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428" r:id="rId5"/>
    <p:sldId id="429" r:id="rId6"/>
    <p:sldId id="438" r:id="rId7"/>
    <p:sldId id="435" r:id="rId8"/>
    <p:sldId id="294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F35044-41E8-55DF-9C87-93BAE1584F00}" name="Carsten Paeßens" initials="CP" userId="S::cp@trechnology.net::a8c4fed9-fc2b-4c0a-a160-a1a54017d1f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 Mönkedieck" initials="TM" lastIdx="14" clrIdx="0">
    <p:extLst>
      <p:ext uri="{19B8F6BF-5375-455C-9EA6-DF929625EA0E}">
        <p15:presenceInfo xmlns:p15="http://schemas.microsoft.com/office/powerpoint/2012/main" userId="S::tm@trechnology.onmicrosoft.com::78f7d689-a9e2-48f3-a3f2-cd78f4a3fcb0" providerId="AD"/>
      </p:ext>
    </p:extLst>
  </p:cmAuthor>
  <p:cmAuthor id="2" name="Carsten Paeßens" initials="CP" lastIdx="6" clrIdx="1">
    <p:extLst>
      <p:ext uri="{19B8F6BF-5375-455C-9EA6-DF929625EA0E}">
        <p15:presenceInfo xmlns:p15="http://schemas.microsoft.com/office/powerpoint/2012/main" userId="S::cp@trechnology.net::a8c4fed9-fc2b-4c0a-a160-a1a54017d1f2" providerId="AD"/>
      </p:ext>
    </p:extLst>
  </p:cmAuthor>
  <p:cmAuthor id="3" name="Stefanie Schramm" initials="SS" lastIdx="17" clrIdx="2">
    <p:extLst>
      <p:ext uri="{19B8F6BF-5375-455C-9EA6-DF929625EA0E}">
        <p15:presenceInfo xmlns:p15="http://schemas.microsoft.com/office/powerpoint/2012/main" userId="S::s.schramm@trechnology.net::4afcbf93-f803-41f4-86d4-3bbfc9c5d242" providerId="AD"/>
      </p:ext>
    </p:extLst>
  </p:cmAuthor>
  <p:cmAuthor id="4" name="Christian Sengstock" initials="CS" lastIdx="1" clrIdx="3">
    <p:extLst>
      <p:ext uri="{19B8F6BF-5375-455C-9EA6-DF929625EA0E}">
        <p15:presenceInfo xmlns:p15="http://schemas.microsoft.com/office/powerpoint/2012/main" userId="S::cs@trechnology.net::943b0e19-de92-44a9-a5f9-024454bf9550" providerId="AD"/>
      </p:ext>
    </p:extLst>
  </p:cmAuthor>
  <p:cmAuthor id="5" name="Andrés Pianeta" initials="AP" lastIdx="6" clrIdx="4">
    <p:extLst>
      <p:ext uri="{19B8F6BF-5375-455C-9EA6-DF929625EA0E}">
        <p15:presenceInfo xmlns:p15="http://schemas.microsoft.com/office/powerpoint/2012/main" userId="S::ap@trechnology.net::1c00c43b-cb69-4740-bb89-97061df4f4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A4A4"/>
    <a:srgbClr val="D9D9D9"/>
    <a:srgbClr val="D94941"/>
    <a:srgbClr val="636466"/>
    <a:srgbClr val="7F7F7F"/>
    <a:srgbClr val="646363"/>
    <a:srgbClr val="FFFFFF"/>
    <a:srgbClr val="DCDDDE"/>
    <a:srgbClr val="000000"/>
    <a:srgbClr val="00225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2A2B93-7B1F-D74E-8FCB-6A80D44C91AE}" v="6" dt="2024-11-11T11:02:48.1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80"/>
    <p:restoredTop sz="94637"/>
  </p:normalViewPr>
  <p:slideViewPr>
    <p:cSldViewPr snapToGrid="0">
      <p:cViewPr varScale="1">
        <p:scale>
          <a:sx n="59" d="100"/>
          <a:sy n="59" d="100"/>
        </p:scale>
        <p:origin x="120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9E68F7-D82F-2447-8434-3E1D56B234C8}" type="doc">
      <dgm:prSet loTypeId="urn:microsoft.com/office/officeart/2005/8/layout/radial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269A4B3-7BE2-B646-8FD7-95253BF51D98}">
      <dgm:prSet phldrT="[Text]" custT="1"/>
      <dgm:spPr/>
      <dgm:t>
        <a:bodyPr anchor="b"/>
        <a:lstStyle/>
        <a:p>
          <a:r>
            <a:rPr lang="de-DE" sz="1200" b="1"/>
            <a:t>trechnology</a:t>
          </a:r>
        </a:p>
      </dgm:t>
    </dgm:pt>
    <dgm:pt modelId="{AF0FA14B-AF7E-FC4F-86BC-CFCA9B2D1957}" type="parTrans" cxnId="{358CFD6B-6966-5B4B-A29D-1428A7F20703}">
      <dgm:prSet/>
      <dgm:spPr/>
      <dgm:t>
        <a:bodyPr/>
        <a:lstStyle/>
        <a:p>
          <a:endParaRPr lang="de-DE"/>
        </a:p>
      </dgm:t>
    </dgm:pt>
    <dgm:pt modelId="{A6A85C16-A12F-9F4F-99BD-06446A1AAE74}" type="sibTrans" cxnId="{358CFD6B-6966-5B4B-A29D-1428A7F20703}">
      <dgm:prSet/>
      <dgm:spPr/>
      <dgm:t>
        <a:bodyPr/>
        <a:lstStyle/>
        <a:p>
          <a:endParaRPr lang="de-DE"/>
        </a:p>
      </dgm:t>
    </dgm:pt>
    <dgm:pt modelId="{75FBFF5F-6523-7C4C-AA91-38FF49C771DA}">
      <dgm:prSet phldrT="[Text]" custT="1"/>
      <dgm:spPr>
        <a:solidFill>
          <a:schemeClr val="accent2"/>
        </a:solidFill>
      </dgm:spPr>
      <dgm:t>
        <a:bodyPr anchor="b"/>
        <a:lstStyle/>
        <a:p>
          <a:r>
            <a:rPr lang="de-DE" sz="1000" b="1"/>
            <a:t>Manufacturers</a:t>
          </a:r>
        </a:p>
      </dgm:t>
    </dgm:pt>
    <dgm:pt modelId="{9216C9C3-571A-BC45-8389-ABD189E194C5}" type="parTrans" cxnId="{1C75FE2C-F145-0248-8B57-6D40D0D91F49}">
      <dgm:prSet/>
      <dgm:spPr>
        <a:solidFill>
          <a:schemeClr val="accent2">
            <a:alpha val="70000"/>
          </a:schemeClr>
        </a:solidFill>
      </dgm:spPr>
      <dgm:t>
        <a:bodyPr/>
        <a:lstStyle/>
        <a:p>
          <a:endParaRPr lang="de-DE"/>
        </a:p>
      </dgm:t>
    </dgm:pt>
    <dgm:pt modelId="{14AE7FC3-C8C2-FD40-8A4B-9F2E62C50041}" type="sibTrans" cxnId="{1C75FE2C-F145-0248-8B57-6D40D0D91F49}">
      <dgm:prSet/>
      <dgm:spPr/>
      <dgm:t>
        <a:bodyPr/>
        <a:lstStyle/>
        <a:p>
          <a:endParaRPr lang="de-DE"/>
        </a:p>
      </dgm:t>
    </dgm:pt>
    <dgm:pt modelId="{279FA121-9FF4-B944-9CE1-E46026175C7E}">
      <dgm:prSet phldrT="[Text]" custT="1"/>
      <dgm:spPr>
        <a:solidFill>
          <a:schemeClr val="accent3"/>
        </a:solidFill>
      </dgm:spPr>
      <dgm:t>
        <a:bodyPr anchor="b"/>
        <a:lstStyle/>
        <a:p>
          <a:r>
            <a:rPr lang="de-DE" sz="1000" b="1"/>
            <a:t>Operators</a:t>
          </a:r>
        </a:p>
      </dgm:t>
    </dgm:pt>
    <dgm:pt modelId="{AF138DD3-5C8E-734D-A6FC-B47ABEC22486}" type="parTrans" cxnId="{6F4F0E05-8396-ED42-8528-32CBED17CF7E}">
      <dgm:prSet/>
      <dgm:spPr>
        <a:solidFill>
          <a:schemeClr val="accent3">
            <a:alpha val="70000"/>
          </a:schemeClr>
        </a:solidFill>
      </dgm:spPr>
      <dgm:t>
        <a:bodyPr/>
        <a:lstStyle/>
        <a:p>
          <a:endParaRPr lang="de-DE"/>
        </a:p>
      </dgm:t>
    </dgm:pt>
    <dgm:pt modelId="{6F5F65CE-1C31-044B-BECD-5C4F91A84F09}" type="sibTrans" cxnId="{6F4F0E05-8396-ED42-8528-32CBED17CF7E}">
      <dgm:prSet/>
      <dgm:spPr/>
      <dgm:t>
        <a:bodyPr/>
        <a:lstStyle/>
        <a:p>
          <a:endParaRPr lang="de-DE"/>
        </a:p>
      </dgm:t>
    </dgm:pt>
    <dgm:pt modelId="{246E1F40-FC5E-E849-BCA1-2F6AA2D2AB71}">
      <dgm:prSet phldrT="[Text]" custT="1"/>
      <dgm:spPr>
        <a:solidFill>
          <a:schemeClr val="accent6"/>
        </a:solidFill>
      </dgm:spPr>
      <dgm:t>
        <a:bodyPr anchor="b"/>
        <a:lstStyle/>
        <a:p>
          <a:r>
            <a:rPr lang="de-DE" sz="1000" b="1"/>
            <a:t>Maintainers</a:t>
          </a:r>
        </a:p>
      </dgm:t>
    </dgm:pt>
    <dgm:pt modelId="{77ADBFD5-9A0C-404F-95E2-EEE2E2993396}" type="parTrans" cxnId="{A45B7CBE-D561-4341-9635-E22EF86D0D9D}">
      <dgm:prSet/>
      <dgm:spPr>
        <a:solidFill>
          <a:schemeClr val="accent6">
            <a:alpha val="70000"/>
          </a:schemeClr>
        </a:solidFill>
      </dgm:spPr>
      <dgm:t>
        <a:bodyPr/>
        <a:lstStyle/>
        <a:p>
          <a:endParaRPr lang="de-DE"/>
        </a:p>
      </dgm:t>
    </dgm:pt>
    <dgm:pt modelId="{BD27DB13-92D8-FA43-BD6C-F5CD0F776ADA}" type="sibTrans" cxnId="{A45B7CBE-D561-4341-9635-E22EF86D0D9D}">
      <dgm:prSet/>
      <dgm:spPr/>
      <dgm:t>
        <a:bodyPr/>
        <a:lstStyle/>
        <a:p>
          <a:endParaRPr lang="de-DE"/>
        </a:p>
      </dgm:t>
    </dgm:pt>
    <dgm:pt modelId="{20F0A90B-4356-7F44-9E00-EBBA1B5167AC}">
      <dgm:prSet phldrT="[Text]" custT="1"/>
      <dgm:spPr>
        <a:solidFill>
          <a:schemeClr val="accent4"/>
        </a:solidFill>
      </dgm:spPr>
      <dgm:t>
        <a:bodyPr anchor="b"/>
        <a:lstStyle/>
        <a:p>
          <a:r>
            <a:rPr lang="de-DE" sz="1000" b="1"/>
            <a:t>Tendering entities</a:t>
          </a:r>
        </a:p>
      </dgm:t>
    </dgm:pt>
    <dgm:pt modelId="{FCA198C4-A74F-4C49-8054-89BB5D52E7FA}" type="parTrans" cxnId="{7D7D51DC-3ECC-0645-8630-EEC09FB337E6}">
      <dgm:prSet/>
      <dgm:spPr>
        <a:solidFill>
          <a:schemeClr val="tx1">
            <a:alpha val="70000"/>
          </a:schemeClr>
        </a:solidFill>
      </dgm:spPr>
      <dgm:t>
        <a:bodyPr/>
        <a:lstStyle/>
        <a:p>
          <a:endParaRPr lang="de-DE"/>
        </a:p>
      </dgm:t>
    </dgm:pt>
    <dgm:pt modelId="{6E00E5B7-2400-8047-9860-559655D0D5F0}" type="sibTrans" cxnId="{7D7D51DC-3ECC-0645-8630-EEC09FB337E6}">
      <dgm:prSet/>
      <dgm:spPr/>
      <dgm:t>
        <a:bodyPr/>
        <a:lstStyle/>
        <a:p>
          <a:endParaRPr lang="de-DE"/>
        </a:p>
      </dgm:t>
    </dgm:pt>
    <dgm:pt modelId="{47C6CFB4-17A7-F64D-AE60-B620951FC406}" type="pres">
      <dgm:prSet presAssocID="{7C9E68F7-D82F-2447-8434-3E1D56B234C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669313F-E153-2A4C-81B0-01A3347F89B4}" type="pres">
      <dgm:prSet presAssocID="{8269A4B3-7BE2-B646-8FD7-95253BF51D98}" presName="centerShape" presStyleLbl="node0" presStyleIdx="0" presStyleCnt="1"/>
      <dgm:spPr/>
    </dgm:pt>
    <dgm:pt modelId="{0CBA1EE0-25E0-3A4B-A507-B37808FFD362}" type="pres">
      <dgm:prSet presAssocID="{9216C9C3-571A-BC45-8389-ABD189E194C5}" presName="parTrans" presStyleLbl="sibTrans2D1" presStyleIdx="0" presStyleCnt="4" custScaleX="154492" custLinFactNeighborY="0"/>
      <dgm:spPr/>
    </dgm:pt>
    <dgm:pt modelId="{993B64A5-A759-184F-891B-C77969CD72F5}" type="pres">
      <dgm:prSet presAssocID="{9216C9C3-571A-BC45-8389-ABD189E194C5}" presName="connectorText" presStyleLbl="sibTrans2D1" presStyleIdx="0" presStyleCnt="4"/>
      <dgm:spPr/>
    </dgm:pt>
    <dgm:pt modelId="{AE29418B-1C57-7E43-A483-A07DAB5A987B}" type="pres">
      <dgm:prSet presAssocID="{75FBFF5F-6523-7C4C-AA91-38FF49C771DA}" presName="node" presStyleLbl="node1" presStyleIdx="0" presStyleCnt="4" custRadScaleRad="86890" custRadScaleInc="-292">
        <dgm:presLayoutVars>
          <dgm:bulletEnabled val="1"/>
        </dgm:presLayoutVars>
      </dgm:prSet>
      <dgm:spPr/>
    </dgm:pt>
    <dgm:pt modelId="{8F21E07F-8358-BD4C-8170-C8A505827E82}" type="pres">
      <dgm:prSet presAssocID="{AF138DD3-5C8E-734D-A6FC-B47ABEC22486}" presName="parTrans" presStyleLbl="sibTrans2D1" presStyleIdx="1" presStyleCnt="4" custScaleX="154492" custLinFactNeighborX="5616"/>
      <dgm:spPr/>
    </dgm:pt>
    <dgm:pt modelId="{4141C06A-1642-3742-8320-FF641790F9F8}" type="pres">
      <dgm:prSet presAssocID="{AF138DD3-5C8E-734D-A6FC-B47ABEC22486}" presName="connectorText" presStyleLbl="sibTrans2D1" presStyleIdx="1" presStyleCnt="4"/>
      <dgm:spPr/>
    </dgm:pt>
    <dgm:pt modelId="{2E015F35-6D70-4E4E-BC1E-4370A7F04FB5}" type="pres">
      <dgm:prSet presAssocID="{279FA121-9FF4-B944-9CE1-E46026175C7E}" presName="node" presStyleLbl="node1" presStyleIdx="1" presStyleCnt="4" custRadScaleRad="86890">
        <dgm:presLayoutVars>
          <dgm:bulletEnabled val="1"/>
        </dgm:presLayoutVars>
      </dgm:prSet>
      <dgm:spPr/>
    </dgm:pt>
    <dgm:pt modelId="{BB53A240-3F57-2C45-A593-8D58F2B3F3A4}" type="pres">
      <dgm:prSet presAssocID="{77ADBFD5-9A0C-404F-95E2-EEE2E2993396}" presName="parTrans" presStyleLbl="sibTrans2D1" presStyleIdx="2" presStyleCnt="4" custScaleX="157357" custLinFactNeighborX="-2478" custLinFactNeighborY="2516"/>
      <dgm:spPr/>
    </dgm:pt>
    <dgm:pt modelId="{3410554D-8AC6-9643-AC7E-B8FFF7050ED4}" type="pres">
      <dgm:prSet presAssocID="{77ADBFD5-9A0C-404F-95E2-EEE2E2993396}" presName="connectorText" presStyleLbl="sibTrans2D1" presStyleIdx="2" presStyleCnt="4"/>
      <dgm:spPr/>
    </dgm:pt>
    <dgm:pt modelId="{213105B3-B5D2-1C42-8701-6D321DB1FF99}" type="pres">
      <dgm:prSet presAssocID="{246E1F40-FC5E-E849-BCA1-2F6AA2D2AB71}" presName="node" presStyleLbl="node1" presStyleIdx="2" presStyleCnt="4" custRadScaleRad="86609">
        <dgm:presLayoutVars>
          <dgm:bulletEnabled val="1"/>
        </dgm:presLayoutVars>
      </dgm:prSet>
      <dgm:spPr/>
    </dgm:pt>
    <dgm:pt modelId="{CBFA92A1-680F-E04F-AE48-4A085623F9BF}" type="pres">
      <dgm:prSet presAssocID="{FCA198C4-A74F-4C49-8054-89BB5D52E7FA}" presName="parTrans" presStyleLbl="sibTrans2D1" presStyleIdx="3" presStyleCnt="4" custScaleX="153330" custLinFactNeighborX="-2396"/>
      <dgm:spPr/>
    </dgm:pt>
    <dgm:pt modelId="{E2CC746A-72B1-2F4C-8526-52E6A2EA3D20}" type="pres">
      <dgm:prSet presAssocID="{FCA198C4-A74F-4C49-8054-89BB5D52E7FA}" presName="connectorText" presStyleLbl="sibTrans2D1" presStyleIdx="3" presStyleCnt="4"/>
      <dgm:spPr/>
    </dgm:pt>
    <dgm:pt modelId="{575B9949-24B6-FF45-BA15-67EB8A536A43}" type="pres">
      <dgm:prSet presAssocID="{20F0A90B-4356-7F44-9E00-EBBA1B5167AC}" presName="node" presStyleLbl="node1" presStyleIdx="3" presStyleCnt="4" custRadScaleRad="87007">
        <dgm:presLayoutVars>
          <dgm:bulletEnabled val="1"/>
        </dgm:presLayoutVars>
      </dgm:prSet>
      <dgm:spPr/>
    </dgm:pt>
  </dgm:ptLst>
  <dgm:cxnLst>
    <dgm:cxn modelId="{6F4F0E05-8396-ED42-8528-32CBED17CF7E}" srcId="{8269A4B3-7BE2-B646-8FD7-95253BF51D98}" destId="{279FA121-9FF4-B944-9CE1-E46026175C7E}" srcOrd="1" destOrd="0" parTransId="{AF138DD3-5C8E-734D-A6FC-B47ABEC22486}" sibTransId="{6F5F65CE-1C31-044B-BECD-5C4F91A84F09}"/>
    <dgm:cxn modelId="{873E8A0F-E710-CE41-BFC1-2F4676511796}" type="presOf" srcId="{20F0A90B-4356-7F44-9E00-EBBA1B5167AC}" destId="{575B9949-24B6-FF45-BA15-67EB8A536A43}" srcOrd="0" destOrd="0" presId="urn:microsoft.com/office/officeart/2005/8/layout/radial5"/>
    <dgm:cxn modelId="{2A78EB10-271F-A940-BAF7-448BB8DC6B34}" type="presOf" srcId="{8269A4B3-7BE2-B646-8FD7-95253BF51D98}" destId="{A669313F-E153-2A4C-81B0-01A3347F89B4}" srcOrd="0" destOrd="0" presId="urn:microsoft.com/office/officeart/2005/8/layout/radial5"/>
    <dgm:cxn modelId="{87F3B111-7590-CE44-97BB-A3461A5499B5}" type="presOf" srcId="{9216C9C3-571A-BC45-8389-ABD189E194C5}" destId="{0CBA1EE0-25E0-3A4B-A507-B37808FFD362}" srcOrd="0" destOrd="0" presId="urn:microsoft.com/office/officeart/2005/8/layout/radial5"/>
    <dgm:cxn modelId="{5D2B4314-1A6D-CD4F-87CE-F924E033DB28}" type="presOf" srcId="{77ADBFD5-9A0C-404F-95E2-EEE2E2993396}" destId="{3410554D-8AC6-9643-AC7E-B8FFF7050ED4}" srcOrd="1" destOrd="0" presId="urn:microsoft.com/office/officeart/2005/8/layout/radial5"/>
    <dgm:cxn modelId="{1C75FE2C-F145-0248-8B57-6D40D0D91F49}" srcId="{8269A4B3-7BE2-B646-8FD7-95253BF51D98}" destId="{75FBFF5F-6523-7C4C-AA91-38FF49C771DA}" srcOrd="0" destOrd="0" parTransId="{9216C9C3-571A-BC45-8389-ABD189E194C5}" sibTransId="{14AE7FC3-C8C2-FD40-8A4B-9F2E62C50041}"/>
    <dgm:cxn modelId="{89862837-D986-CD46-864B-09533DF17FFC}" type="presOf" srcId="{FCA198C4-A74F-4C49-8054-89BB5D52E7FA}" destId="{E2CC746A-72B1-2F4C-8526-52E6A2EA3D20}" srcOrd="1" destOrd="0" presId="urn:microsoft.com/office/officeart/2005/8/layout/radial5"/>
    <dgm:cxn modelId="{3F260E68-ABE9-6E41-8D7B-38A1113B8FD8}" type="presOf" srcId="{246E1F40-FC5E-E849-BCA1-2F6AA2D2AB71}" destId="{213105B3-B5D2-1C42-8701-6D321DB1FF99}" srcOrd="0" destOrd="0" presId="urn:microsoft.com/office/officeart/2005/8/layout/radial5"/>
    <dgm:cxn modelId="{65752448-F2E6-F740-A7A2-C0FACBE5E28E}" type="presOf" srcId="{7C9E68F7-D82F-2447-8434-3E1D56B234C8}" destId="{47C6CFB4-17A7-F64D-AE60-B620951FC406}" srcOrd="0" destOrd="0" presId="urn:microsoft.com/office/officeart/2005/8/layout/radial5"/>
    <dgm:cxn modelId="{F4F6A24B-CB5D-7741-A9BB-DFA13CE2E589}" type="presOf" srcId="{FCA198C4-A74F-4C49-8054-89BB5D52E7FA}" destId="{CBFA92A1-680F-E04F-AE48-4A085623F9BF}" srcOrd="0" destOrd="0" presId="urn:microsoft.com/office/officeart/2005/8/layout/radial5"/>
    <dgm:cxn modelId="{358CFD6B-6966-5B4B-A29D-1428A7F20703}" srcId="{7C9E68F7-D82F-2447-8434-3E1D56B234C8}" destId="{8269A4B3-7BE2-B646-8FD7-95253BF51D98}" srcOrd="0" destOrd="0" parTransId="{AF0FA14B-AF7E-FC4F-86BC-CFCA9B2D1957}" sibTransId="{A6A85C16-A12F-9F4F-99BD-06446A1AAE74}"/>
    <dgm:cxn modelId="{66D02C54-D89F-9A4D-9DD7-E6157F2FF1B8}" type="presOf" srcId="{9216C9C3-571A-BC45-8389-ABD189E194C5}" destId="{993B64A5-A759-184F-891B-C77969CD72F5}" srcOrd="1" destOrd="0" presId="urn:microsoft.com/office/officeart/2005/8/layout/radial5"/>
    <dgm:cxn modelId="{19694479-19DC-C54C-B7F1-4CAC6879CE78}" type="presOf" srcId="{77ADBFD5-9A0C-404F-95E2-EEE2E2993396}" destId="{BB53A240-3F57-2C45-A593-8D58F2B3F3A4}" srcOrd="0" destOrd="0" presId="urn:microsoft.com/office/officeart/2005/8/layout/radial5"/>
    <dgm:cxn modelId="{220F17B5-2373-0D4D-94C9-A205D1EC6108}" type="presOf" srcId="{AF138DD3-5C8E-734D-A6FC-B47ABEC22486}" destId="{8F21E07F-8358-BD4C-8170-C8A505827E82}" srcOrd="0" destOrd="0" presId="urn:microsoft.com/office/officeart/2005/8/layout/radial5"/>
    <dgm:cxn modelId="{A45B7CBE-D561-4341-9635-E22EF86D0D9D}" srcId="{8269A4B3-7BE2-B646-8FD7-95253BF51D98}" destId="{246E1F40-FC5E-E849-BCA1-2F6AA2D2AB71}" srcOrd="2" destOrd="0" parTransId="{77ADBFD5-9A0C-404F-95E2-EEE2E2993396}" sibTransId="{BD27DB13-92D8-FA43-BD6C-F5CD0F776ADA}"/>
    <dgm:cxn modelId="{95A32BCD-A5CE-1243-971E-2A542EF02687}" type="presOf" srcId="{75FBFF5F-6523-7C4C-AA91-38FF49C771DA}" destId="{AE29418B-1C57-7E43-A483-A07DAB5A987B}" srcOrd="0" destOrd="0" presId="urn:microsoft.com/office/officeart/2005/8/layout/radial5"/>
    <dgm:cxn modelId="{2FC279D1-7BDB-9646-9BC8-373810B4E575}" type="presOf" srcId="{AF138DD3-5C8E-734D-A6FC-B47ABEC22486}" destId="{4141C06A-1642-3742-8320-FF641790F9F8}" srcOrd="1" destOrd="0" presId="urn:microsoft.com/office/officeart/2005/8/layout/radial5"/>
    <dgm:cxn modelId="{7D7D51DC-3ECC-0645-8630-EEC09FB337E6}" srcId="{8269A4B3-7BE2-B646-8FD7-95253BF51D98}" destId="{20F0A90B-4356-7F44-9E00-EBBA1B5167AC}" srcOrd="3" destOrd="0" parTransId="{FCA198C4-A74F-4C49-8054-89BB5D52E7FA}" sibTransId="{6E00E5B7-2400-8047-9860-559655D0D5F0}"/>
    <dgm:cxn modelId="{12BB44F3-0C5B-E74D-A22D-AD66DBB7FAC9}" type="presOf" srcId="{279FA121-9FF4-B944-9CE1-E46026175C7E}" destId="{2E015F35-6D70-4E4E-BC1E-4370A7F04FB5}" srcOrd="0" destOrd="0" presId="urn:microsoft.com/office/officeart/2005/8/layout/radial5"/>
    <dgm:cxn modelId="{0FA6095E-69F3-F944-8A60-6FC864ACEBA7}" type="presParOf" srcId="{47C6CFB4-17A7-F64D-AE60-B620951FC406}" destId="{A669313F-E153-2A4C-81B0-01A3347F89B4}" srcOrd="0" destOrd="0" presId="urn:microsoft.com/office/officeart/2005/8/layout/radial5"/>
    <dgm:cxn modelId="{BCCD4DAB-4743-9742-8616-A7C4272F6569}" type="presParOf" srcId="{47C6CFB4-17A7-F64D-AE60-B620951FC406}" destId="{0CBA1EE0-25E0-3A4B-A507-B37808FFD362}" srcOrd="1" destOrd="0" presId="urn:microsoft.com/office/officeart/2005/8/layout/radial5"/>
    <dgm:cxn modelId="{751FC5B6-D8F2-794B-85B1-B8DC6E8AE127}" type="presParOf" srcId="{0CBA1EE0-25E0-3A4B-A507-B37808FFD362}" destId="{993B64A5-A759-184F-891B-C77969CD72F5}" srcOrd="0" destOrd="0" presId="urn:microsoft.com/office/officeart/2005/8/layout/radial5"/>
    <dgm:cxn modelId="{7BB23B38-9191-7244-987C-F68B0F6596A8}" type="presParOf" srcId="{47C6CFB4-17A7-F64D-AE60-B620951FC406}" destId="{AE29418B-1C57-7E43-A483-A07DAB5A987B}" srcOrd="2" destOrd="0" presId="urn:microsoft.com/office/officeart/2005/8/layout/radial5"/>
    <dgm:cxn modelId="{4F2E9173-440C-D449-96C4-AF47620CFB13}" type="presParOf" srcId="{47C6CFB4-17A7-F64D-AE60-B620951FC406}" destId="{8F21E07F-8358-BD4C-8170-C8A505827E82}" srcOrd="3" destOrd="0" presId="urn:microsoft.com/office/officeart/2005/8/layout/radial5"/>
    <dgm:cxn modelId="{BB94A0C5-F906-5D49-8A53-2AE0D3A0ADA8}" type="presParOf" srcId="{8F21E07F-8358-BD4C-8170-C8A505827E82}" destId="{4141C06A-1642-3742-8320-FF641790F9F8}" srcOrd="0" destOrd="0" presId="urn:microsoft.com/office/officeart/2005/8/layout/radial5"/>
    <dgm:cxn modelId="{1FBD0CB8-BC85-3E42-B633-8EE60892C763}" type="presParOf" srcId="{47C6CFB4-17A7-F64D-AE60-B620951FC406}" destId="{2E015F35-6D70-4E4E-BC1E-4370A7F04FB5}" srcOrd="4" destOrd="0" presId="urn:microsoft.com/office/officeart/2005/8/layout/radial5"/>
    <dgm:cxn modelId="{A0B5A6FC-9B3F-214F-B1D7-02AB48BBDE49}" type="presParOf" srcId="{47C6CFB4-17A7-F64D-AE60-B620951FC406}" destId="{BB53A240-3F57-2C45-A593-8D58F2B3F3A4}" srcOrd="5" destOrd="0" presId="urn:microsoft.com/office/officeart/2005/8/layout/radial5"/>
    <dgm:cxn modelId="{6D5A546C-A24C-724C-A003-8BE2D01CE592}" type="presParOf" srcId="{BB53A240-3F57-2C45-A593-8D58F2B3F3A4}" destId="{3410554D-8AC6-9643-AC7E-B8FFF7050ED4}" srcOrd="0" destOrd="0" presId="urn:microsoft.com/office/officeart/2005/8/layout/radial5"/>
    <dgm:cxn modelId="{6ED58062-9C6C-9140-BD46-42A9AEDC1477}" type="presParOf" srcId="{47C6CFB4-17A7-F64D-AE60-B620951FC406}" destId="{213105B3-B5D2-1C42-8701-6D321DB1FF99}" srcOrd="6" destOrd="0" presId="urn:microsoft.com/office/officeart/2005/8/layout/radial5"/>
    <dgm:cxn modelId="{7E342A8C-C9C6-5646-830A-6B3CEBA29C18}" type="presParOf" srcId="{47C6CFB4-17A7-F64D-AE60-B620951FC406}" destId="{CBFA92A1-680F-E04F-AE48-4A085623F9BF}" srcOrd="7" destOrd="0" presId="urn:microsoft.com/office/officeart/2005/8/layout/radial5"/>
    <dgm:cxn modelId="{12E0F806-6BC8-4C43-8715-CFF4397B38C7}" type="presParOf" srcId="{CBFA92A1-680F-E04F-AE48-4A085623F9BF}" destId="{E2CC746A-72B1-2F4C-8526-52E6A2EA3D20}" srcOrd="0" destOrd="0" presId="urn:microsoft.com/office/officeart/2005/8/layout/radial5"/>
    <dgm:cxn modelId="{F5CF4BE2-C19E-3C4E-8FCF-440B2CFC4C20}" type="presParOf" srcId="{47C6CFB4-17A7-F64D-AE60-B620951FC406}" destId="{575B9949-24B6-FF45-BA15-67EB8A536A4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477FBF-5131-3042-AFEF-96E6C1531389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7682ABC5-CE38-F54E-9BD7-E435757AA0B5}">
      <dgm:prSet phldrT="[Text]"/>
      <dgm:spPr/>
      <dgm:t>
        <a:bodyPr/>
        <a:lstStyle/>
        <a:p>
          <a:r>
            <a:rPr lang="de-DE" b="1" dirty="0"/>
            <a:t>Feasibility</a:t>
          </a:r>
        </a:p>
      </dgm:t>
    </dgm:pt>
    <dgm:pt modelId="{3F595FD5-C431-B443-AFB3-B9A5EA989D20}" type="parTrans" cxnId="{B7F173AF-4B0F-904C-A60F-7BED4AAFBA9B}">
      <dgm:prSet/>
      <dgm:spPr/>
      <dgm:t>
        <a:bodyPr/>
        <a:lstStyle/>
        <a:p>
          <a:endParaRPr lang="de-DE" b="1"/>
        </a:p>
      </dgm:t>
    </dgm:pt>
    <dgm:pt modelId="{CBDAA831-5D11-4249-BB0A-36FE88B6733B}" type="sibTrans" cxnId="{B7F173AF-4B0F-904C-A60F-7BED4AAFBA9B}">
      <dgm:prSet/>
      <dgm:spPr/>
      <dgm:t>
        <a:bodyPr/>
        <a:lstStyle/>
        <a:p>
          <a:endParaRPr lang="de-DE" b="1"/>
        </a:p>
      </dgm:t>
    </dgm:pt>
    <dgm:pt modelId="{74BC44FA-6030-0849-95A5-5CF8D346E0F5}">
      <dgm:prSet phldrT="[Text]"/>
      <dgm:spPr/>
      <dgm:t>
        <a:bodyPr/>
        <a:lstStyle/>
        <a:p>
          <a:r>
            <a:rPr lang="de-DE" b="1" dirty="0"/>
            <a:t>Concept</a:t>
          </a:r>
        </a:p>
      </dgm:t>
    </dgm:pt>
    <dgm:pt modelId="{91A2855C-DEF1-F642-B03E-0E4F65222FD3}" type="parTrans" cxnId="{74889947-E880-8F4A-BAA3-7B971A1B7C12}">
      <dgm:prSet/>
      <dgm:spPr/>
      <dgm:t>
        <a:bodyPr/>
        <a:lstStyle/>
        <a:p>
          <a:endParaRPr lang="de-DE" b="1"/>
        </a:p>
      </dgm:t>
    </dgm:pt>
    <dgm:pt modelId="{DEDC4C8F-1F3B-4146-8A9D-6866BF742F77}" type="sibTrans" cxnId="{74889947-E880-8F4A-BAA3-7B971A1B7C12}">
      <dgm:prSet/>
      <dgm:spPr/>
      <dgm:t>
        <a:bodyPr/>
        <a:lstStyle/>
        <a:p>
          <a:endParaRPr lang="de-DE" b="1"/>
        </a:p>
      </dgm:t>
    </dgm:pt>
    <dgm:pt modelId="{AD9B732A-14CE-6849-9F05-C3E4A490116B}">
      <dgm:prSet phldrT="[Text]"/>
      <dgm:spPr/>
      <dgm:t>
        <a:bodyPr/>
        <a:lstStyle/>
        <a:p>
          <a:r>
            <a:rPr lang="de-DE" b="1" dirty="0"/>
            <a:t>Tender</a:t>
          </a:r>
        </a:p>
      </dgm:t>
    </dgm:pt>
    <dgm:pt modelId="{60D1A156-BA0D-0240-B77F-ECE3074C40BE}" type="parTrans" cxnId="{E7219406-4B17-FA41-918A-615AF951DAE0}">
      <dgm:prSet/>
      <dgm:spPr/>
      <dgm:t>
        <a:bodyPr/>
        <a:lstStyle/>
        <a:p>
          <a:endParaRPr lang="de-DE" b="1"/>
        </a:p>
      </dgm:t>
    </dgm:pt>
    <dgm:pt modelId="{EDED1942-78E5-FF4D-BFFB-A6951A8809ED}" type="sibTrans" cxnId="{E7219406-4B17-FA41-918A-615AF951DAE0}">
      <dgm:prSet/>
      <dgm:spPr/>
      <dgm:t>
        <a:bodyPr/>
        <a:lstStyle/>
        <a:p>
          <a:endParaRPr lang="de-DE" b="1"/>
        </a:p>
      </dgm:t>
    </dgm:pt>
    <dgm:pt modelId="{3B25F790-8AD4-BE49-A094-9A22C08EA27D}">
      <dgm:prSet phldrT="[Text]"/>
      <dgm:spPr/>
      <dgm:t>
        <a:bodyPr/>
        <a:lstStyle/>
        <a:p>
          <a:r>
            <a:rPr lang="de-DE" b="1" dirty="0"/>
            <a:t>Construction</a:t>
          </a:r>
        </a:p>
      </dgm:t>
    </dgm:pt>
    <dgm:pt modelId="{C53537A6-F979-5941-9B92-3674C0122E38}" type="parTrans" cxnId="{BCA93470-0B5B-0543-BD08-AEF80224D83D}">
      <dgm:prSet/>
      <dgm:spPr/>
      <dgm:t>
        <a:bodyPr/>
        <a:lstStyle/>
        <a:p>
          <a:endParaRPr lang="de-DE" b="1"/>
        </a:p>
      </dgm:t>
    </dgm:pt>
    <dgm:pt modelId="{98296DBB-E9EB-4048-9802-F872FAB0571C}" type="sibTrans" cxnId="{BCA93470-0B5B-0543-BD08-AEF80224D83D}">
      <dgm:prSet/>
      <dgm:spPr/>
      <dgm:t>
        <a:bodyPr/>
        <a:lstStyle/>
        <a:p>
          <a:endParaRPr lang="de-DE" b="1"/>
        </a:p>
      </dgm:t>
    </dgm:pt>
    <dgm:pt modelId="{39A967A4-A649-0F4B-AAD3-D96260606D2A}">
      <dgm:prSet phldrT="[Text]"/>
      <dgm:spPr/>
      <dgm:t>
        <a:bodyPr/>
        <a:lstStyle/>
        <a:p>
          <a:r>
            <a:rPr lang="de-DE" b="1" dirty="0"/>
            <a:t>Production</a:t>
          </a:r>
        </a:p>
      </dgm:t>
    </dgm:pt>
    <dgm:pt modelId="{8E3E0EFA-66AC-8540-BF39-56F33C9238D4}" type="parTrans" cxnId="{49CE1933-F420-F143-B750-26A58A4072F9}">
      <dgm:prSet/>
      <dgm:spPr/>
      <dgm:t>
        <a:bodyPr/>
        <a:lstStyle/>
        <a:p>
          <a:endParaRPr lang="de-DE" b="1"/>
        </a:p>
      </dgm:t>
    </dgm:pt>
    <dgm:pt modelId="{B0FA69D0-368D-5A49-993E-AF2F4EA7314A}" type="sibTrans" cxnId="{49CE1933-F420-F143-B750-26A58A4072F9}">
      <dgm:prSet/>
      <dgm:spPr/>
      <dgm:t>
        <a:bodyPr/>
        <a:lstStyle/>
        <a:p>
          <a:endParaRPr lang="de-DE" b="1"/>
        </a:p>
      </dgm:t>
    </dgm:pt>
    <dgm:pt modelId="{BA35C1C2-BDEF-1746-8631-2E5FEC3A7D48}">
      <dgm:prSet phldrT="[Text]"/>
      <dgm:spPr/>
      <dgm:t>
        <a:bodyPr/>
        <a:lstStyle/>
        <a:p>
          <a:r>
            <a:rPr lang="de-DE" b="1" dirty="0"/>
            <a:t>Homologation</a:t>
          </a:r>
        </a:p>
      </dgm:t>
    </dgm:pt>
    <dgm:pt modelId="{434F8C2C-82BD-8E49-BDB1-88642DFC77B6}" type="parTrans" cxnId="{8C833C43-29F0-CA4D-9C03-8557938E6EFE}">
      <dgm:prSet/>
      <dgm:spPr/>
      <dgm:t>
        <a:bodyPr/>
        <a:lstStyle/>
        <a:p>
          <a:endParaRPr lang="de-DE" b="1"/>
        </a:p>
      </dgm:t>
    </dgm:pt>
    <dgm:pt modelId="{1128A6B5-1105-3842-ADF9-7E4CCEA538BD}" type="sibTrans" cxnId="{8C833C43-29F0-CA4D-9C03-8557938E6EFE}">
      <dgm:prSet/>
      <dgm:spPr/>
      <dgm:t>
        <a:bodyPr/>
        <a:lstStyle/>
        <a:p>
          <a:endParaRPr lang="de-DE" b="1"/>
        </a:p>
      </dgm:t>
    </dgm:pt>
    <dgm:pt modelId="{94ADEEC3-CC79-C24C-9BA6-0254491993A2}">
      <dgm:prSet phldrT="[Text]"/>
      <dgm:spPr/>
      <dgm:t>
        <a:bodyPr/>
        <a:lstStyle/>
        <a:p>
          <a:r>
            <a:rPr lang="de-DE" b="1" dirty="0"/>
            <a:t>Acceptance</a:t>
          </a:r>
        </a:p>
      </dgm:t>
    </dgm:pt>
    <dgm:pt modelId="{59B20879-3D99-994C-9605-76643C4E171C}" type="parTrans" cxnId="{05087A96-7A2B-7B40-BCAD-EB6696181F17}">
      <dgm:prSet/>
      <dgm:spPr/>
      <dgm:t>
        <a:bodyPr/>
        <a:lstStyle/>
        <a:p>
          <a:endParaRPr lang="de-DE" b="1"/>
        </a:p>
      </dgm:t>
    </dgm:pt>
    <dgm:pt modelId="{FD3FABEF-DFDE-CD42-9A15-AD09508BA977}" type="sibTrans" cxnId="{05087A96-7A2B-7B40-BCAD-EB6696181F17}">
      <dgm:prSet/>
      <dgm:spPr/>
      <dgm:t>
        <a:bodyPr/>
        <a:lstStyle/>
        <a:p>
          <a:endParaRPr lang="de-DE" b="1"/>
        </a:p>
      </dgm:t>
    </dgm:pt>
    <dgm:pt modelId="{CF2AEAB3-A7DA-E54F-9FD4-5457CEA17894}">
      <dgm:prSet phldrT="[Text]"/>
      <dgm:spPr/>
      <dgm:t>
        <a:bodyPr/>
        <a:lstStyle/>
        <a:p>
          <a:r>
            <a:rPr lang="de-DE" b="1" dirty="0"/>
            <a:t>Warranty</a:t>
          </a:r>
        </a:p>
      </dgm:t>
    </dgm:pt>
    <dgm:pt modelId="{DD55F41A-63C9-C84B-B869-EAD61A2187D5}" type="parTrans" cxnId="{392B91D8-480A-8644-8C6B-FA22FB8E2EF4}">
      <dgm:prSet/>
      <dgm:spPr/>
      <dgm:t>
        <a:bodyPr/>
        <a:lstStyle/>
        <a:p>
          <a:endParaRPr lang="de-DE" b="1"/>
        </a:p>
      </dgm:t>
    </dgm:pt>
    <dgm:pt modelId="{BCFCDF4E-BDF5-9D40-910C-2C504F565214}" type="sibTrans" cxnId="{392B91D8-480A-8644-8C6B-FA22FB8E2EF4}">
      <dgm:prSet/>
      <dgm:spPr/>
      <dgm:t>
        <a:bodyPr/>
        <a:lstStyle/>
        <a:p>
          <a:endParaRPr lang="de-DE" b="1"/>
        </a:p>
      </dgm:t>
    </dgm:pt>
    <dgm:pt modelId="{B37B72DC-4AC5-0B4B-B67A-D053B39AD3E9}">
      <dgm:prSet phldrT="[Text]"/>
      <dgm:spPr/>
      <dgm:t>
        <a:bodyPr/>
        <a:lstStyle/>
        <a:p>
          <a:r>
            <a:rPr lang="de-DE" b="1" dirty="0"/>
            <a:t>Maintenance</a:t>
          </a:r>
        </a:p>
      </dgm:t>
    </dgm:pt>
    <dgm:pt modelId="{C9729F47-EB03-6149-B5FF-E914D9C1C125}" type="parTrans" cxnId="{BB7355F7-0930-A047-8A20-E53C415C535D}">
      <dgm:prSet/>
      <dgm:spPr/>
      <dgm:t>
        <a:bodyPr/>
        <a:lstStyle/>
        <a:p>
          <a:endParaRPr lang="de-DE" b="1"/>
        </a:p>
      </dgm:t>
    </dgm:pt>
    <dgm:pt modelId="{688F52EB-1B38-154A-86B9-46C58FF60CFA}" type="sibTrans" cxnId="{BB7355F7-0930-A047-8A20-E53C415C535D}">
      <dgm:prSet/>
      <dgm:spPr/>
      <dgm:t>
        <a:bodyPr/>
        <a:lstStyle/>
        <a:p>
          <a:endParaRPr lang="de-DE" b="1"/>
        </a:p>
      </dgm:t>
    </dgm:pt>
    <dgm:pt modelId="{F2C248F3-97E0-304B-8BEB-7BEBE82D833F}" type="pres">
      <dgm:prSet presAssocID="{94477FBF-5131-3042-AFEF-96E6C1531389}" presName="Name0" presStyleCnt="0">
        <dgm:presLayoutVars>
          <dgm:dir/>
          <dgm:animLvl val="lvl"/>
          <dgm:resizeHandles val="exact"/>
        </dgm:presLayoutVars>
      </dgm:prSet>
      <dgm:spPr/>
    </dgm:pt>
    <dgm:pt modelId="{76D6D4E9-58B4-0149-8E2F-C25687588A45}" type="pres">
      <dgm:prSet presAssocID="{7682ABC5-CE38-F54E-9BD7-E435757AA0B5}" presName="parTxOnly" presStyleLbl="node1" presStyleIdx="0" presStyleCnt="9" custLinFactNeighborY="6408">
        <dgm:presLayoutVars>
          <dgm:chMax val="0"/>
          <dgm:chPref val="0"/>
          <dgm:bulletEnabled val="1"/>
        </dgm:presLayoutVars>
      </dgm:prSet>
      <dgm:spPr/>
    </dgm:pt>
    <dgm:pt modelId="{596CA427-CE1E-0242-AA8F-F5405B702B95}" type="pres">
      <dgm:prSet presAssocID="{CBDAA831-5D11-4249-BB0A-36FE88B6733B}" presName="parTxOnlySpace" presStyleCnt="0"/>
      <dgm:spPr/>
    </dgm:pt>
    <dgm:pt modelId="{C7039024-414B-0F42-83D0-D32A6DDF5ABD}" type="pres">
      <dgm:prSet presAssocID="{74BC44FA-6030-0849-95A5-5CF8D346E0F5}" presName="parTxOnly" presStyleLbl="node1" presStyleIdx="1" presStyleCnt="9" custLinFactY="-200000" custLinFactNeighborY="-206460">
        <dgm:presLayoutVars>
          <dgm:chMax val="0"/>
          <dgm:chPref val="0"/>
          <dgm:bulletEnabled val="1"/>
        </dgm:presLayoutVars>
      </dgm:prSet>
      <dgm:spPr/>
    </dgm:pt>
    <dgm:pt modelId="{8C6050A8-0EDF-8044-AA84-B87CD49A2EA5}" type="pres">
      <dgm:prSet presAssocID="{DEDC4C8F-1F3B-4146-8A9D-6866BF742F77}" presName="parTxOnlySpace" presStyleCnt="0"/>
      <dgm:spPr/>
    </dgm:pt>
    <dgm:pt modelId="{968E7E62-4C54-BB4D-A33B-8B502BB0E789}" type="pres">
      <dgm:prSet presAssocID="{AD9B732A-14CE-6849-9F05-C3E4A490116B}" presName="parTxOnly" presStyleLbl="node1" presStyleIdx="2" presStyleCnt="9" custLinFactNeighborY="6408">
        <dgm:presLayoutVars>
          <dgm:chMax val="0"/>
          <dgm:chPref val="0"/>
          <dgm:bulletEnabled val="1"/>
        </dgm:presLayoutVars>
      </dgm:prSet>
      <dgm:spPr/>
    </dgm:pt>
    <dgm:pt modelId="{0866A7A1-6791-0445-8330-08E6ADA9E6E6}" type="pres">
      <dgm:prSet presAssocID="{EDED1942-78E5-FF4D-BFFB-A6951A8809ED}" presName="parTxOnlySpace" presStyleCnt="0"/>
      <dgm:spPr/>
    </dgm:pt>
    <dgm:pt modelId="{64361C87-3683-7240-BC12-B263A8ADC7E9}" type="pres">
      <dgm:prSet presAssocID="{3B25F790-8AD4-BE49-A094-9A22C08EA27D}" presName="parTxOnly" presStyleLbl="node1" presStyleIdx="3" presStyleCnt="9" custLinFactY="-200000" custLinFactNeighborY="-206460">
        <dgm:presLayoutVars>
          <dgm:chMax val="0"/>
          <dgm:chPref val="0"/>
          <dgm:bulletEnabled val="1"/>
        </dgm:presLayoutVars>
      </dgm:prSet>
      <dgm:spPr/>
    </dgm:pt>
    <dgm:pt modelId="{2ACE3264-1593-7A4B-90BD-5EAF07666C1E}" type="pres">
      <dgm:prSet presAssocID="{98296DBB-E9EB-4048-9802-F872FAB0571C}" presName="parTxOnlySpace" presStyleCnt="0"/>
      <dgm:spPr/>
    </dgm:pt>
    <dgm:pt modelId="{D318F42D-D054-B643-916E-4B14DD18E44D}" type="pres">
      <dgm:prSet presAssocID="{39A967A4-A649-0F4B-AAD3-D96260606D2A}" presName="parTxOnly" presStyleLbl="node1" presStyleIdx="4" presStyleCnt="9" custLinFactNeighborY="6408">
        <dgm:presLayoutVars>
          <dgm:chMax val="0"/>
          <dgm:chPref val="0"/>
          <dgm:bulletEnabled val="1"/>
        </dgm:presLayoutVars>
      </dgm:prSet>
      <dgm:spPr/>
    </dgm:pt>
    <dgm:pt modelId="{9B081CF0-0C15-AC44-A174-B9D052671C86}" type="pres">
      <dgm:prSet presAssocID="{B0FA69D0-368D-5A49-993E-AF2F4EA7314A}" presName="parTxOnlySpace" presStyleCnt="0"/>
      <dgm:spPr/>
    </dgm:pt>
    <dgm:pt modelId="{2BAAC3B5-9079-9B45-95CB-7E0CFE486F17}" type="pres">
      <dgm:prSet presAssocID="{BA35C1C2-BDEF-1746-8631-2E5FEC3A7D48}" presName="parTxOnly" presStyleLbl="node1" presStyleIdx="5" presStyleCnt="9" custLinFactY="-200000" custLinFactNeighborY="-206460">
        <dgm:presLayoutVars>
          <dgm:chMax val="0"/>
          <dgm:chPref val="0"/>
          <dgm:bulletEnabled val="1"/>
        </dgm:presLayoutVars>
      </dgm:prSet>
      <dgm:spPr/>
    </dgm:pt>
    <dgm:pt modelId="{7DD40F83-5872-D340-9774-15C8A64EC987}" type="pres">
      <dgm:prSet presAssocID="{1128A6B5-1105-3842-ADF9-7E4CCEA538BD}" presName="parTxOnlySpace" presStyleCnt="0"/>
      <dgm:spPr/>
    </dgm:pt>
    <dgm:pt modelId="{0E545F3A-F5C2-0241-8163-B03F5256F477}" type="pres">
      <dgm:prSet presAssocID="{94ADEEC3-CC79-C24C-9BA6-0254491993A2}" presName="parTxOnly" presStyleLbl="node1" presStyleIdx="6" presStyleCnt="9" custLinFactNeighborY="6408">
        <dgm:presLayoutVars>
          <dgm:chMax val="0"/>
          <dgm:chPref val="0"/>
          <dgm:bulletEnabled val="1"/>
        </dgm:presLayoutVars>
      </dgm:prSet>
      <dgm:spPr/>
    </dgm:pt>
    <dgm:pt modelId="{06A2EAEC-19AD-864B-94F8-B0B19FA6E08F}" type="pres">
      <dgm:prSet presAssocID="{FD3FABEF-DFDE-CD42-9A15-AD09508BA977}" presName="parTxOnlySpace" presStyleCnt="0"/>
      <dgm:spPr/>
    </dgm:pt>
    <dgm:pt modelId="{DC8D8D4C-2C22-1440-8268-4BA10DA9EEEF}" type="pres">
      <dgm:prSet presAssocID="{CF2AEAB3-A7DA-E54F-9FD4-5457CEA17894}" presName="parTxOnly" presStyleLbl="node1" presStyleIdx="7" presStyleCnt="9" custLinFactY="-200000" custLinFactNeighborY="-206460">
        <dgm:presLayoutVars>
          <dgm:chMax val="0"/>
          <dgm:chPref val="0"/>
          <dgm:bulletEnabled val="1"/>
        </dgm:presLayoutVars>
      </dgm:prSet>
      <dgm:spPr/>
    </dgm:pt>
    <dgm:pt modelId="{59049AA7-15E5-D54D-B9C6-853780F09951}" type="pres">
      <dgm:prSet presAssocID="{BCFCDF4E-BDF5-9D40-910C-2C504F565214}" presName="parTxOnlySpace" presStyleCnt="0"/>
      <dgm:spPr/>
    </dgm:pt>
    <dgm:pt modelId="{5F5C93EB-8608-4248-8E33-CA9361DC3367}" type="pres">
      <dgm:prSet presAssocID="{B37B72DC-4AC5-0B4B-B67A-D053B39AD3E9}" presName="parTxOnly" presStyleLbl="node1" presStyleIdx="8" presStyleCnt="9" custLinFactNeighborY="6408">
        <dgm:presLayoutVars>
          <dgm:chMax val="0"/>
          <dgm:chPref val="0"/>
          <dgm:bulletEnabled val="1"/>
        </dgm:presLayoutVars>
      </dgm:prSet>
      <dgm:spPr/>
    </dgm:pt>
  </dgm:ptLst>
  <dgm:cxnLst>
    <dgm:cxn modelId="{E7219406-4B17-FA41-918A-615AF951DAE0}" srcId="{94477FBF-5131-3042-AFEF-96E6C1531389}" destId="{AD9B732A-14CE-6849-9F05-C3E4A490116B}" srcOrd="2" destOrd="0" parTransId="{60D1A156-BA0D-0240-B77F-ECE3074C40BE}" sibTransId="{EDED1942-78E5-FF4D-BFFB-A6951A8809ED}"/>
    <dgm:cxn modelId="{9A786008-8025-8F42-84F7-308C37E52CEE}" type="presOf" srcId="{BA35C1C2-BDEF-1746-8631-2E5FEC3A7D48}" destId="{2BAAC3B5-9079-9B45-95CB-7E0CFE486F17}" srcOrd="0" destOrd="0" presId="urn:microsoft.com/office/officeart/2005/8/layout/chevron1"/>
    <dgm:cxn modelId="{B0F3030C-C1FA-7549-B111-B175DB6C75CF}" type="presOf" srcId="{94ADEEC3-CC79-C24C-9BA6-0254491993A2}" destId="{0E545F3A-F5C2-0241-8163-B03F5256F477}" srcOrd="0" destOrd="0" presId="urn:microsoft.com/office/officeart/2005/8/layout/chevron1"/>
    <dgm:cxn modelId="{49CE1933-F420-F143-B750-26A58A4072F9}" srcId="{94477FBF-5131-3042-AFEF-96E6C1531389}" destId="{39A967A4-A649-0F4B-AAD3-D96260606D2A}" srcOrd="4" destOrd="0" parTransId="{8E3E0EFA-66AC-8540-BF39-56F33C9238D4}" sibTransId="{B0FA69D0-368D-5A49-993E-AF2F4EA7314A}"/>
    <dgm:cxn modelId="{7629A338-33BB-4B44-A3FB-59DD2BDBE33F}" type="presOf" srcId="{94477FBF-5131-3042-AFEF-96E6C1531389}" destId="{F2C248F3-97E0-304B-8BEB-7BEBE82D833F}" srcOrd="0" destOrd="0" presId="urn:microsoft.com/office/officeart/2005/8/layout/chevron1"/>
    <dgm:cxn modelId="{8C833C43-29F0-CA4D-9C03-8557938E6EFE}" srcId="{94477FBF-5131-3042-AFEF-96E6C1531389}" destId="{BA35C1C2-BDEF-1746-8631-2E5FEC3A7D48}" srcOrd="5" destOrd="0" parTransId="{434F8C2C-82BD-8E49-BDB1-88642DFC77B6}" sibTransId="{1128A6B5-1105-3842-ADF9-7E4CCEA538BD}"/>
    <dgm:cxn modelId="{EF576443-9D83-2446-8C0E-0A8EBBF67DE8}" type="presOf" srcId="{74BC44FA-6030-0849-95A5-5CF8D346E0F5}" destId="{C7039024-414B-0F42-83D0-D32A6DDF5ABD}" srcOrd="0" destOrd="0" presId="urn:microsoft.com/office/officeart/2005/8/layout/chevron1"/>
    <dgm:cxn modelId="{74889947-E880-8F4A-BAA3-7B971A1B7C12}" srcId="{94477FBF-5131-3042-AFEF-96E6C1531389}" destId="{74BC44FA-6030-0849-95A5-5CF8D346E0F5}" srcOrd="1" destOrd="0" parTransId="{91A2855C-DEF1-F642-B03E-0E4F65222FD3}" sibTransId="{DEDC4C8F-1F3B-4146-8A9D-6866BF742F77}"/>
    <dgm:cxn modelId="{083AE04D-81A0-9C48-818A-1DE13A23EF37}" type="presOf" srcId="{CF2AEAB3-A7DA-E54F-9FD4-5457CEA17894}" destId="{DC8D8D4C-2C22-1440-8268-4BA10DA9EEEF}" srcOrd="0" destOrd="0" presId="urn:microsoft.com/office/officeart/2005/8/layout/chevron1"/>
    <dgm:cxn modelId="{BCA93470-0B5B-0543-BD08-AEF80224D83D}" srcId="{94477FBF-5131-3042-AFEF-96E6C1531389}" destId="{3B25F790-8AD4-BE49-A094-9A22C08EA27D}" srcOrd="3" destOrd="0" parTransId="{C53537A6-F979-5941-9B92-3674C0122E38}" sibTransId="{98296DBB-E9EB-4048-9802-F872FAB0571C}"/>
    <dgm:cxn modelId="{3AD91755-7FC4-FA48-97ED-A1798798F278}" type="presOf" srcId="{AD9B732A-14CE-6849-9F05-C3E4A490116B}" destId="{968E7E62-4C54-BB4D-A33B-8B502BB0E789}" srcOrd="0" destOrd="0" presId="urn:microsoft.com/office/officeart/2005/8/layout/chevron1"/>
    <dgm:cxn modelId="{1B26DC91-F4B2-294A-B667-F4861804B9BF}" type="presOf" srcId="{3B25F790-8AD4-BE49-A094-9A22C08EA27D}" destId="{64361C87-3683-7240-BC12-B263A8ADC7E9}" srcOrd="0" destOrd="0" presId="urn:microsoft.com/office/officeart/2005/8/layout/chevron1"/>
    <dgm:cxn modelId="{05087A96-7A2B-7B40-BCAD-EB6696181F17}" srcId="{94477FBF-5131-3042-AFEF-96E6C1531389}" destId="{94ADEEC3-CC79-C24C-9BA6-0254491993A2}" srcOrd="6" destOrd="0" parTransId="{59B20879-3D99-994C-9605-76643C4E171C}" sibTransId="{FD3FABEF-DFDE-CD42-9A15-AD09508BA977}"/>
    <dgm:cxn modelId="{B7F173AF-4B0F-904C-A60F-7BED4AAFBA9B}" srcId="{94477FBF-5131-3042-AFEF-96E6C1531389}" destId="{7682ABC5-CE38-F54E-9BD7-E435757AA0B5}" srcOrd="0" destOrd="0" parTransId="{3F595FD5-C431-B443-AFB3-B9A5EA989D20}" sibTransId="{CBDAA831-5D11-4249-BB0A-36FE88B6733B}"/>
    <dgm:cxn modelId="{6BBE2FD3-08F3-124B-9B3C-8111D351E754}" type="presOf" srcId="{39A967A4-A649-0F4B-AAD3-D96260606D2A}" destId="{D318F42D-D054-B643-916E-4B14DD18E44D}" srcOrd="0" destOrd="0" presId="urn:microsoft.com/office/officeart/2005/8/layout/chevron1"/>
    <dgm:cxn modelId="{392B91D8-480A-8644-8C6B-FA22FB8E2EF4}" srcId="{94477FBF-5131-3042-AFEF-96E6C1531389}" destId="{CF2AEAB3-A7DA-E54F-9FD4-5457CEA17894}" srcOrd="7" destOrd="0" parTransId="{DD55F41A-63C9-C84B-B869-EAD61A2187D5}" sibTransId="{BCFCDF4E-BDF5-9D40-910C-2C504F565214}"/>
    <dgm:cxn modelId="{9A1A2DE1-BADE-5B41-BA99-D1F6168670CC}" type="presOf" srcId="{B37B72DC-4AC5-0B4B-B67A-D053B39AD3E9}" destId="{5F5C93EB-8608-4248-8E33-CA9361DC3367}" srcOrd="0" destOrd="0" presId="urn:microsoft.com/office/officeart/2005/8/layout/chevron1"/>
    <dgm:cxn modelId="{4D31DBEB-1DCA-4D4B-9654-6A194F7E5A0C}" type="presOf" srcId="{7682ABC5-CE38-F54E-9BD7-E435757AA0B5}" destId="{76D6D4E9-58B4-0149-8E2F-C25687588A45}" srcOrd="0" destOrd="0" presId="urn:microsoft.com/office/officeart/2005/8/layout/chevron1"/>
    <dgm:cxn modelId="{BB7355F7-0930-A047-8A20-E53C415C535D}" srcId="{94477FBF-5131-3042-AFEF-96E6C1531389}" destId="{B37B72DC-4AC5-0B4B-B67A-D053B39AD3E9}" srcOrd="8" destOrd="0" parTransId="{C9729F47-EB03-6149-B5FF-E914D9C1C125}" sibTransId="{688F52EB-1B38-154A-86B9-46C58FF60CFA}"/>
    <dgm:cxn modelId="{7B98A5B7-E8E8-1F4C-8FAA-3EA8B7EA9386}" type="presParOf" srcId="{F2C248F3-97E0-304B-8BEB-7BEBE82D833F}" destId="{76D6D4E9-58B4-0149-8E2F-C25687588A45}" srcOrd="0" destOrd="0" presId="urn:microsoft.com/office/officeart/2005/8/layout/chevron1"/>
    <dgm:cxn modelId="{40819100-5243-8745-B9FE-A8A01F30BA93}" type="presParOf" srcId="{F2C248F3-97E0-304B-8BEB-7BEBE82D833F}" destId="{596CA427-CE1E-0242-AA8F-F5405B702B95}" srcOrd="1" destOrd="0" presId="urn:microsoft.com/office/officeart/2005/8/layout/chevron1"/>
    <dgm:cxn modelId="{AEBCAFB9-4A6E-A043-84B4-F184969BA0AE}" type="presParOf" srcId="{F2C248F3-97E0-304B-8BEB-7BEBE82D833F}" destId="{C7039024-414B-0F42-83D0-D32A6DDF5ABD}" srcOrd="2" destOrd="0" presId="urn:microsoft.com/office/officeart/2005/8/layout/chevron1"/>
    <dgm:cxn modelId="{55077935-5AB8-E643-B751-3A8CAB8AF13A}" type="presParOf" srcId="{F2C248F3-97E0-304B-8BEB-7BEBE82D833F}" destId="{8C6050A8-0EDF-8044-AA84-B87CD49A2EA5}" srcOrd="3" destOrd="0" presId="urn:microsoft.com/office/officeart/2005/8/layout/chevron1"/>
    <dgm:cxn modelId="{4C0CADE2-9EFF-9845-A059-D4741DD976FD}" type="presParOf" srcId="{F2C248F3-97E0-304B-8BEB-7BEBE82D833F}" destId="{968E7E62-4C54-BB4D-A33B-8B502BB0E789}" srcOrd="4" destOrd="0" presId="urn:microsoft.com/office/officeart/2005/8/layout/chevron1"/>
    <dgm:cxn modelId="{285B72EE-77AB-4947-B4A2-B5FCEDD2A7D4}" type="presParOf" srcId="{F2C248F3-97E0-304B-8BEB-7BEBE82D833F}" destId="{0866A7A1-6791-0445-8330-08E6ADA9E6E6}" srcOrd="5" destOrd="0" presId="urn:microsoft.com/office/officeart/2005/8/layout/chevron1"/>
    <dgm:cxn modelId="{5B10B032-07AE-354F-8CB8-AFD09F510136}" type="presParOf" srcId="{F2C248F3-97E0-304B-8BEB-7BEBE82D833F}" destId="{64361C87-3683-7240-BC12-B263A8ADC7E9}" srcOrd="6" destOrd="0" presId="urn:microsoft.com/office/officeart/2005/8/layout/chevron1"/>
    <dgm:cxn modelId="{8C11DB62-54F6-6C43-9411-B3CB50035EE4}" type="presParOf" srcId="{F2C248F3-97E0-304B-8BEB-7BEBE82D833F}" destId="{2ACE3264-1593-7A4B-90BD-5EAF07666C1E}" srcOrd="7" destOrd="0" presId="urn:microsoft.com/office/officeart/2005/8/layout/chevron1"/>
    <dgm:cxn modelId="{C652D580-EE24-2049-BE35-697264B0D88A}" type="presParOf" srcId="{F2C248F3-97E0-304B-8BEB-7BEBE82D833F}" destId="{D318F42D-D054-B643-916E-4B14DD18E44D}" srcOrd="8" destOrd="0" presId="urn:microsoft.com/office/officeart/2005/8/layout/chevron1"/>
    <dgm:cxn modelId="{9233142E-1608-C64B-96CC-8D0CBE7AB7D4}" type="presParOf" srcId="{F2C248F3-97E0-304B-8BEB-7BEBE82D833F}" destId="{9B081CF0-0C15-AC44-A174-B9D052671C86}" srcOrd="9" destOrd="0" presId="urn:microsoft.com/office/officeart/2005/8/layout/chevron1"/>
    <dgm:cxn modelId="{D3A550BF-30EE-4D4A-8A77-72D387142737}" type="presParOf" srcId="{F2C248F3-97E0-304B-8BEB-7BEBE82D833F}" destId="{2BAAC3B5-9079-9B45-95CB-7E0CFE486F17}" srcOrd="10" destOrd="0" presId="urn:microsoft.com/office/officeart/2005/8/layout/chevron1"/>
    <dgm:cxn modelId="{DE14A317-0BB4-0347-8ADC-09BC9CE5D7BB}" type="presParOf" srcId="{F2C248F3-97E0-304B-8BEB-7BEBE82D833F}" destId="{7DD40F83-5872-D340-9774-15C8A64EC987}" srcOrd="11" destOrd="0" presId="urn:microsoft.com/office/officeart/2005/8/layout/chevron1"/>
    <dgm:cxn modelId="{6CFD43F5-28EC-E44D-B875-71892189759C}" type="presParOf" srcId="{F2C248F3-97E0-304B-8BEB-7BEBE82D833F}" destId="{0E545F3A-F5C2-0241-8163-B03F5256F477}" srcOrd="12" destOrd="0" presId="urn:microsoft.com/office/officeart/2005/8/layout/chevron1"/>
    <dgm:cxn modelId="{98C0C9D3-7AC1-BB40-8C98-7E69DC6F40D1}" type="presParOf" srcId="{F2C248F3-97E0-304B-8BEB-7BEBE82D833F}" destId="{06A2EAEC-19AD-864B-94F8-B0B19FA6E08F}" srcOrd="13" destOrd="0" presId="urn:microsoft.com/office/officeart/2005/8/layout/chevron1"/>
    <dgm:cxn modelId="{6BDAF964-AF2F-4149-9D47-D0E9315F256E}" type="presParOf" srcId="{F2C248F3-97E0-304B-8BEB-7BEBE82D833F}" destId="{DC8D8D4C-2C22-1440-8268-4BA10DA9EEEF}" srcOrd="14" destOrd="0" presId="urn:microsoft.com/office/officeart/2005/8/layout/chevron1"/>
    <dgm:cxn modelId="{CCC23E49-01C1-3B47-B43A-FEB8358E9375}" type="presParOf" srcId="{F2C248F3-97E0-304B-8BEB-7BEBE82D833F}" destId="{59049AA7-15E5-D54D-B9C6-853780F09951}" srcOrd="15" destOrd="0" presId="urn:microsoft.com/office/officeart/2005/8/layout/chevron1"/>
    <dgm:cxn modelId="{217B4AF3-A29E-584B-9F88-DCDF5F2D1FDC}" type="presParOf" srcId="{F2C248F3-97E0-304B-8BEB-7BEBE82D833F}" destId="{5F5C93EB-8608-4248-8E33-CA9361DC3367}" srcOrd="1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69313F-E153-2A4C-81B0-01A3347F89B4}">
      <dsp:nvSpPr>
        <dsp:cNvPr id="0" name=""/>
        <dsp:cNvSpPr/>
      </dsp:nvSpPr>
      <dsp:spPr>
        <a:xfrm>
          <a:off x="3351609" y="1996942"/>
          <a:ext cx="1424781" cy="1424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/>
            <a:t>trechnology</a:t>
          </a:r>
        </a:p>
      </dsp:txBody>
      <dsp:txXfrm>
        <a:off x="3560263" y="2205596"/>
        <a:ext cx="1007473" cy="1007473"/>
      </dsp:txXfrm>
    </dsp:sp>
    <dsp:sp modelId="{0CBA1EE0-25E0-3A4B-A507-B37808FFD362}">
      <dsp:nvSpPr>
        <dsp:cNvPr id="0" name=""/>
        <dsp:cNvSpPr/>
      </dsp:nvSpPr>
      <dsp:spPr>
        <a:xfrm rot="16192116">
          <a:off x="3936024" y="1605466"/>
          <a:ext cx="251999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alpha val="7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000" kern="1200"/>
        </a:p>
      </dsp:txBody>
      <dsp:txXfrm rot="10800000">
        <a:off x="3973911" y="1740151"/>
        <a:ext cx="176399" cy="290655"/>
      </dsp:txXfrm>
    </dsp:sp>
    <dsp:sp modelId="{AE29418B-1C57-7E43-A483-A07DAB5A987B}">
      <dsp:nvSpPr>
        <dsp:cNvPr id="0" name=""/>
        <dsp:cNvSpPr/>
      </dsp:nvSpPr>
      <dsp:spPr>
        <a:xfrm>
          <a:off x="3347636" y="264402"/>
          <a:ext cx="1424781" cy="1424781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/>
            <a:t>Manufacturers</a:t>
          </a:r>
        </a:p>
      </dsp:txBody>
      <dsp:txXfrm>
        <a:off x="3556290" y="473056"/>
        <a:ext cx="1007473" cy="1007473"/>
      </dsp:txXfrm>
    </dsp:sp>
    <dsp:sp modelId="{8F21E07F-8358-BD4C-8170-C8A505827E82}">
      <dsp:nvSpPr>
        <dsp:cNvPr id="0" name=""/>
        <dsp:cNvSpPr/>
      </dsp:nvSpPr>
      <dsp:spPr>
        <a:xfrm>
          <a:off x="4808816" y="2467120"/>
          <a:ext cx="251999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alpha val="7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000" kern="1200"/>
        </a:p>
      </dsp:txBody>
      <dsp:txXfrm>
        <a:off x="4808816" y="2564005"/>
        <a:ext cx="176399" cy="290655"/>
      </dsp:txXfrm>
    </dsp:sp>
    <dsp:sp modelId="{2E015F35-6D70-4E4E-BC1E-4370A7F04FB5}">
      <dsp:nvSpPr>
        <dsp:cNvPr id="0" name=""/>
        <dsp:cNvSpPr/>
      </dsp:nvSpPr>
      <dsp:spPr>
        <a:xfrm>
          <a:off x="5084154" y="1996942"/>
          <a:ext cx="1424781" cy="1424781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/>
            <a:t>Operators</a:t>
          </a:r>
        </a:p>
      </dsp:txBody>
      <dsp:txXfrm>
        <a:off x="5292808" y="2205596"/>
        <a:ext cx="1007473" cy="1007473"/>
      </dsp:txXfrm>
    </dsp:sp>
    <dsp:sp modelId="{BB53A240-3F57-2C45-A593-8D58F2B3F3A4}">
      <dsp:nvSpPr>
        <dsp:cNvPr id="0" name=""/>
        <dsp:cNvSpPr/>
      </dsp:nvSpPr>
      <dsp:spPr>
        <a:xfrm rot="5400000">
          <a:off x="3934031" y="3338247"/>
          <a:ext cx="251999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alpha val="7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000" kern="1200"/>
        </a:p>
      </dsp:txBody>
      <dsp:txXfrm>
        <a:off x="3971831" y="3397332"/>
        <a:ext cx="176399" cy="290655"/>
      </dsp:txXfrm>
    </dsp:sp>
    <dsp:sp modelId="{213105B3-B5D2-1C42-8701-6D321DB1FF99}">
      <dsp:nvSpPr>
        <dsp:cNvPr id="0" name=""/>
        <dsp:cNvSpPr/>
      </dsp:nvSpPr>
      <dsp:spPr>
        <a:xfrm>
          <a:off x="3351609" y="3723884"/>
          <a:ext cx="1424781" cy="1424781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/>
            <a:t>Maintainers</a:t>
          </a:r>
        </a:p>
      </dsp:txBody>
      <dsp:txXfrm>
        <a:off x="3560263" y="3932538"/>
        <a:ext cx="1007473" cy="1007473"/>
      </dsp:txXfrm>
    </dsp:sp>
    <dsp:sp modelId="{CBFA92A1-680F-E04F-AE48-4A085623F9BF}">
      <dsp:nvSpPr>
        <dsp:cNvPr id="0" name=""/>
        <dsp:cNvSpPr/>
      </dsp:nvSpPr>
      <dsp:spPr>
        <a:xfrm rot="10800000">
          <a:off x="3071274" y="2467120"/>
          <a:ext cx="251999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alpha val="7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000" kern="1200"/>
        </a:p>
      </dsp:txBody>
      <dsp:txXfrm rot="10800000">
        <a:off x="3146874" y="2564005"/>
        <a:ext cx="176399" cy="290655"/>
      </dsp:txXfrm>
    </dsp:sp>
    <dsp:sp modelId="{575B9949-24B6-FF45-BA15-67EB8A536A43}">
      <dsp:nvSpPr>
        <dsp:cNvPr id="0" name=""/>
        <dsp:cNvSpPr/>
      </dsp:nvSpPr>
      <dsp:spPr>
        <a:xfrm>
          <a:off x="1616731" y="1996942"/>
          <a:ext cx="1424781" cy="1424781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/>
            <a:t>Tendering entities</a:t>
          </a:r>
        </a:p>
      </dsp:txBody>
      <dsp:txXfrm>
        <a:off x="1825385" y="2205596"/>
        <a:ext cx="1007473" cy="10074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6D4E9-58B4-0149-8E2F-C25687588A45}">
      <dsp:nvSpPr>
        <dsp:cNvPr id="0" name=""/>
        <dsp:cNvSpPr/>
      </dsp:nvSpPr>
      <dsp:spPr>
        <a:xfrm>
          <a:off x="136" y="3477484"/>
          <a:ext cx="1358905" cy="5435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b="1" kern="1200" dirty="0"/>
            <a:t>Feasibility</a:t>
          </a:r>
        </a:p>
      </dsp:txBody>
      <dsp:txXfrm>
        <a:off x="271917" y="3477484"/>
        <a:ext cx="815343" cy="543562"/>
      </dsp:txXfrm>
    </dsp:sp>
    <dsp:sp modelId="{C7039024-414B-0F42-83D0-D32A6DDF5ABD}">
      <dsp:nvSpPr>
        <dsp:cNvPr id="0" name=""/>
        <dsp:cNvSpPr/>
      </dsp:nvSpPr>
      <dsp:spPr>
        <a:xfrm>
          <a:off x="1223151" y="1233289"/>
          <a:ext cx="1358905" cy="5435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b="1" kern="1200" dirty="0"/>
            <a:t>Concept</a:t>
          </a:r>
        </a:p>
      </dsp:txBody>
      <dsp:txXfrm>
        <a:off x="1494932" y="1233289"/>
        <a:ext cx="815343" cy="543562"/>
      </dsp:txXfrm>
    </dsp:sp>
    <dsp:sp modelId="{968E7E62-4C54-BB4D-A33B-8B502BB0E789}">
      <dsp:nvSpPr>
        <dsp:cNvPr id="0" name=""/>
        <dsp:cNvSpPr/>
      </dsp:nvSpPr>
      <dsp:spPr>
        <a:xfrm>
          <a:off x="2446166" y="3477484"/>
          <a:ext cx="1358905" cy="5435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b="1" kern="1200" dirty="0"/>
            <a:t>Tender</a:t>
          </a:r>
        </a:p>
      </dsp:txBody>
      <dsp:txXfrm>
        <a:off x="2717947" y="3477484"/>
        <a:ext cx="815343" cy="543562"/>
      </dsp:txXfrm>
    </dsp:sp>
    <dsp:sp modelId="{64361C87-3683-7240-BC12-B263A8ADC7E9}">
      <dsp:nvSpPr>
        <dsp:cNvPr id="0" name=""/>
        <dsp:cNvSpPr/>
      </dsp:nvSpPr>
      <dsp:spPr>
        <a:xfrm>
          <a:off x="3669182" y="1233289"/>
          <a:ext cx="1358905" cy="5435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b="1" kern="1200" dirty="0"/>
            <a:t>Construction</a:t>
          </a:r>
        </a:p>
      </dsp:txBody>
      <dsp:txXfrm>
        <a:off x="3940963" y="1233289"/>
        <a:ext cx="815343" cy="543562"/>
      </dsp:txXfrm>
    </dsp:sp>
    <dsp:sp modelId="{D318F42D-D054-B643-916E-4B14DD18E44D}">
      <dsp:nvSpPr>
        <dsp:cNvPr id="0" name=""/>
        <dsp:cNvSpPr/>
      </dsp:nvSpPr>
      <dsp:spPr>
        <a:xfrm>
          <a:off x="4892197" y="3477484"/>
          <a:ext cx="1358905" cy="5435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b="1" kern="1200" dirty="0"/>
            <a:t>Production</a:t>
          </a:r>
        </a:p>
      </dsp:txBody>
      <dsp:txXfrm>
        <a:off x="5163978" y="3477484"/>
        <a:ext cx="815343" cy="543562"/>
      </dsp:txXfrm>
    </dsp:sp>
    <dsp:sp modelId="{2BAAC3B5-9079-9B45-95CB-7E0CFE486F17}">
      <dsp:nvSpPr>
        <dsp:cNvPr id="0" name=""/>
        <dsp:cNvSpPr/>
      </dsp:nvSpPr>
      <dsp:spPr>
        <a:xfrm>
          <a:off x="6115212" y="1233289"/>
          <a:ext cx="1358905" cy="5435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b="1" kern="1200" dirty="0"/>
            <a:t>Homologation</a:t>
          </a:r>
        </a:p>
      </dsp:txBody>
      <dsp:txXfrm>
        <a:off x="6386993" y="1233289"/>
        <a:ext cx="815343" cy="543562"/>
      </dsp:txXfrm>
    </dsp:sp>
    <dsp:sp modelId="{0E545F3A-F5C2-0241-8163-B03F5256F477}">
      <dsp:nvSpPr>
        <dsp:cNvPr id="0" name=""/>
        <dsp:cNvSpPr/>
      </dsp:nvSpPr>
      <dsp:spPr>
        <a:xfrm>
          <a:off x="7338228" y="3477484"/>
          <a:ext cx="1358905" cy="5435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b="1" kern="1200" dirty="0"/>
            <a:t>Acceptance</a:t>
          </a:r>
        </a:p>
      </dsp:txBody>
      <dsp:txXfrm>
        <a:off x="7610009" y="3477484"/>
        <a:ext cx="815343" cy="543562"/>
      </dsp:txXfrm>
    </dsp:sp>
    <dsp:sp modelId="{DC8D8D4C-2C22-1440-8268-4BA10DA9EEEF}">
      <dsp:nvSpPr>
        <dsp:cNvPr id="0" name=""/>
        <dsp:cNvSpPr/>
      </dsp:nvSpPr>
      <dsp:spPr>
        <a:xfrm>
          <a:off x="8561243" y="1233289"/>
          <a:ext cx="1358905" cy="5435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b="1" kern="1200" dirty="0"/>
            <a:t>Warranty</a:t>
          </a:r>
        </a:p>
      </dsp:txBody>
      <dsp:txXfrm>
        <a:off x="8833024" y="1233289"/>
        <a:ext cx="815343" cy="543562"/>
      </dsp:txXfrm>
    </dsp:sp>
    <dsp:sp modelId="{5F5C93EB-8608-4248-8E33-CA9361DC3367}">
      <dsp:nvSpPr>
        <dsp:cNvPr id="0" name=""/>
        <dsp:cNvSpPr/>
      </dsp:nvSpPr>
      <dsp:spPr>
        <a:xfrm>
          <a:off x="9784259" y="3477484"/>
          <a:ext cx="1358905" cy="5435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b="1" kern="1200" dirty="0"/>
            <a:t>Maintenance</a:t>
          </a:r>
        </a:p>
      </dsp:txBody>
      <dsp:txXfrm>
        <a:off x="10056040" y="3477484"/>
        <a:ext cx="815343" cy="543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FB0ACB0-0274-4E6B-89A4-D9318CE25D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98BFE9D-6C56-482C-9277-378873E0FB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A9146-27A1-4CF9-A857-EC90910A4AEE}" type="datetimeFigureOut">
              <a:rPr lang="de-DE" smtClean="0"/>
              <a:t>03.12.2024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4F826B6-7D50-4904-A5B7-9DEC0DE9D8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953F9A7-27A0-428C-AEAA-8D42311E5F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E05FD-8029-4FD4-B2E1-F67FFAB57402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6303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51308-8BA3-4535-8CD3-FC994BA317EA}" type="datetimeFigureOut">
              <a:rPr lang="de-DE" smtClean="0"/>
              <a:t>03.12.2024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8A75C-4ABC-4ACF-BEF9-823B09CE6BAD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3318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85914-4707-3FB6-59A8-7EFFD3EAA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4162BCB-C3D6-3A7D-9D7C-6B6B8D9F4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2B25D83-6869-47A5-F3C6-2A275E86AC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ECB07C5-1045-DAF1-E007-DC69F01AF6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8A75C-4ABC-4ACF-BEF9-823B09CE6BA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695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D2430E98-C11D-4FF0-A195-048264F3B0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94512" y="3588350"/>
            <a:ext cx="7802952" cy="514738"/>
          </a:xfrm>
          <a:solidFill>
            <a:schemeClr val="accent1"/>
          </a:solidFill>
        </p:spPr>
        <p:txBody>
          <a:bodyPr wrap="none" lIns="72000" tIns="72000" rIns="72000" bIns="72000" anchor="ctr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Untertitelformat; Rotes Feld wächst mit dem Text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B9CF3D-D735-4768-AEBB-7E3232BB79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94512" y="2099405"/>
            <a:ext cx="7802953" cy="1329595"/>
          </a:xfrm>
          <a:solidFill>
            <a:srgbClr val="000000">
              <a:alpha val="69804"/>
            </a:srgbClr>
          </a:solidFill>
        </p:spPr>
        <p:txBody>
          <a:bodyPr lIns="72000" rIns="72000" anchor="b">
            <a:sp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Präsentationstitel</a:t>
            </a:r>
            <a:br>
              <a:rPr lang="de-DE"/>
            </a:br>
            <a:r>
              <a:rPr lang="de-DE"/>
              <a:t>zweizeilig möglich</a:t>
            </a:r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390C7B16-881B-4C5E-9D75-6B5B3EAADB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9216" y="4982524"/>
            <a:ext cx="8102784" cy="1070770"/>
          </a:xfrm>
          <a:custGeom>
            <a:avLst/>
            <a:gdLst>
              <a:gd name="connsiteX0" fmla="*/ 8102784 w 8102784"/>
              <a:gd name="connsiteY0" fmla="*/ 0 h 1070770"/>
              <a:gd name="connsiteX1" fmla="*/ 8102784 w 8102784"/>
              <a:gd name="connsiteY1" fmla="*/ 341718 h 1070770"/>
              <a:gd name="connsiteX2" fmla="*/ 7982652 w 8102784"/>
              <a:gd name="connsiteY2" fmla="*/ 367881 h 1070770"/>
              <a:gd name="connsiteX3" fmla="*/ 7731723 w 8102784"/>
              <a:gd name="connsiteY3" fmla="*/ 421864 h 1070770"/>
              <a:gd name="connsiteX4" fmla="*/ 7555326 w 8102784"/>
              <a:gd name="connsiteY4" fmla="*/ 457607 h 1070770"/>
              <a:gd name="connsiteX5" fmla="*/ 7372921 w 8102784"/>
              <a:gd name="connsiteY5" fmla="*/ 491515 h 1070770"/>
              <a:gd name="connsiteX6" fmla="*/ 7178502 w 8102784"/>
              <a:gd name="connsiteY6" fmla="*/ 526646 h 1070770"/>
              <a:gd name="connsiteX7" fmla="*/ 7005782 w 8102784"/>
              <a:gd name="connsiteY7" fmla="*/ 557248 h 1070770"/>
              <a:gd name="connsiteX8" fmla="*/ 6802784 w 8102784"/>
              <a:gd name="connsiteY8" fmla="*/ 590422 h 1070770"/>
              <a:gd name="connsiteX9" fmla="*/ 6715382 w 8102784"/>
              <a:gd name="connsiteY9" fmla="*/ 605846 h 1070770"/>
              <a:gd name="connsiteX10" fmla="*/ 6582502 w 8102784"/>
              <a:gd name="connsiteY10" fmla="*/ 625553 h 1070770"/>
              <a:gd name="connsiteX11" fmla="*/ 6467395 w 8102784"/>
              <a:gd name="connsiteY11" fmla="*/ 643914 h 1070770"/>
              <a:gd name="connsiteX12" fmla="*/ 6361360 w 8102784"/>
              <a:gd name="connsiteY12" fmla="*/ 657992 h 1070770"/>
              <a:gd name="connsiteX13" fmla="*/ 6281558 w 8102784"/>
              <a:gd name="connsiteY13" fmla="*/ 670355 h 1070770"/>
              <a:gd name="connsiteX14" fmla="*/ 6173806 w 8102784"/>
              <a:gd name="connsiteY14" fmla="*/ 685289 h 1070770"/>
              <a:gd name="connsiteX15" fmla="*/ 6074146 w 8102784"/>
              <a:gd name="connsiteY15" fmla="*/ 699856 h 1070770"/>
              <a:gd name="connsiteX16" fmla="*/ 5970073 w 8102784"/>
              <a:gd name="connsiteY16" fmla="*/ 712953 h 1070770"/>
              <a:gd name="connsiteX17" fmla="*/ 5819050 w 8102784"/>
              <a:gd name="connsiteY17" fmla="*/ 732784 h 1070770"/>
              <a:gd name="connsiteX18" fmla="*/ 5710808 w 8102784"/>
              <a:gd name="connsiteY18" fmla="*/ 745393 h 1070770"/>
              <a:gd name="connsiteX19" fmla="*/ 5557211 w 8102784"/>
              <a:gd name="connsiteY19" fmla="*/ 761673 h 1070770"/>
              <a:gd name="connsiteX20" fmla="*/ 5360709 w 8102784"/>
              <a:gd name="connsiteY20" fmla="*/ 785176 h 1070770"/>
              <a:gd name="connsiteX21" fmla="*/ 5126575 w 8102784"/>
              <a:gd name="connsiteY21" fmla="*/ 811984 h 1070770"/>
              <a:gd name="connsiteX22" fmla="*/ 4974570 w 8102784"/>
              <a:gd name="connsiteY22" fmla="*/ 825204 h 1070770"/>
              <a:gd name="connsiteX23" fmla="*/ 4868413 w 8102784"/>
              <a:gd name="connsiteY23" fmla="*/ 837445 h 1070770"/>
              <a:gd name="connsiteX24" fmla="*/ 4752080 w 8102784"/>
              <a:gd name="connsiteY24" fmla="*/ 848829 h 1070770"/>
              <a:gd name="connsiteX25" fmla="*/ 4572741 w 8102784"/>
              <a:gd name="connsiteY25" fmla="*/ 866945 h 1070770"/>
              <a:gd name="connsiteX26" fmla="*/ 4515494 w 8102784"/>
              <a:gd name="connsiteY26" fmla="*/ 871842 h 1070770"/>
              <a:gd name="connsiteX27" fmla="*/ 4371214 w 8102784"/>
              <a:gd name="connsiteY27" fmla="*/ 883715 h 1070770"/>
              <a:gd name="connsiteX28" fmla="*/ 4270327 w 8102784"/>
              <a:gd name="connsiteY28" fmla="*/ 891917 h 1070770"/>
              <a:gd name="connsiteX29" fmla="*/ 4155956 w 8102784"/>
              <a:gd name="connsiteY29" fmla="*/ 902689 h 1070770"/>
              <a:gd name="connsiteX30" fmla="*/ 4094665 w 8102784"/>
              <a:gd name="connsiteY30" fmla="*/ 907707 h 1070770"/>
              <a:gd name="connsiteX31" fmla="*/ 3946338 w 8102784"/>
              <a:gd name="connsiteY31" fmla="*/ 919215 h 1070770"/>
              <a:gd name="connsiteX32" fmla="*/ 3863104 w 8102784"/>
              <a:gd name="connsiteY32" fmla="*/ 924477 h 1070770"/>
              <a:gd name="connsiteX33" fmla="*/ 3754494 w 8102784"/>
              <a:gd name="connsiteY33" fmla="*/ 933047 h 1070770"/>
              <a:gd name="connsiteX34" fmla="*/ 3653608 w 8102784"/>
              <a:gd name="connsiteY34" fmla="*/ 940268 h 1070770"/>
              <a:gd name="connsiteX35" fmla="*/ 3493269 w 8102784"/>
              <a:gd name="connsiteY35" fmla="*/ 951163 h 1070770"/>
              <a:gd name="connsiteX36" fmla="*/ 3332684 w 8102784"/>
              <a:gd name="connsiteY36" fmla="*/ 960344 h 1070770"/>
              <a:gd name="connsiteX37" fmla="*/ 3206178 w 8102784"/>
              <a:gd name="connsiteY37" fmla="*/ 970137 h 1070770"/>
              <a:gd name="connsiteX38" fmla="*/ 3095116 w 8102784"/>
              <a:gd name="connsiteY38" fmla="*/ 976135 h 1070770"/>
              <a:gd name="connsiteX39" fmla="*/ 2922764 w 8102784"/>
              <a:gd name="connsiteY39" fmla="*/ 986661 h 1070770"/>
              <a:gd name="connsiteX40" fmla="*/ 2823594 w 8102784"/>
              <a:gd name="connsiteY40" fmla="*/ 991068 h 1070770"/>
              <a:gd name="connsiteX41" fmla="*/ 2686545 w 8102784"/>
              <a:gd name="connsiteY41" fmla="*/ 996210 h 1070770"/>
              <a:gd name="connsiteX42" fmla="*/ 2534051 w 8102784"/>
              <a:gd name="connsiteY42" fmla="*/ 1006737 h 1070770"/>
              <a:gd name="connsiteX43" fmla="*/ 2450694 w 8102784"/>
              <a:gd name="connsiteY43" fmla="*/ 1010899 h 1070770"/>
              <a:gd name="connsiteX44" fmla="*/ 2212269 w 8102784"/>
              <a:gd name="connsiteY44" fmla="*/ 1019345 h 1070770"/>
              <a:gd name="connsiteX45" fmla="*/ 1908384 w 8102784"/>
              <a:gd name="connsiteY45" fmla="*/ 1030974 h 1070770"/>
              <a:gd name="connsiteX46" fmla="*/ 1532909 w 8102784"/>
              <a:gd name="connsiteY46" fmla="*/ 1043705 h 1070770"/>
              <a:gd name="connsiteX47" fmla="*/ 998200 w 8102784"/>
              <a:gd name="connsiteY47" fmla="*/ 1056558 h 1070770"/>
              <a:gd name="connsiteX48" fmla="*/ 491070 w 8102784"/>
              <a:gd name="connsiteY48" fmla="*/ 1063780 h 1070770"/>
              <a:gd name="connsiteX49" fmla="*/ 21819 w 8102784"/>
              <a:gd name="connsiteY49" fmla="*/ 1070757 h 1070770"/>
              <a:gd name="connsiteX50" fmla="*/ 0 w 8102784"/>
              <a:gd name="connsiteY50" fmla="*/ 1069900 h 1070770"/>
              <a:gd name="connsiteX51" fmla="*/ 8704 w 8102784"/>
              <a:gd name="connsiteY51" fmla="*/ 1063658 h 1070770"/>
              <a:gd name="connsiteX52" fmla="*/ 28562 w 8102784"/>
              <a:gd name="connsiteY52" fmla="*/ 1063168 h 1070770"/>
              <a:gd name="connsiteX53" fmla="*/ 207166 w 8102784"/>
              <a:gd name="connsiteY53" fmla="*/ 1059006 h 1070770"/>
              <a:gd name="connsiteX54" fmla="*/ 403178 w 8102784"/>
              <a:gd name="connsiteY54" fmla="*/ 1051171 h 1070770"/>
              <a:gd name="connsiteX55" fmla="*/ 589260 w 8102784"/>
              <a:gd name="connsiteY55" fmla="*/ 1043093 h 1070770"/>
              <a:gd name="connsiteX56" fmla="*/ 731580 w 8102784"/>
              <a:gd name="connsiteY56" fmla="*/ 1035259 h 1070770"/>
              <a:gd name="connsiteX57" fmla="*/ 945121 w 8102784"/>
              <a:gd name="connsiteY57" fmla="*/ 1023262 h 1070770"/>
              <a:gd name="connsiteX58" fmla="*/ 1091486 w 8102784"/>
              <a:gd name="connsiteY58" fmla="*/ 1015184 h 1070770"/>
              <a:gd name="connsiteX59" fmla="*/ 1241284 w 8102784"/>
              <a:gd name="connsiteY59" fmla="*/ 1003799 h 1070770"/>
              <a:gd name="connsiteX60" fmla="*/ 1381519 w 8102784"/>
              <a:gd name="connsiteY60" fmla="*/ 995353 h 1070770"/>
              <a:gd name="connsiteX61" fmla="*/ 1551175 w 8102784"/>
              <a:gd name="connsiteY61" fmla="*/ 983847 h 1070770"/>
              <a:gd name="connsiteX62" fmla="*/ 1606460 w 8102784"/>
              <a:gd name="connsiteY62" fmla="*/ 979806 h 1070770"/>
              <a:gd name="connsiteX63" fmla="*/ 1705507 w 8102784"/>
              <a:gd name="connsiteY63" fmla="*/ 975400 h 1070770"/>
              <a:gd name="connsiteX64" fmla="*/ 1837407 w 8102784"/>
              <a:gd name="connsiteY64" fmla="*/ 964138 h 1070770"/>
              <a:gd name="connsiteX65" fmla="*/ 1908506 w 8102784"/>
              <a:gd name="connsiteY65" fmla="*/ 959609 h 1070770"/>
              <a:gd name="connsiteX66" fmla="*/ 2034522 w 8102784"/>
              <a:gd name="connsiteY66" fmla="*/ 948593 h 1070770"/>
              <a:gd name="connsiteX67" fmla="*/ 2048375 w 8102784"/>
              <a:gd name="connsiteY67" fmla="*/ 947858 h 1070770"/>
              <a:gd name="connsiteX68" fmla="*/ 2200133 w 8102784"/>
              <a:gd name="connsiteY68" fmla="*/ 936229 h 1070770"/>
              <a:gd name="connsiteX69" fmla="*/ 2269270 w 8102784"/>
              <a:gd name="connsiteY69" fmla="*/ 931822 h 1070770"/>
              <a:gd name="connsiteX70" fmla="*/ 2381312 w 8102784"/>
              <a:gd name="connsiteY70" fmla="*/ 920683 h 1070770"/>
              <a:gd name="connsiteX71" fmla="*/ 2452411 w 8102784"/>
              <a:gd name="connsiteY71" fmla="*/ 915909 h 1070770"/>
              <a:gd name="connsiteX72" fmla="*/ 2590194 w 8102784"/>
              <a:gd name="connsiteY72" fmla="*/ 904402 h 1070770"/>
              <a:gd name="connsiteX73" fmla="*/ 2655286 w 8102784"/>
              <a:gd name="connsiteY73" fmla="*/ 899995 h 1070770"/>
              <a:gd name="connsiteX74" fmla="*/ 2694268 w 8102784"/>
              <a:gd name="connsiteY74" fmla="*/ 894487 h 1070770"/>
              <a:gd name="connsiteX75" fmla="*/ 2711920 w 8102784"/>
              <a:gd name="connsiteY75" fmla="*/ 892284 h 1070770"/>
              <a:gd name="connsiteX76" fmla="*/ 2839774 w 8102784"/>
              <a:gd name="connsiteY76" fmla="*/ 880899 h 1070770"/>
              <a:gd name="connsiteX77" fmla="*/ 2904868 w 8102784"/>
              <a:gd name="connsiteY77" fmla="*/ 876248 h 1070770"/>
              <a:gd name="connsiteX78" fmla="*/ 3054174 w 8102784"/>
              <a:gd name="connsiteY78" fmla="*/ 861070 h 1070770"/>
              <a:gd name="connsiteX79" fmla="*/ 3158615 w 8102784"/>
              <a:gd name="connsiteY79" fmla="*/ 852378 h 1070770"/>
              <a:gd name="connsiteX80" fmla="*/ 3270656 w 8102784"/>
              <a:gd name="connsiteY80" fmla="*/ 841484 h 1070770"/>
              <a:gd name="connsiteX81" fmla="*/ 3357201 w 8102784"/>
              <a:gd name="connsiteY81" fmla="*/ 832549 h 1070770"/>
              <a:gd name="connsiteX82" fmla="*/ 3452938 w 8102784"/>
              <a:gd name="connsiteY82" fmla="*/ 821899 h 1070770"/>
              <a:gd name="connsiteX83" fmla="*/ 3504055 w 8102784"/>
              <a:gd name="connsiteY83" fmla="*/ 816635 h 1070770"/>
              <a:gd name="connsiteX84" fmla="*/ 3598568 w 8102784"/>
              <a:gd name="connsiteY84" fmla="*/ 807821 h 1070770"/>
              <a:gd name="connsiteX85" fmla="*/ 3663292 w 8102784"/>
              <a:gd name="connsiteY85" fmla="*/ 800599 h 1070770"/>
              <a:gd name="connsiteX86" fmla="*/ 3739784 w 8102784"/>
              <a:gd name="connsiteY86" fmla="*/ 791296 h 1070770"/>
              <a:gd name="connsiteX87" fmla="*/ 3835890 w 8102784"/>
              <a:gd name="connsiteY87" fmla="*/ 780647 h 1070770"/>
              <a:gd name="connsiteX88" fmla="*/ 3935918 w 8102784"/>
              <a:gd name="connsiteY88" fmla="*/ 769507 h 1070770"/>
              <a:gd name="connsiteX89" fmla="*/ 4047715 w 8102784"/>
              <a:gd name="connsiteY89" fmla="*/ 756655 h 1070770"/>
              <a:gd name="connsiteX90" fmla="*/ 4167112 w 8102784"/>
              <a:gd name="connsiteY90" fmla="*/ 741720 h 1070770"/>
              <a:gd name="connsiteX91" fmla="*/ 4249610 w 8102784"/>
              <a:gd name="connsiteY91" fmla="*/ 732906 h 1070770"/>
              <a:gd name="connsiteX92" fmla="*/ 4310166 w 8102784"/>
              <a:gd name="connsiteY92" fmla="*/ 724460 h 1070770"/>
              <a:gd name="connsiteX93" fmla="*/ 4402226 w 8102784"/>
              <a:gd name="connsiteY93" fmla="*/ 713199 h 1070770"/>
              <a:gd name="connsiteX94" fmla="*/ 4478719 w 8102784"/>
              <a:gd name="connsiteY94" fmla="*/ 704263 h 1070770"/>
              <a:gd name="connsiteX95" fmla="*/ 4586224 w 8102784"/>
              <a:gd name="connsiteY95" fmla="*/ 689451 h 1070770"/>
              <a:gd name="connsiteX96" fmla="*/ 4699738 w 8102784"/>
              <a:gd name="connsiteY96" fmla="*/ 674517 h 1070770"/>
              <a:gd name="connsiteX97" fmla="*/ 4784198 w 8102784"/>
              <a:gd name="connsiteY97" fmla="*/ 665458 h 1070770"/>
              <a:gd name="connsiteX98" fmla="*/ 4840464 w 8102784"/>
              <a:gd name="connsiteY98" fmla="*/ 656890 h 1070770"/>
              <a:gd name="connsiteX99" fmla="*/ 4947970 w 8102784"/>
              <a:gd name="connsiteY99" fmla="*/ 641712 h 1070770"/>
              <a:gd name="connsiteX100" fmla="*/ 5092496 w 8102784"/>
              <a:gd name="connsiteY100" fmla="*/ 620657 h 1070770"/>
              <a:gd name="connsiteX101" fmla="*/ 5198040 w 8102784"/>
              <a:gd name="connsiteY101" fmla="*/ 605846 h 1070770"/>
              <a:gd name="connsiteX102" fmla="*/ 5283604 w 8102784"/>
              <a:gd name="connsiteY102" fmla="*/ 591401 h 1070770"/>
              <a:gd name="connsiteX103" fmla="*/ 5350044 w 8102784"/>
              <a:gd name="connsiteY103" fmla="*/ 582098 h 1070770"/>
              <a:gd name="connsiteX104" fmla="*/ 5517862 w 8102784"/>
              <a:gd name="connsiteY104" fmla="*/ 555903 h 1070770"/>
              <a:gd name="connsiteX105" fmla="*/ 5619606 w 8102784"/>
              <a:gd name="connsiteY105" fmla="*/ 542069 h 1070770"/>
              <a:gd name="connsiteX106" fmla="*/ 5695362 w 8102784"/>
              <a:gd name="connsiteY106" fmla="*/ 528483 h 1070770"/>
              <a:gd name="connsiteX107" fmla="*/ 5775164 w 8102784"/>
              <a:gd name="connsiteY107" fmla="*/ 514772 h 1070770"/>
              <a:gd name="connsiteX108" fmla="*/ 5861218 w 8102784"/>
              <a:gd name="connsiteY108" fmla="*/ 502409 h 1070770"/>
              <a:gd name="connsiteX109" fmla="*/ 6024622 w 8102784"/>
              <a:gd name="connsiteY109" fmla="*/ 474623 h 1070770"/>
              <a:gd name="connsiteX110" fmla="*/ 6144632 w 8102784"/>
              <a:gd name="connsiteY110" fmla="*/ 451854 h 1070770"/>
              <a:gd name="connsiteX111" fmla="*/ 6366142 w 8102784"/>
              <a:gd name="connsiteY111" fmla="*/ 411581 h 1070770"/>
              <a:gd name="connsiteX112" fmla="*/ 6573921 w 8102784"/>
              <a:gd name="connsiteY112" fmla="*/ 372532 h 1070770"/>
              <a:gd name="connsiteX113" fmla="*/ 6787093 w 8102784"/>
              <a:gd name="connsiteY113" fmla="*/ 331648 h 1070770"/>
              <a:gd name="connsiteX114" fmla="*/ 6866160 w 8102784"/>
              <a:gd name="connsiteY114" fmla="*/ 313898 h 1070770"/>
              <a:gd name="connsiteX115" fmla="*/ 6957240 w 8102784"/>
              <a:gd name="connsiteY115" fmla="*/ 295659 h 1070770"/>
              <a:gd name="connsiteX116" fmla="*/ 7066584 w 8102784"/>
              <a:gd name="connsiteY116" fmla="*/ 271055 h 1070770"/>
              <a:gd name="connsiteX117" fmla="*/ 7243840 w 8102784"/>
              <a:gd name="connsiteY117" fmla="*/ 232006 h 1070770"/>
              <a:gd name="connsiteX118" fmla="*/ 7335410 w 8102784"/>
              <a:gd name="connsiteY118" fmla="*/ 209115 h 1070770"/>
              <a:gd name="connsiteX119" fmla="*/ 7487047 w 8102784"/>
              <a:gd name="connsiteY119" fmla="*/ 172392 h 1070770"/>
              <a:gd name="connsiteX120" fmla="*/ 7582662 w 8102784"/>
              <a:gd name="connsiteY120" fmla="*/ 146931 h 1070770"/>
              <a:gd name="connsiteX121" fmla="*/ 7648122 w 8102784"/>
              <a:gd name="connsiteY121" fmla="*/ 131508 h 1070770"/>
              <a:gd name="connsiteX122" fmla="*/ 7731478 w 8102784"/>
              <a:gd name="connsiteY122" fmla="*/ 108128 h 1070770"/>
              <a:gd name="connsiteX123" fmla="*/ 7879437 w 8102784"/>
              <a:gd name="connsiteY123" fmla="*/ 66508 h 1070770"/>
              <a:gd name="connsiteX124" fmla="*/ 8038306 w 8102784"/>
              <a:gd name="connsiteY124" fmla="*/ 19013 h 107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8102784" h="1070770">
                <a:moveTo>
                  <a:pt x="8102784" y="0"/>
                </a:moveTo>
                <a:lnTo>
                  <a:pt x="8102784" y="341718"/>
                </a:lnTo>
                <a:lnTo>
                  <a:pt x="7982652" y="367881"/>
                </a:lnTo>
                <a:cubicBezTo>
                  <a:pt x="7899050" y="385998"/>
                  <a:pt x="7815448" y="404237"/>
                  <a:pt x="7731723" y="421864"/>
                </a:cubicBezTo>
                <a:cubicBezTo>
                  <a:pt x="7673006" y="434227"/>
                  <a:pt x="7614288" y="446224"/>
                  <a:pt x="7555326" y="457607"/>
                </a:cubicBezTo>
                <a:cubicBezTo>
                  <a:pt x="7494646" y="469359"/>
                  <a:pt x="7433722" y="480375"/>
                  <a:pt x="7372921" y="491515"/>
                </a:cubicBezTo>
                <a:cubicBezTo>
                  <a:pt x="7308197" y="503388"/>
                  <a:pt x="7243350" y="515017"/>
                  <a:pt x="7178502" y="526646"/>
                </a:cubicBezTo>
                <a:cubicBezTo>
                  <a:pt x="7121012" y="536929"/>
                  <a:pt x="7063520" y="547455"/>
                  <a:pt x="7005782" y="557248"/>
                </a:cubicBezTo>
                <a:cubicBezTo>
                  <a:pt x="6938238" y="568633"/>
                  <a:pt x="6870450" y="579160"/>
                  <a:pt x="6802784" y="590422"/>
                </a:cubicBezTo>
                <a:cubicBezTo>
                  <a:pt x="6773610" y="595196"/>
                  <a:pt x="6744556" y="601194"/>
                  <a:pt x="6715382" y="605846"/>
                </a:cubicBezTo>
                <a:cubicBezTo>
                  <a:pt x="6671130" y="612823"/>
                  <a:pt x="6626754" y="618821"/>
                  <a:pt x="6582502" y="625553"/>
                </a:cubicBezTo>
                <a:cubicBezTo>
                  <a:pt x="6544132" y="631429"/>
                  <a:pt x="6505886" y="638284"/>
                  <a:pt x="6467395" y="643914"/>
                </a:cubicBezTo>
                <a:cubicBezTo>
                  <a:pt x="6432091" y="649056"/>
                  <a:pt x="6396664" y="652973"/>
                  <a:pt x="6361360" y="657992"/>
                </a:cubicBezTo>
                <a:cubicBezTo>
                  <a:pt x="6334760" y="661787"/>
                  <a:pt x="6308158" y="666438"/>
                  <a:pt x="6281558" y="670355"/>
                </a:cubicBezTo>
                <a:cubicBezTo>
                  <a:pt x="6245642" y="675497"/>
                  <a:pt x="6209724" y="680148"/>
                  <a:pt x="6173806" y="685289"/>
                </a:cubicBezTo>
                <a:cubicBezTo>
                  <a:pt x="6140586" y="690064"/>
                  <a:pt x="6107489" y="695326"/>
                  <a:pt x="6074146" y="699856"/>
                </a:cubicBezTo>
                <a:cubicBezTo>
                  <a:pt x="6039455" y="704629"/>
                  <a:pt x="6004764" y="708547"/>
                  <a:pt x="5970073" y="712953"/>
                </a:cubicBezTo>
                <a:cubicBezTo>
                  <a:pt x="5919691" y="719442"/>
                  <a:pt x="5869431" y="726419"/>
                  <a:pt x="5819050" y="732784"/>
                </a:cubicBezTo>
                <a:cubicBezTo>
                  <a:pt x="5783010" y="737313"/>
                  <a:pt x="5746970" y="741476"/>
                  <a:pt x="5710808" y="745393"/>
                </a:cubicBezTo>
                <a:cubicBezTo>
                  <a:pt x="5659569" y="750901"/>
                  <a:pt x="5608328" y="755797"/>
                  <a:pt x="5557211" y="761673"/>
                </a:cubicBezTo>
                <a:cubicBezTo>
                  <a:pt x="5491628" y="769140"/>
                  <a:pt x="5426170" y="777464"/>
                  <a:pt x="5360709" y="785176"/>
                </a:cubicBezTo>
                <a:cubicBezTo>
                  <a:pt x="5282746" y="794357"/>
                  <a:pt x="5204660" y="803782"/>
                  <a:pt x="5126575" y="811984"/>
                </a:cubicBezTo>
                <a:cubicBezTo>
                  <a:pt x="5075946" y="817370"/>
                  <a:pt x="5025198" y="820308"/>
                  <a:pt x="4974570" y="825204"/>
                </a:cubicBezTo>
                <a:cubicBezTo>
                  <a:pt x="4939144" y="828631"/>
                  <a:pt x="4903839" y="833650"/>
                  <a:pt x="4868413" y="837445"/>
                </a:cubicBezTo>
                <a:cubicBezTo>
                  <a:pt x="4829676" y="841606"/>
                  <a:pt x="4790818" y="845034"/>
                  <a:pt x="4752080" y="848829"/>
                </a:cubicBezTo>
                <a:cubicBezTo>
                  <a:pt x="4692260" y="854826"/>
                  <a:pt x="4632562" y="860948"/>
                  <a:pt x="4572741" y="866945"/>
                </a:cubicBezTo>
                <a:cubicBezTo>
                  <a:pt x="4553618" y="868782"/>
                  <a:pt x="4534617" y="870373"/>
                  <a:pt x="4515494" y="871842"/>
                </a:cubicBezTo>
                <a:cubicBezTo>
                  <a:pt x="4467441" y="875759"/>
                  <a:pt x="4419388" y="879798"/>
                  <a:pt x="4371214" y="883715"/>
                </a:cubicBezTo>
                <a:cubicBezTo>
                  <a:pt x="4337624" y="886409"/>
                  <a:pt x="4303914" y="888857"/>
                  <a:pt x="4270327" y="891917"/>
                </a:cubicBezTo>
                <a:cubicBezTo>
                  <a:pt x="4232203" y="895344"/>
                  <a:pt x="4194080" y="899261"/>
                  <a:pt x="4155956" y="902689"/>
                </a:cubicBezTo>
                <a:cubicBezTo>
                  <a:pt x="4135485" y="904525"/>
                  <a:pt x="4115013" y="906116"/>
                  <a:pt x="4094665" y="907707"/>
                </a:cubicBezTo>
                <a:cubicBezTo>
                  <a:pt x="4045263" y="911625"/>
                  <a:pt x="3995739" y="915542"/>
                  <a:pt x="3946338" y="919215"/>
                </a:cubicBezTo>
                <a:cubicBezTo>
                  <a:pt x="3918634" y="921295"/>
                  <a:pt x="3890807" y="922397"/>
                  <a:pt x="3863104" y="924477"/>
                </a:cubicBezTo>
                <a:cubicBezTo>
                  <a:pt x="3826819" y="927171"/>
                  <a:pt x="3790657" y="930353"/>
                  <a:pt x="3754494" y="933047"/>
                </a:cubicBezTo>
                <a:cubicBezTo>
                  <a:pt x="3720906" y="935617"/>
                  <a:pt x="3687196" y="937943"/>
                  <a:pt x="3653608" y="940268"/>
                </a:cubicBezTo>
                <a:cubicBezTo>
                  <a:pt x="3600161" y="943941"/>
                  <a:pt x="3546716" y="947858"/>
                  <a:pt x="3493269" y="951163"/>
                </a:cubicBezTo>
                <a:cubicBezTo>
                  <a:pt x="3439699" y="954469"/>
                  <a:pt x="3386131" y="956793"/>
                  <a:pt x="3332684" y="960344"/>
                </a:cubicBezTo>
                <a:cubicBezTo>
                  <a:pt x="3290515" y="963037"/>
                  <a:pt x="3248469" y="967321"/>
                  <a:pt x="3206178" y="970137"/>
                </a:cubicBezTo>
                <a:cubicBezTo>
                  <a:pt x="3169158" y="972585"/>
                  <a:pt x="3132137" y="973931"/>
                  <a:pt x="3095116" y="976135"/>
                </a:cubicBezTo>
                <a:cubicBezTo>
                  <a:pt x="3037625" y="979562"/>
                  <a:pt x="2980133" y="983357"/>
                  <a:pt x="2922764" y="986661"/>
                </a:cubicBezTo>
                <a:cubicBezTo>
                  <a:pt x="2889666" y="988498"/>
                  <a:pt x="2856569" y="989845"/>
                  <a:pt x="2823594" y="991068"/>
                </a:cubicBezTo>
                <a:cubicBezTo>
                  <a:pt x="2777870" y="992905"/>
                  <a:pt x="2732146" y="993762"/>
                  <a:pt x="2686545" y="996210"/>
                </a:cubicBezTo>
                <a:cubicBezTo>
                  <a:pt x="2635672" y="999026"/>
                  <a:pt x="2584923" y="1003432"/>
                  <a:pt x="2534051" y="1006737"/>
                </a:cubicBezTo>
                <a:cubicBezTo>
                  <a:pt x="2506348" y="1008573"/>
                  <a:pt x="2478521" y="1009920"/>
                  <a:pt x="2450694" y="1010899"/>
                </a:cubicBezTo>
                <a:cubicBezTo>
                  <a:pt x="2371260" y="1013837"/>
                  <a:pt x="2291825" y="1016407"/>
                  <a:pt x="2212269" y="1019345"/>
                </a:cubicBezTo>
                <a:cubicBezTo>
                  <a:pt x="2111014" y="1023140"/>
                  <a:pt x="2009638" y="1027301"/>
                  <a:pt x="1908384" y="1030974"/>
                </a:cubicBezTo>
                <a:cubicBezTo>
                  <a:pt x="1783226" y="1035503"/>
                  <a:pt x="1658068" y="1040155"/>
                  <a:pt x="1532909" y="1043705"/>
                </a:cubicBezTo>
                <a:cubicBezTo>
                  <a:pt x="1354673" y="1048601"/>
                  <a:pt x="1176436" y="1053130"/>
                  <a:pt x="998200" y="1056558"/>
                </a:cubicBezTo>
                <a:cubicBezTo>
                  <a:pt x="829157" y="1059741"/>
                  <a:pt x="660113" y="1061332"/>
                  <a:pt x="491070" y="1063780"/>
                </a:cubicBezTo>
                <a:cubicBezTo>
                  <a:pt x="334653" y="1065983"/>
                  <a:pt x="178238" y="1068431"/>
                  <a:pt x="21819" y="1070757"/>
                </a:cubicBezTo>
                <a:cubicBezTo>
                  <a:pt x="14588" y="1070879"/>
                  <a:pt x="7233" y="1070145"/>
                  <a:pt x="0" y="1069900"/>
                </a:cubicBezTo>
                <a:cubicBezTo>
                  <a:pt x="2942" y="1067697"/>
                  <a:pt x="5516" y="1064148"/>
                  <a:pt x="8704" y="1063658"/>
                </a:cubicBezTo>
                <a:cubicBezTo>
                  <a:pt x="15201" y="1062677"/>
                  <a:pt x="21943" y="1063290"/>
                  <a:pt x="28562" y="1063168"/>
                </a:cubicBezTo>
                <a:cubicBezTo>
                  <a:pt x="88138" y="1061821"/>
                  <a:pt x="147713" y="1060842"/>
                  <a:pt x="207166" y="1059006"/>
                </a:cubicBezTo>
                <a:cubicBezTo>
                  <a:pt x="272504" y="1056925"/>
                  <a:pt x="337841" y="1053865"/>
                  <a:pt x="403178" y="1051171"/>
                </a:cubicBezTo>
                <a:cubicBezTo>
                  <a:pt x="465206" y="1048601"/>
                  <a:pt x="527232" y="1046153"/>
                  <a:pt x="589260" y="1043093"/>
                </a:cubicBezTo>
                <a:cubicBezTo>
                  <a:pt x="636701" y="1040767"/>
                  <a:pt x="684140" y="1037951"/>
                  <a:pt x="731580" y="1035259"/>
                </a:cubicBezTo>
                <a:cubicBezTo>
                  <a:pt x="802801" y="1031218"/>
                  <a:pt x="873899" y="1027179"/>
                  <a:pt x="945121" y="1023262"/>
                </a:cubicBezTo>
                <a:cubicBezTo>
                  <a:pt x="993909" y="1020570"/>
                  <a:pt x="1042698" y="1018488"/>
                  <a:pt x="1091486" y="1015184"/>
                </a:cubicBezTo>
                <a:cubicBezTo>
                  <a:pt x="1141500" y="1011878"/>
                  <a:pt x="1191392" y="1007226"/>
                  <a:pt x="1241284" y="1003799"/>
                </a:cubicBezTo>
                <a:cubicBezTo>
                  <a:pt x="1287988" y="1000617"/>
                  <a:pt x="1334814" y="998413"/>
                  <a:pt x="1381519" y="995353"/>
                </a:cubicBezTo>
                <a:cubicBezTo>
                  <a:pt x="1438152" y="991681"/>
                  <a:pt x="1494663" y="987764"/>
                  <a:pt x="1551175" y="983847"/>
                </a:cubicBezTo>
                <a:cubicBezTo>
                  <a:pt x="1569562" y="982622"/>
                  <a:pt x="1587950" y="980786"/>
                  <a:pt x="1606460" y="979806"/>
                </a:cubicBezTo>
                <a:cubicBezTo>
                  <a:pt x="1639434" y="978093"/>
                  <a:pt x="1672532" y="977726"/>
                  <a:pt x="1705507" y="975400"/>
                </a:cubicBezTo>
                <a:cubicBezTo>
                  <a:pt x="1749515" y="972340"/>
                  <a:pt x="1793399" y="967689"/>
                  <a:pt x="1837407" y="964138"/>
                </a:cubicBezTo>
                <a:cubicBezTo>
                  <a:pt x="1861067" y="962179"/>
                  <a:pt x="1884847" y="961568"/>
                  <a:pt x="1908506" y="959609"/>
                </a:cubicBezTo>
                <a:cubicBezTo>
                  <a:pt x="1950552" y="956182"/>
                  <a:pt x="1992477" y="952265"/>
                  <a:pt x="2034522" y="948593"/>
                </a:cubicBezTo>
                <a:cubicBezTo>
                  <a:pt x="2039181" y="948225"/>
                  <a:pt x="2043838" y="948225"/>
                  <a:pt x="2048375" y="947858"/>
                </a:cubicBezTo>
                <a:cubicBezTo>
                  <a:pt x="2099002" y="943941"/>
                  <a:pt x="2149506" y="940024"/>
                  <a:pt x="2200133" y="936229"/>
                </a:cubicBezTo>
                <a:cubicBezTo>
                  <a:pt x="2223179" y="934515"/>
                  <a:pt x="2246224" y="933904"/>
                  <a:pt x="2269270" y="931822"/>
                </a:cubicBezTo>
                <a:cubicBezTo>
                  <a:pt x="2306658" y="928518"/>
                  <a:pt x="2343924" y="924111"/>
                  <a:pt x="2381312" y="920683"/>
                </a:cubicBezTo>
                <a:cubicBezTo>
                  <a:pt x="2404970" y="918602"/>
                  <a:pt x="2428751" y="917868"/>
                  <a:pt x="2452411" y="915909"/>
                </a:cubicBezTo>
                <a:cubicBezTo>
                  <a:pt x="2498379" y="912236"/>
                  <a:pt x="2544348" y="908075"/>
                  <a:pt x="2590194" y="904402"/>
                </a:cubicBezTo>
                <a:cubicBezTo>
                  <a:pt x="2611892" y="902689"/>
                  <a:pt x="2633711" y="901832"/>
                  <a:pt x="2655286" y="899995"/>
                </a:cubicBezTo>
                <a:cubicBezTo>
                  <a:pt x="2668280" y="898894"/>
                  <a:pt x="2681274" y="896324"/>
                  <a:pt x="2694268" y="894487"/>
                </a:cubicBezTo>
                <a:cubicBezTo>
                  <a:pt x="2700152" y="893630"/>
                  <a:pt x="2706036" y="892774"/>
                  <a:pt x="2711920" y="892284"/>
                </a:cubicBezTo>
                <a:cubicBezTo>
                  <a:pt x="2754579" y="888367"/>
                  <a:pt x="2797116" y="884450"/>
                  <a:pt x="2839774" y="880899"/>
                </a:cubicBezTo>
                <a:cubicBezTo>
                  <a:pt x="2861472" y="879063"/>
                  <a:pt x="2883293" y="878329"/>
                  <a:pt x="2904868" y="876248"/>
                </a:cubicBezTo>
                <a:cubicBezTo>
                  <a:pt x="2954636" y="871474"/>
                  <a:pt x="3004406" y="865844"/>
                  <a:pt x="3054174" y="861070"/>
                </a:cubicBezTo>
                <a:cubicBezTo>
                  <a:pt x="3088988" y="857764"/>
                  <a:pt x="3123801" y="855562"/>
                  <a:pt x="3158615" y="852378"/>
                </a:cubicBezTo>
                <a:cubicBezTo>
                  <a:pt x="3196003" y="848951"/>
                  <a:pt x="3233268" y="845156"/>
                  <a:pt x="3270656" y="841484"/>
                </a:cubicBezTo>
                <a:cubicBezTo>
                  <a:pt x="3299464" y="838668"/>
                  <a:pt x="3328393" y="835731"/>
                  <a:pt x="3357201" y="832549"/>
                </a:cubicBezTo>
                <a:cubicBezTo>
                  <a:pt x="3389073" y="829121"/>
                  <a:pt x="3421067" y="825448"/>
                  <a:pt x="3452938" y="821899"/>
                </a:cubicBezTo>
                <a:cubicBezTo>
                  <a:pt x="3469978" y="820062"/>
                  <a:pt x="3487017" y="818226"/>
                  <a:pt x="3504055" y="816635"/>
                </a:cubicBezTo>
                <a:cubicBezTo>
                  <a:pt x="3535559" y="813697"/>
                  <a:pt x="3567064" y="811004"/>
                  <a:pt x="3598568" y="807821"/>
                </a:cubicBezTo>
                <a:cubicBezTo>
                  <a:pt x="3620143" y="805740"/>
                  <a:pt x="3641717" y="803170"/>
                  <a:pt x="3663292" y="800599"/>
                </a:cubicBezTo>
                <a:cubicBezTo>
                  <a:pt x="3688789" y="797661"/>
                  <a:pt x="3714287" y="794233"/>
                  <a:pt x="3739784" y="791296"/>
                </a:cubicBezTo>
                <a:cubicBezTo>
                  <a:pt x="3771778" y="787624"/>
                  <a:pt x="3803896" y="784196"/>
                  <a:pt x="3835890" y="780647"/>
                </a:cubicBezTo>
                <a:cubicBezTo>
                  <a:pt x="3869233" y="776974"/>
                  <a:pt x="3902575" y="773179"/>
                  <a:pt x="3935918" y="769507"/>
                </a:cubicBezTo>
                <a:cubicBezTo>
                  <a:pt x="3973184" y="765345"/>
                  <a:pt x="4010449" y="761183"/>
                  <a:pt x="4047715" y="756655"/>
                </a:cubicBezTo>
                <a:cubicBezTo>
                  <a:pt x="4087554" y="751880"/>
                  <a:pt x="4127271" y="746494"/>
                  <a:pt x="4167112" y="741720"/>
                </a:cubicBezTo>
                <a:cubicBezTo>
                  <a:pt x="4194571" y="738415"/>
                  <a:pt x="4222152" y="736212"/>
                  <a:pt x="4249610" y="732906"/>
                </a:cubicBezTo>
                <a:cubicBezTo>
                  <a:pt x="4269836" y="730458"/>
                  <a:pt x="4289940" y="727031"/>
                  <a:pt x="4310166" y="724460"/>
                </a:cubicBezTo>
                <a:cubicBezTo>
                  <a:pt x="4340812" y="720543"/>
                  <a:pt x="4371582" y="716870"/>
                  <a:pt x="4402226" y="713199"/>
                </a:cubicBezTo>
                <a:cubicBezTo>
                  <a:pt x="4427724" y="710139"/>
                  <a:pt x="4453222" y="707567"/>
                  <a:pt x="4478719" y="704263"/>
                </a:cubicBezTo>
                <a:cubicBezTo>
                  <a:pt x="4514514" y="699611"/>
                  <a:pt x="4550308" y="694225"/>
                  <a:pt x="4586224" y="689451"/>
                </a:cubicBezTo>
                <a:cubicBezTo>
                  <a:pt x="4623982" y="684310"/>
                  <a:pt x="4661860" y="679168"/>
                  <a:pt x="4699738" y="674517"/>
                </a:cubicBezTo>
                <a:cubicBezTo>
                  <a:pt x="4727809" y="671090"/>
                  <a:pt x="4756126" y="668886"/>
                  <a:pt x="4784198" y="665458"/>
                </a:cubicBezTo>
                <a:cubicBezTo>
                  <a:pt x="4803076" y="663134"/>
                  <a:pt x="4821709" y="659583"/>
                  <a:pt x="4840464" y="656890"/>
                </a:cubicBezTo>
                <a:cubicBezTo>
                  <a:pt x="4876258" y="651749"/>
                  <a:pt x="4912175" y="646852"/>
                  <a:pt x="4947970" y="641712"/>
                </a:cubicBezTo>
                <a:cubicBezTo>
                  <a:pt x="4996144" y="634735"/>
                  <a:pt x="5044321" y="627512"/>
                  <a:pt x="5092496" y="620657"/>
                </a:cubicBezTo>
                <a:cubicBezTo>
                  <a:pt x="5127678" y="615639"/>
                  <a:pt x="5162982" y="611232"/>
                  <a:pt x="5198040" y="605846"/>
                </a:cubicBezTo>
                <a:cubicBezTo>
                  <a:pt x="5226602" y="601561"/>
                  <a:pt x="5255041" y="595930"/>
                  <a:pt x="5283604" y="591401"/>
                </a:cubicBezTo>
                <a:cubicBezTo>
                  <a:pt x="5305670" y="587851"/>
                  <a:pt x="5327979" y="585525"/>
                  <a:pt x="5350044" y="582098"/>
                </a:cubicBezTo>
                <a:cubicBezTo>
                  <a:pt x="5405942" y="573530"/>
                  <a:pt x="5461840" y="564349"/>
                  <a:pt x="5517862" y="555903"/>
                </a:cubicBezTo>
                <a:cubicBezTo>
                  <a:pt x="5551695" y="550761"/>
                  <a:pt x="5585773" y="547211"/>
                  <a:pt x="5619606" y="542069"/>
                </a:cubicBezTo>
                <a:cubicBezTo>
                  <a:pt x="5644981" y="538276"/>
                  <a:pt x="5670110" y="532890"/>
                  <a:pt x="5695362" y="528483"/>
                </a:cubicBezTo>
                <a:cubicBezTo>
                  <a:pt x="5721964" y="523831"/>
                  <a:pt x="5748442" y="518934"/>
                  <a:pt x="5775164" y="514772"/>
                </a:cubicBezTo>
                <a:cubicBezTo>
                  <a:pt x="5803728" y="510366"/>
                  <a:pt x="5832534" y="507061"/>
                  <a:pt x="5861218" y="502409"/>
                </a:cubicBezTo>
                <a:cubicBezTo>
                  <a:pt x="5915768" y="493473"/>
                  <a:pt x="5970318" y="484292"/>
                  <a:pt x="6024622" y="474623"/>
                </a:cubicBezTo>
                <a:cubicBezTo>
                  <a:pt x="6064708" y="467522"/>
                  <a:pt x="6104547" y="459198"/>
                  <a:pt x="6144632" y="451854"/>
                </a:cubicBezTo>
                <a:cubicBezTo>
                  <a:pt x="6218428" y="438266"/>
                  <a:pt x="6292346" y="425169"/>
                  <a:pt x="6366142" y="411581"/>
                </a:cubicBezTo>
                <a:cubicBezTo>
                  <a:pt x="6435401" y="398729"/>
                  <a:pt x="6504660" y="385631"/>
                  <a:pt x="6573921" y="372532"/>
                </a:cubicBezTo>
                <a:cubicBezTo>
                  <a:pt x="6645018" y="359068"/>
                  <a:pt x="6716117" y="345602"/>
                  <a:pt x="6787093" y="331648"/>
                </a:cubicBezTo>
                <a:cubicBezTo>
                  <a:pt x="6813572" y="326384"/>
                  <a:pt x="6839682" y="319407"/>
                  <a:pt x="6866160" y="313898"/>
                </a:cubicBezTo>
                <a:cubicBezTo>
                  <a:pt x="6896438" y="307533"/>
                  <a:pt x="6926961" y="302270"/>
                  <a:pt x="6957240" y="295659"/>
                </a:cubicBezTo>
                <a:cubicBezTo>
                  <a:pt x="6993770" y="287825"/>
                  <a:pt x="7030054" y="279134"/>
                  <a:pt x="7066584" y="271055"/>
                </a:cubicBezTo>
                <a:cubicBezTo>
                  <a:pt x="7125669" y="257957"/>
                  <a:pt x="7184877" y="245472"/>
                  <a:pt x="7243840" y="232006"/>
                </a:cubicBezTo>
                <a:cubicBezTo>
                  <a:pt x="7274486" y="225029"/>
                  <a:pt x="7304887" y="216583"/>
                  <a:pt x="7335410" y="209115"/>
                </a:cubicBezTo>
                <a:cubicBezTo>
                  <a:pt x="7385914" y="196752"/>
                  <a:pt x="7436664" y="185001"/>
                  <a:pt x="7487047" y="172392"/>
                </a:cubicBezTo>
                <a:cubicBezTo>
                  <a:pt x="7519041" y="164436"/>
                  <a:pt x="7550790" y="155133"/>
                  <a:pt x="7582662" y="146931"/>
                </a:cubicBezTo>
                <a:cubicBezTo>
                  <a:pt x="7604359" y="141301"/>
                  <a:pt x="7626424" y="137138"/>
                  <a:pt x="7648122" y="131508"/>
                </a:cubicBezTo>
                <a:cubicBezTo>
                  <a:pt x="7676070" y="124164"/>
                  <a:pt x="7703652" y="115840"/>
                  <a:pt x="7731478" y="108128"/>
                </a:cubicBezTo>
                <a:cubicBezTo>
                  <a:pt x="7780756" y="94296"/>
                  <a:pt x="7830282" y="80830"/>
                  <a:pt x="7879437" y="66508"/>
                </a:cubicBezTo>
                <a:cubicBezTo>
                  <a:pt x="7932516" y="51085"/>
                  <a:pt x="7985350" y="34804"/>
                  <a:pt x="8038306" y="19013"/>
                </a:cubicBezTo>
                <a:close/>
              </a:path>
            </a:pathLst>
          </a:custGeom>
          <a:solidFill>
            <a:srgbClr val="DCDDDE">
              <a:alpha val="50196"/>
            </a:srgbClr>
          </a:solidFill>
        </p:spPr>
        <p:txBody>
          <a:bodyPr wrap="square">
            <a:noAutofit/>
          </a:bodyPr>
          <a:lstStyle/>
          <a:p>
            <a:pPr lvl="0"/>
            <a:r>
              <a:rPr lang="de-DE"/>
              <a:t> </a:t>
            </a:r>
          </a:p>
        </p:txBody>
      </p:sp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B089CD38-357E-4107-8566-C411E3E9D5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22" y="5322850"/>
            <a:ext cx="12192122" cy="757990"/>
          </a:xfrm>
          <a:custGeom>
            <a:avLst/>
            <a:gdLst>
              <a:gd name="connsiteX0" fmla="*/ 12192122 w 12192122"/>
              <a:gd name="connsiteY0" fmla="*/ 0 h 757990"/>
              <a:gd name="connsiteX1" fmla="*/ 12192122 w 12192122"/>
              <a:gd name="connsiteY1" fmla="*/ 90679 h 757990"/>
              <a:gd name="connsiteX2" fmla="*/ 12062516 w 12192122"/>
              <a:gd name="connsiteY2" fmla="*/ 117771 h 757990"/>
              <a:gd name="connsiteX3" fmla="*/ 11897927 w 12192122"/>
              <a:gd name="connsiteY3" fmla="*/ 151065 h 757990"/>
              <a:gd name="connsiteX4" fmla="*/ 11717417 w 12192122"/>
              <a:gd name="connsiteY4" fmla="*/ 186075 h 757990"/>
              <a:gd name="connsiteX5" fmla="*/ 11560176 w 12192122"/>
              <a:gd name="connsiteY5" fmla="*/ 215575 h 757990"/>
              <a:gd name="connsiteX6" fmla="*/ 11361421 w 12192122"/>
              <a:gd name="connsiteY6" fmla="*/ 249728 h 757990"/>
              <a:gd name="connsiteX7" fmla="*/ 11152868 w 12192122"/>
              <a:gd name="connsiteY7" fmla="*/ 284614 h 757990"/>
              <a:gd name="connsiteX8" fmla="*/ 10941865 w 12192122"/>
              <a:gd name="connsiteY8" fmla="*/ 317543 h 757990"/>
              <a:gd name="connsiteX9" fmla="*/ 10777767 w 12192122"/>
              <a:gd name="connsiteY9" fmla="*/ 343616 h 757990"/>
              <a:gd name="connsiteX10" fmla="*/ 10701105 w 12192122"/>
              <a:gd name="connsiteY10" fmla="*/ 353041 h 757990"/>
              <a:gd name="connsiteX11" fmla="*/ 10591747 w 12192122"/>
              <a:gd name="connsiteY11" fmla="*/ 369689 h 757990"/>
              <a:gd name="connsiteX12" fmla="*/ 10517290 w 12192122"/>
              <a:gd name="connsiteY12" fmla="*/ 379849 h 757990"/>
              <a:gd name="connsiteX13" fmla="*/ 10389807 w 12192122"/>
              <a:gd name="connsiteY13" fmla="*/ 396865 h 757990"/>
              <a:gd name="connsiteX14" fmla="*/ 10236729 w 12192122"/>
              <a:gd name="connsiteY14" fmla="*/ 415961 h 757990"/>
              <a:gd name="connsiteX15" fmla="*/ 10097490 w 12192122"/>
              <a:gd name="connsiteY15" fmla="*/ 433832 h 757990"/>
              <a:gd name="connsiteX16" fmla="*/ 9981640 w 12192122"/>
              <a:gd name="connsiteY16" fmla="*/ 447664 h 757990"/>
              <a:gd name="connsiteX17" fmla="*/ 9865668 w 12192122"/>
              <a:gd name="connsiteY17" fmla="*/ 461619 h 757990"/>
              <a:gd name="connsiteX18" fmla="*/ 9739778 w 12192122"/>
              <a:gd name="connsiteY18" fmla="*/ 475573 h 757990"/>
              <a:gd name="connsiteX19" fmla="*/ 9610213 w 12192122"/>
              <a:gd name="connsiteY19" fmla="*/ 490997 h 757990"/>
              <a:gd name="connsiteX20" fmla="*/ 9519469 w 12192122"/>
              <a:gd name="connsiteY20" fmla="*/ 499321 h 757990"/>
              <a:gd name="connsiteX21" fmla="*/ 9357819 w 12192122"/>
              <a:gd name="connsiteY21" fmla="*/ 514868 h 757990"/>
              <a:gd name="connsiteX22" fmla="*/ 9186494 w 12192122"/>
              <a:gd name="connsiteY22" fmla="*/ 532005 h 757990"/>
              <a:gd name="connsiteX23" fmla="*/ 8993248 w 12192122"/>
              <a:gd name="connsiteY23" fmla="*/ 550611 h 757990"/>
              <a:gd name="connsiteX24" fmla="*/ 8843478 w 12192122"/>
              <a:gd name="connsiteY24" fmla="*/ 563831 h 757990"/>
              <a:gd name="connsiteX25" fmla="*/ 8618392 w 12192122"/>
              <a:gd name="connsiteY25" fmla="*/ 582926 h 757990"/>
              <a:gd name="connsiteX26" fmla="*/ 8456498 w 12192122"/>
              <a:gd name="connsiteY26" fmla="*/ 595658 h 757990"/>
              <a:gd name="connsiteX27" fmla="*/ 8268764 w 12192122"/>
              <a:gd name="connsiteY27" fmla="*/ 610713 h 757990"/>
              <a:gd name="connsiteX28" fmla="*/ 8128300 w 12192122"/>
              <a:gd name="connsiteY28" fmla="*/ 619527 h 757990"/>
              <a:gd name="connsiteX29" fmla="*/ 8021758 w 12192122"/>
              <a:gd name="connsiteY29" fmla="*/ 629075 h 757990"/>
              <a:gd name="connsiteX30" fmla="*/ 7954526 w 12192122"/>
              <a:gd name="connsiteY30" fmla="*/ 634339 h 757990"/>
              <a:gd name="connsiteX31" fmla="*/ 7691111 w 12192122"/>
              <a:gd name="connsiteY31" fmla="*/ 650008 h 757990"/>
              <a:gd name="connsiteX32" fmla="*/ 7578077 w 12192122"/>
              <a:gd name="connsiteY32" fmla="*/ 655271 h 757990"/>
              <a:gd name="connsiteX33" fmla="*/ 7459533 w 12192122"/>
              <a:gd name="connsiteY33" fmla="*/ 663962 h 757990"/>
              <a:gd name="connsiteX34" fmla="*/ 7376382 w 12192122"/>
              <a:gd name="connsiteY34" fmla="*/ 669960 h 757990"/>
              <a:gd name="connsiteX35" fmla="*/ 7188035 w 12192122"/>
              <a:gd name="connsiteY35" fmla="*/ 678407 h 757990"/>
              <a:gd name="connsiteX36" fmla="*/ 6948132 w 12192122"/>
              <a:gd name="connsiteY36" fmla="*/ 690158 h 757990"/>
              <a:gd name="connsiteX37" fmla="*/ 6680552 w 12192122"/>
              <a:gd name="connsiteY37" fmla="*/ 702643 h 757990"/>
              <a:gd name="connsiteX38" fmla="*/ 6367049 w 12192122"/>
              <a:gd name="connsiteY38" fmla="*/ 714640 h 757990"/>
              <a:gd name="connsiteX39" fmla="*/ 6128861 w 12192122"/>
              <a:gd name="connsiteY39" fmla="*/ 722596 h 757990"/>
              <a:gd name="connsiteX40" fmla="*/ 5906715 w 12192122"/>
              <a:gd name="connsiteY40" fmla="*/ 732389 h 757990"/>
              <a:gd name="connsiteX41" fmla="*/ 5880875 w 12192122"/>
              <a:gd name="connsiteY41" fmla="*/ 733613 h 757990"/>
              <a:gd name="connsiteX42" fmla="*/ 5606682 w 12192122"/>
              <a:gd name="connsiteY42" fmla="*/ 738387 h 757990"/>
              <a:gd name="connsiteX43" fmla="*/ 4931182 w 12192122"/>
              <a:gd name="connsiteY43" fmla="*/ 750260 h 757990"/>
              <a:gd name="connsiteX44" fmla="*/ 4553631 w 12192122"/>
              <a:gd name="connsiteY44" fmla="*/ 754301 h 757990"/>
              <a:gd name="connsiteX45" fmla="*/ 3977325 w 12192122"/>
              <a:gd name="connsiteY45" fmla="*/ 757973 h 757990"/>
              <a:gd name="connsiteX46" fmla="*/ 3407018 w 12192122"/>
              <a:gd name="connsiteY46" fmla="*/ 752587 h 757990"/>
              <a:gd name="connsiteX47" fmla="*/ 3160624 w 12192122"/>
              <a:gd name="connsiteY47" fmla="*/ 749405 h 757990"/>
              <a:gd name="connsiteX48" fmla="*/ 3140786 w 12192122"/>
              <a:gd name="connsiteY48" fmla="*/ 750260 h 757990"/>
              <a:gd name="connsiteX49" fmla="*/ 3053471 w 12192122"/>
              <a:gd name="connsiteY49" fmla="*/ 746467 h 757990"/>
              <a:gd name="connsiteX50" fmla="*/ 2636364 w 12192122"/>
              <a:gd name="connsiteY50" fmla="*/ 738019 h 757990"/>
              <a:gd name="connsiteX51" fmla="*/ 2415932 w 12192122"/>
              <a:gd name="connsiteY51" fmla="*/ 732267 h 757990"/>
              <a:gd name="connsiteX52" fmla="*/ 2189868 w 12192122"/>
              <a:gd name="connsiteY52" fmla="*/ 722474 h 757990"/>
              <a:gd name="connsiteX53" fmla="*/ 2054914 w 12192122"/>
              <a:gd name="connsiteY53" fmla="*/ 718434 h 757990"/>
              <a:gd name="connsiteX54" fmla="*/ 1725614 w 12192122"/>
              <a:gd name="connsiteY54" fmla="*/ 706316 h 757990"/>
              <a:gd name="connsiteX55" fmla="*/ 1566903 w 12192122"/>
              <a:gd name="connsiteY55" fmla="*/ 700930 h 757990"/>
              <a:gd name="connsiteX56" fmla="*/ 1372801 w 12192122"/>
              <a:gd name="connsiteY56" fmla="*/ 689791 h 757990"/>
              <a:gd name="connsiteX57" fmla="*/ 1293568 w 12192122"/>
              <a:gd name="connsiteY57" fmla="*/ 685751 h 757990"/>
              <a:gd name="connsiteX58" fmla="*/ 1105466 w 12192122"/>
              <a:gd name="connsiteY58" fmla="*/ 674856 h 757990"/>
              <a:gd name="connsiteX59" fmla="*/ 980554 w 12192122"/>
              <a:gd name="connsiteY59" fmla="*/ 669715 h 757990"/>
              <a:gd name="connsiteX60" fmla="*/ 913200 w 12192122"/>
              <a:gd name="connsiteY60" fmla="*/ 665431 h 757990"/>
              <a:gd name="connsiteX61" fmla="*/ 786819 w 12192122"/>
              <a:gd name="connsiteY61" fmla="*/ 654904 h 757990"/>
              <a:gd name="connsiteX62" fmla="*/ 677828 w 12192122"/>
              <a:gd name="connsiteY62" fmla="*/ 649640 h 757990"/>
              <a:gd name="connsiteX63" fmla="*/ 594676 w 12192122"/>
              <a:gd name="connsiteY63" fmla="*/ 644988 h 757990"/>
              <a:gd name="connsiteX64" fmla="*/ 428495 w 12192122"/>
              <a:gd name="connsiteY64" fmla="*/ 633850 h 757990"/>
              <a:gd name="connsiteX65" fmla="*/ 355386 w 12192122"/>
              <a:gd name="connsiteY65" fmla="*/ 627851 h 757990"/>
              <a:gd name="connsiteX66" fmla="*/ 246884 w 12192122"/>
              <a:gd name="connsiteY66" fmla="*/ 618793 h 757990"/>
              <a:gd name="connsiteX67" fmla="*/ 104706 w 12192122"/>
              <a:gd name="connsiteY67" fmla="*/ 607531 h 757990"/>
              <a:gd name="connsiteX68" fmla="*/ 0 w 12192122"/>
              <a:gd name="connsiteY68" fmla="*/ 602635 h 757990"/>
              <a:gd name="connsiteX69" fmla="*/ 0 w 12192122"/>
              <a:gd name="connsiteY69" fmla="*/ 578765 h 757990"/>
              <a:gd name="connsiteX70" fmla="*/ 66008 w 12192122"/>
              <a:gd name="connsiteY70" fmla="*/ 586355 h 757990"/>
              <a:gd name="connsiteX71" fmla="*/ 196307 w 12192122"/>
              <a:gd name="connsiteY71" fmla="*/ 596392 h 757990"/>
              <a:gd name="connsiteX72" fmla="*/ 352569 w 12192122"/>
              <a:gd name="connsiteY72" fmla="*/ 607408 h 757990"/>
              <a:gd name="connsiteX73" fmla="*/ 487032 w 12192122"/>
              <a:gd name="connsiteY73" fmla="*/ 617446 h 757990"/>
              <a:gd name="connsiteX74" fmla="*/ 574225 w 12192122"/>
              <a:gd name="connsiteY74" fmla="*/ 622221 h 757990"/>
              <a:gd name="connsiteX75" fmla="*/ 704648 w 12192122"/>
              <a:gd name="connsiteY75" fmla="*/ 631156 h 757990"/>
              <a:gd name="connsiteX76" fmla="*/ 835437 w 12192122"/>
              <a:gd name="connsiteY76" fmla="*/ 639112 h 757990"/>
              <a:gd name="connsiteX77" fmla="*/ 1021702 w 12192122"/>
              <a:gd name="connsiteY77" fmla="*/ 649640 h 757990"/>
              <a:gd name="connsiteX78" fmla="*/ 1132775 w 12192122"/>
              <a:gd name="connsiteY78" fmla="*/ 654537 h 757990"/>
              <a:gd name="connsiteX79" fmla="*/ 1318918 w 12192122"/>
              <a:gd name="connsiteY79" fmla="*/ 665920 h 757990"/>
              <a:gd name="connsiteX80" fmla="*/ 1626419 w 12192122"/>
              <a:gd name="connsiteY80" fmla="*/ 678407 h 757990"/>
              <a:gd name="connsiteX81" fmla="*/ 1910165 w 12192122"/>
              <a:gd name="connsiteY81" fmla="*/ 689669 h 757990"/>
              <a:gd name="connsiteX82" fmla="*/ 2309023 w 12192122"/>
              <a:gd name="connsiteY82" fmla="*/ 703745 h 757990"/>
              <a:gd name="connsiteX83" fmla="*/ 2573174 w 12192122"/>
              <a:gd name="connsiteY83" fmla="*/ 710723 h 757990"/>
              <a:gd name="connsiteX84" fmla="*/ 3049918 w 12192122"/>
              <a:gd name="connsiteY84" fmla="*/ 721005 h 757990"/>
              <a:gd name="connsiteX85" fmla="*/ 3232755 w 12192122"/>
              <a:gd name="connsiteY85" fmla="*/ 722596 h 757990"/>
              <a:gd name="connsiteX86" fmla="*/ 4033412 w 12192122"/>
              <a:gd name="connsiteY86" fmla="*/ 729329 h 757990"/>
              <a:gd name="connsiteX87" fmla="*/ 4090970 w 12192122"/>
              <a:gd name="connsiteY87" fmla="*/ 728472 h 757990"/>
              <a:gd name="connsiteX88" fmla="*/ 4112767 w 12192122"/>
              <a:gd name="connsiteY88" fmla="*/ 729329 h 757990"/>
              <a:gd name="connsiteX89" fmla="*/ 4581552 w 12192122"/>
              <a:gd name="connsiteY89" fmla="*/ 722351 h 757990"/>
              <a:gd name="connsiteX90" fmla="*/ 5088177 w 12192122"/>
              <a:gd name="connsiteY90" fmla="*/ 715130 h 757990"/>
              <a:gd name="connsiteX91" fmla="*/ 5622358 w 12192122"/>
              <a:gd name="connsiteY91" fmla="*/ 702276 h 757990"/>
              <a:gd name="connsiteX92" fmla="*/ 5997459 w 12192122"/>
              <a:gd name="connsiteY92" fmla="*/ 689545 h 757990"/>
              <a:gd name="connsiteX93" fmla="*/ 6301043 w 12192122"/>
              <a:gd name="connsiteY93" fmla="*/ 677917 h 757990"/>
              <a:gd name="connsiteX94" fmla="*/ 6539230 w 12192122"/>
              <a:gd name="connsiteY94" fmla="*/ 669470 h 757990"/>
              <a:gd name="connsiteX95" fmla="*/ 6622506 w 12192122"/>
              <a:gd name="connsiteY95" fmla="*/ 665309 h 757990"/>
              <a:gd name="connsiteX96" fmla="*/ 6774849 w 12192122"/>
              <a:gd name="connsiteY96" fmla="*/ 654781 h 757990"/>
              <a:gd name="connsiteX97" fmla="*/ 6911761 w 12192122"/>
              <a:gd name="connsiteY97" fmla="*/ 649640 h 757990"/>
              <a:gd name="connsiteX98" fmla="*/ 7010832 w 12192122"/>
              <a:gd name="connsiteY98" fmla="*/ 645234 h 757990"/>
              <a:gd name="connsiteX99" fmla="*/ 7183014 w 12192122"/>
              <a:gd name="connsiteY99" fmla="*/ 634706 h 757990"/>
              <a:gd name="connsiteX100" fmla="*/ 7293964 w 12192122"/>
              <a:gd name="connsiteY100" fmla="*/ 628708 h 757990"/>
              <a:gd name="connsiteX101" fmla="*/ 7420345 w 12192122"/>
              <a:gd name="connsiteY101" fmla="*/ 618915 h 757990"/>
              <a:gd name="connsiteX102" fmla="*/ 7580771 w 12192122"/>
              <a:gd name="connsiteY102" fmla="*/ 609734 h 757990"/>
              <a:gd name="connsiteX103" fmla="*/ 7740952 w 12192122"/>
              <a:gd name="connsiteY103" fmla="*/ 598840 h 757990"/>
              <a:gd name="connsiteX104" fmla="*/ 7841738 w 12192122"/>
              <a:gd name="connsiteY104" fmla="*/ 591617 h 757990"/>
              <a:gd name="connsiteX105" fmla="*/ 7950239 w 12192122"/>
              <a:gd name="connsiteY105" fmla="*/ 583049 h 757990"/>
              <a:gd name="connsiteX106" fmla="*/ 8033391 w 12192122"/>
              <a:gd name="connsiteY106" fmla="*/ 577786 h 757990"/>
              <a:gd name="connsiteX107" fmla="*/ 8181571 w 12192122"/>
              <a:gd name="connsiteY107" fmla="*/ 566278 h 757990"/>
              <a:gd name="connsiteX108" fmla="*/ 8242802 w 12192122"/>
              <a:gd name="connsiteY108" fmla="*/ 561260 h 757990"/>
              <a:gd name="connsiteX109" fmla="*/ 8357058 w 12192122"/>
              <a:gd name="connsiteY109" fmla="*/ 550488 h 757990"/>
              <a:gd name="connsiteX110" fmla="*/ 8457845 w 12192122"/>
              <a:gd name="connsiteY110" fmla="*/ 542286 h 757990"/>
              <a:gd name="connsiteX111" fmla="*/ 8601982 w 12192122"/>
              <a:gd name="connsiteY111" fmla="*/ 530413 h 757990"/>
              <a:gd name="connsiteX112" fmla="*/ 8659173 w 12192122"/>
              <a:gd name="connsiteY112" fmla="*/ 525516 h 757990"/>
              <a:gd name="connsiteX113" fmla="*/ 8838334 w 12192122"/>
              <a:gd name="connsiteY113" fmla="*/ 507400 h 757990"/>
              <a:gd name="connsiteX114" fmla="*/ 8954551 w 12192122"/>
              <a:gd name="connsiteY114" fmla="*/ 496016 h 757990"/>
              <a:gd name="connsiteX115" fmla="*/ 9060603 w 12192122"/>
              <a:gd name="connsiteY115" fmla="*/ 483775 h 757990"/>
              <a:gd name="connsiteX116" fmla="*/ 9212456 w 12192122"/>
              <a:gd name="connsiteY116" fmla="*/ 470555 h 757990"/>
              <a:gd name="connsiteX117" fmla="*/ 9446358 w 12192122"/>
              <a:gd name="connsiteY117" fmla="*/ 443747 h 757990"/>
              <a:gd name="connsiteX118" fmla="*/ 9642665 w 12192122"/>
              <a:gd name="connsiteY118" fmla="*/ 420244 h 757990"/>
              <a:gd name="connsiteX119" fmla="*/ 9796110 w 12192122"/>
              <a:gd name="connsiteY119" fmla="*/ 403964 h 757990"/>
              <a:gd name="connsiteX120" fmla="*/ 9904244 w 12192122"/>
              <a:gd name="connsiteY120" fmla="*/ 391355 h 757990"/>
              <a:gd name="connsiteX121" fmla="*/ 10055117 w 12192122"/>
              <a:gd name="connsiteY121" fmla="*/ 371526 h 757990"/>
              <a:gd name="connsiteX122" fmla="*/ 10159087 w 12192122"/>
              <a:gd name="connsiteY122" fmla="*/ 358427 h 757990"/>
              <a:gd name="connsiteX123" fmla="*/ 10258650 w 12192122"/>
              <a:gd name="connsiteY123" fmla="*/ 343860 h 757990"/>
              <a:gd name="connsiteX124" fmla="*/ 10366293 w 12192122"/>
              <a:gd name="connsiteY124" fmla="*/ 328927 h 757990"/>
              <a:gd name="connsiteX125" fmla="*/ 10446016 w 12192122"/>
              <a:gd name="connsiteY125" fmla="*/ 316564 h 757990"/>
              <a:gd name="connsiteX126" fmla="*/ 10551947 w 12192122"/>
              <a:gd name="connsiteY126" fmla="*/ 302486 h 757990"/>
              <a:gd name="connsiteX127" fmla="*/ 10666939 w 12192122"/>
              <a:gd name="connsiteY127" fmla="*/ 284124 h 757990"/>
              <a:gd name="connsiteX128" fmla="*/ 10799687 w 12192122"/>
              <a:gd name="connsiteY128" fmla="*/ 264417 h 757990"/>
              <a:gd name="connsiteX129" fmla="*/ 10887002 w 12192122"/>
              <a:gd name="connsiteY129" fmla="*/ 248993 h 757990"/>
              <a:gd name="connsiteX130" fmla="*/ 11089799 w 12192122"/>
              <a:gd name="connsiteY130" fmla="*/ 215820 h 757990"/>
              <a:gd name="connsiteX131" fmla="*/ 11262349 w 12192122"/>
              <a:gd name="connsiteY131" fmla="*/ 185217 h 757990"/>
              <a:gd name="connsiteX132" fmla="*/ 11456573 w 12192122"/>
              <a:gd name="connsiteY132" fmla="*/ 150087 h 757990"/>
              <a:gd name="connsiteX133" fmla="*/ 11638797 w 12192122"/>
              <a:gd name="connsiteY133" fmla="*/ 116178 h 757990"/>
              <a:gd name="connsiteX134" fmla="*/ 11815020 w 12192122"/>
              <a:gd name="connsiteY134" fmla="*/ 80435 h 757990"/>
              <a:gd name="connsiteX135" fmla="*/ 12065699 w 12192122"/>
              <a:gd name="connsiteY135" fmla="*/ 26452 h 75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2192122" h="757990">
                <a:moveTo>
                  <a:pt x="12192122" y="0"/>
                </a:moveTo>
                <a:lnTo>
                  <a:pt x="12192122" y="90679"/>
                </a:lnTo>
                <a:lnTo>
                  <a:pt x="12062516" y="117771"/>
                </a:lnTo>
                <a:cubicBezTo>
                  <a:pt x="12007653" y="129032"/>
                  <a:pt x="11952790" y="140171"/>
                  <a:pt x="11897927" y="151065"/>
                </a:cubicBezTo>
                <a:cubicBezTo>
                  <a:pt x="11837798" y="162939"/>
                  <a:pt x="11777546" y="174569"/>
                  <a:pt x="11717417" y="186075"/>
                </a:cubicBezTo>
                <a:cubicBezTo>
                  <a:pt x="11665005" y="196113"/>
                  <a:pt x="11612713" y="206272"/>
                  <a:pt x="11560176" y="215575"/>
                </a:cubicBezTo>
                <a:cubicBezTo>
                  <a:pt x="11494048" y="227326"/>
                  <a:pt x="11427672" y="238466"/>
                  <a:pt x="11361421" y="249728"/>
                </a:cubicBezTo>
                <a:cubicBezTo>
                  <a:pt x="11291984" y="261479"/>
                  <a:pt x="11222426" y="273352"/>
                  <a:pt x="11152868" y="284614"/>
                </a:cubicBezTo>
                <a:cubicBezTo>
                  <a:pt x="11082574" y="295999"/>
                  <a:pt x="11012158" y="306404"/>
                  <a:pt x="10941865" y="317543"/>
                </a:cubicBezTo>
                <a:cubicBezTo>
                  <a:pt x="10887125" y="326111"/>
                  <a:pt x="10832507" y="335292"/>
                  <a:pt x="10777767" y="343616"/>
                </a:cubicBezTo>
                <a:cubicBezTo>
                  <a:pt x="10752294" y="347533"/>
                  <a:pt x="10726577" y="349370"/>
                  <a:pt x="10701105" y="353041"/>
                </a:cubicBezTo>
                <a:cubicBezTo>
                  <a:pt x="10664612" y="358183"/>
                  <a:pt x="10628240" y="364303"/>
                  <a:pt x="10591747" y="369689"/>
                </a:cubicBezTo>
                <a:cubicBezTo>
                  <a:pt x="10567009" y="373362"/>
                  <a:pt x="10542150" y="376544"/>
                  <a:pt x="10517290" y="379849"/>
                </a:cubicBezTo>
                <a:cubicBezTo>
                  <a:pt x="10474795" y="385603"/>
                  <a:pt x="10432424" y="391479"/>
                  <a:pt x="10389807" y="396865"/>
                </a:cubicBezTo>
                <a:cubicBezTo>
                  <a:pt x="10338740" y="403352"/>
                  <a:pt x="10287673" y="409472"/>
                  <a:pt x="10236729" y="415961"/>
                </a:cubicBezTo>
                <a:cubicBezTo>
                  <a:pt x="10190315" y="421836"/>
                  <a:pt x="10143903" y="428078"/>
                  <a:pt x="10097490" y="433832"/>
                </a:cubicBezTo>
                <a:cubicBezTo>
                  <a:pt x="10058914" y="438606"/>
                  <a:pt x="10020216" y="443135"/>
                  <a:pt x="9981640" y="447664"/>
                </a:cubicBezTo>
                <a:cubicBezTo>
                  <a:pt x="9942942" y="452316"/>
                  <a:pt x="9904367" y="457212"/>
                  <a:pt x="9865668" y="461619"/>
                </a:cubicBezTo>
                <a:cubicBezTo>
                  <a:pt x="9823665" y="466393"/>
                  <a:pt x="9781660" y="470800"/>
                  <a:pt x="9739778" y="475573"/>
                </a:cubicBezTo>
                <a:cubicBezTo>
                  <a:pt x="9696548" y="480592"/>
                  <a:pt x="9653442" y="486223"/>
                  <a:pt x="9610213" y="490997"/>
                </a:cubicBezTo>
                <a:cubicBezTo>
                  <a:pt x="9580088" y="494303"/>
                  <a:pt x="9549716" y="496506"/>
                  <a:pt x="9519469" y="499321"/>
                </a:cubicBezTo>
                <a:cubicBezTo>
                  <a:pt x="9465585" y="504462"/>
                  <a:pt x="9411702" y="509604"/>
                  <a:pt x="9357819" y="514868"/>
                </a:cubicBezTo>
                <a:cubicBezTo>
                  <a:pt x="9300751" y="520498"/>
                  <a:pt x="9243684" y="526373"/>
                  <a:pt x="9186494" y="532005"/>
                </a:cubicBezTo>
                <a:cubicBezTo>
                  <a:pt x="9122080" y="538370"/>
                  <a:pt x="9057664" y="544612"/>
                  <a:pt x="8993248" y="550611"/>
                </a:cubicBezTo>
                <a:cubicBezTo>
                  <a:pt x="8943285" y="555262"/>
                  <a:pt x="8893443" y="559547"/>
                  <a:pt x="8843478" y="563831"/>
                </a:cubicBezTo>
                <a:cubicBezTo>
                  <a:pt x="8768408" y="570319"/>
                  <a:pt x="8693339" y="576684"/>
                  <a:pt x="8618392" y="582926"/>
                </a:cubicBezTo>
                <a:cubicBezTo>
                  <a:pt x="8564387" y="587334"/>
                  <a:pt x="8510503" y="591373"/>
                  <a:pt x="8456498" y="595658"/>
                </a:cubicBezTo>
                <a:cubicBezTo>
                  <a:pt x="8393919" y="600676"/>
                  <a:pt x="8331341" y="606185"/>
                  <a:pt x="8268764" y="610713"/>
                </a:cubicBezTo>
                <a:cubicBezTo>
                  <a:pt x="8221983" y="614141"/>
                  <a:pt x="8175080" y="616099"/>
                  <a:pt x="8128300" y="619527"/>
                </a:cubicBezTo>
                <a:cubicBezTo>
                  <a:pt x="8092785" y="622098"/>
                  <a:pt x="8057272" y="626016"/>
                  <a:pt x="8021758" y="629075"/>
                </a:cubicBezTo>
                <a:cubicBezTo>
                  <a:pt x="7999347" y="631034"/>
                  <a:pt x="7976937" y="632993"/>
                  <a:pt x="7954526" y="634339"/>
                </a:cubicBezTo>
                <a:cubicBezTo>
                  <a:pt x="7866721" y="639724"/>
                  <a:pt x="7778916" y="644988"/>
                  <a:pt x="7691111" y="650008"/>
                </a:cubicBezTo>
                <a:cubicBezTo>
                  <a:pt x="7653514" y="652089"/>
                  <a:pt x="7615673" y="652946"/>
                  <a:pt x="7578077" y="655271"/>
                </a:cubicBezTo>
                <a:cubicBezTo>
                  <a:pt x="7538522" y="657597"/>
                  <a:pt x="7499089" y="661024"/>
                  <a:pt x="7459533" y="663962"/>
                </a:cubicBezTo>
                <a:cubicBezTo>
                  <a:pt x="7431857" y="666043"/>
                  <a:pt x="7404180" y="668613"/>
                  <a:pt x="7376382" y="669960"/>
                </a:cubicBezTo>
                <a:cubicBezTo>
                  <a:pt x="7313560" y="673143"/>
                  <a:pt x="7250736" y="675469"/>
                  <a:pt x="7188035" y="678407"/>
                </a:cubicBezTo>
                <a:cubicBezTo>
                  <a:pt x="7108068" y="682201"/>
                  <a:pt x="7028100" y="686363"/>
                  <a:pt x="6948132" y="690158"/>
                </a:cubicBezTo>
                <a:cubicBezTo>
                  <a:pt x="6858980" y="694442"/>
                  <a:pt x="6769705" y="698972"/>
                  <a:pt x="6680552" y="702643"/>
                </a:cubicBezTo>
                <a:cubicBezTo>
                  <a:pt x="6576092" y="707050"/>
                  <a:pt x="6471510" y="710845"/>
                  <a:pt x="6367049" y="714640"/>
                </a:cubicBezTo>
                <a:cubicBezTo>
                  <a:pt x="6287694" y="717578"/>
                  <a:pt x="6208216" y="719659"/>
                  <a:pt x="6128861" y="722596"/>
                </a:cubicBezTo>
                <a:cubicBezTo>
                  <a:pt x="6054772" y="725412"/>
                  <a:pt x="5980804" y="729084"/>
                  <a:pt x="5906715" y="732389"/>
                </a:cubicBezTo>
                <a:cubicBezTo>
                  <a:pt x="5898143" y="732757"/>
                  <a:pt x="5889571" y="733491"/>
                  <a:pt x="5880875" y="733613"/>
                </a:cubicBezTo>
                <a:cubicBezTo>
                  <a:pt x="5789519" y="735205"/>
                  <a:pt x="5698162" y="736796"/>
                  <a:pt x="5606682" y="738387"/>
                </a:cubicBezTo>
                <a:cubicBezTo>
                  <a:pt x="5381475" y="742304"/>
                  <a:pt x="5156390" y="746711"/>
                  <a:pt x="4931182" y="750260"/>
                </a:cubicBezTo>
                <a:cubicBezTo>
                  <a:pt x="4805291" y="752219"/>
                  <a:pt x="4679522" y="753322"/>
                  <a:pt x="4553631" y="754301"/>
                </a:cubicBezTo>
                <a:cubicBezTo>
                  <a:pt x="4361488" y="755892"/>
                  <a:pt x="4169467" y="758218"/>
                  <a:pt x="3977325" y="757973"/>
                </a:cubicBezTo>
                <a:cubicBezTo>
                  <a:pt x="3787264" y="757728"/>
                  <a:pt x="3597079" y="754545"/>
                  <a:pt x="3407018" y="752587"/>
                </a:cubicBezTo>
                <a:cubicBezTo>
                  <a:pt x="3324847" y="751729"/>
                  <a:pt x="3242796" y="750384"/>
                  <a:pt x="3160624" y="749405"/>
                </a:cubicBezTo>
                <a:cubicBezTo>
                  <a:pt x="3154012" y="749281"/>
                  <a:pt x="3147398" y="750016"/>
                  <a:pt x="3140786" y="750260"/>
                </a:cubicBezTo>
                <a:cubicBezTo>
                  <a:pt x="3111639" y="749037"/>
                  <a:pt x="3082616" y="747078"/>
                  <a:pt x="3053471" y="746467"/>
                </a:cubicBezTo>
                <a:cubicBezTo>
                  <a:pt x="2914476" y="743529"/>
                  <a:pt x="2775359" y="740957"/>
                  <a:pt x="2636364" y="738019"/>
                </a:cubicBezTo>
                <a:cubicBezTo>
                  <a:pt x="2562887" y="736428"/>
                  <a:pt x="2489410" y="734837"/>
                  <a:pt x="2415932" y="732267"/>
                </a:cubicBezTo>
                <a:cubicBezTo>
                  <a:pt x="2340618" y="729574"/>
                  <a:pt x="2265305" y="725534"/>
                  <a:pt x="2189868" y="722474"/>
                </a:cubicBezTo>
                <a:cubicBezTo>
                  <a:pt x="2144924" y="720638"/>
                  <a:pt x="2099858" y="720026"/>
                  <a:pt x="2054914" y="718434"/>
                </a:cubicBezTo>
                <a:cubicBezTo>
                  <a:pt x="1945066" y="714517"/>
                  <a:pt x="1835340" y="710233"/>
                  <a:pt x="1725614" y="706316"/>
                </a:cubicBezTo>
                <a:cubicBezTo>
                  <a:pt x="1672710" y="704358"/>
                  <a:pt x="1619684" y="703501"/>
                  <a:pt x="1566903" y="700930"/>
                </a:cubicBezTo>
                <a:cubicBezTo>
                  <a:pt x="1502243" y="697869"/>
                  <a:pt x="1437583" y="693462"/>
                  <a:pt x="1372801" y="689791"/>
                </a:cubicBezTo>
                <a:cubicBezTo>
                  <a:pt x="1346349" y="688322"/>
                  <a:pt x="1319896" y="687220"/>
                  <a:pt x="1293568" y="685751"/>
                </a:cubicBezTo>
                <a:cubicBezTo>
                  <a:pt x="1230867" y="682201"/>
                  <a:pt x="1168167" y="678161"/>
                  <a:pt x="1105466" y="674856"/>
                </a:cubicBezTo>
                <a:cubicBezTo>
                  <a:pt x="1063829" y="672653"/>
                  <a:pt x="1022192" y="671674"/>
                  <a:pt x="980554" y="669715"/>
                </a:cubicBezTo>
                <a:cubicBezTo>
                  <a:pt x="958144" y="668736"/>
                  <a:pt x="935611" y="667267"/>
                  <a:pt x="913200" y="665431"/>
                </a:cubicBezTo>
                <a:cubicBezTo>
                  <a:pt x="871073" y="662125"/>
                  <a:pt x="828946" y="657842"/>
                  <a:pt x="786819" y="654904"/>
                </a:cubicBezTo>
                <a:cubicBezTo>
                  <a:pt x="750570" y="652455"/>
                  <a:pt x="714199" y="651477"/>
                  <a:pt x="677828" y="649640"/>
                </a:cubicBezTo>
                <a:cubicBezTo>
                  <a:pt x="650151" y="648293"/>
                  <a:pt x="622353" y="646825"/>
                  <a:pt x="594676" y="644988"/>
                </a:cubicBezTo>
                <a:cubicBezTo>
                  <a:pt x="539323" y="641439"/>
                  <a:pt x="483848" y="637644"/>
                  <a:pt x="428495" y="633850"/>
                </a:cubicBezTo>
                <a:cubicBezTo>
                  <a:pt x="404125" y="632135"/>
                  <a:pt x="379755" y="629933"/>
                  <a:pt x="355386" y="627851"/>
                </a:cubicBezTo>
                <a:cubicBezTo>
                  <a:pt x="319259" y="624791"/>
                  <a:pt x="283010" y="621731"/>
                  <a:pt x="246884" y="618793"/>
                </a:cubicBezTo>
                <a:cubicBezTo>
                  <a:pt x="199491" y="614998"/>
                  <a:pt x="152099" y="610713"/>
                  <a:pt x="104706" y="607531"/>
                </a:cubicBezTo>
                <a:cubicBezTo>
                  <a:pt x="69804" y="605205"/>
                  <a:pt x="34902" y="604226"/>
                  <a:pt x="0" y="602635"/>
                </a:cubicBezTo>
                <a:lnTo>
                  <a:pt x="0" y="578765"/>
                </a:lnTo>
                <a:cubicBezTo>
                  <a:pt x="22043" y="581335"/>
                  <a:pt x="43964" y="584396"/>
                  <a:pt x="66008" y="586355"/>
                </a:cubicBezTo>
                <a:cubicBezTo>
                  <a:pt x="109482" y="590026"/>
                  <a:pt x="152833" y="593210"/>
                  <a:pt x="196307" y="596392"/>
                </a:cubicBezTo>
                <a:cubicBezTo>
                  <a:pt x="248353" y="600187"/>
                  <a:pt x="300523" y="603614"/>
                  <a:pt x="352569" y="607408"/>
                </a:cubicBezTo>
                <a:cubicBezTo>
                  <a:pt x="397389" y="610713"/>
                  <a:pt x="442211" y="614386"/>
                  <a:pt x="487032" y="617446"/>
                </a:cubicBezTo>
                <a:cubicBezTo>
                  <a:pt x="516056" y="619405"/>
                  <a:pt x="545201" y="620384"/>
                  <a:pt x="574225" y="622221"/>
                </a:cubicBezTo>
                <a:cubicBezTo>
                  <a:pt x="617699" y="625036"/>
                  <a:pt x="661173" y="628340"/>
                  <a:pt x="704648" y="631156"/>
                </a:cubicBezTo>
                <a:cubicBezTo>
                  <a:pt x="748244" y="633972"/>
                  <a:pt x="791841" y="636542"/>
                  <a:pt x="835437" y="639112"/>
                </a:cubicBezTo>
                <a:cubicBezTo>
                  <a:pt x="897525" y="642663"/>
                  <a:pt x="959613" y="646335"/>
                  <a:pt x="1021702" y="649640"/>
                </a:cubicBezTo>
                <a:cubicBezTo>
                  <a:pt x="1058685" y="651599"/>
                  <a:pt x="1095791" y="652455"/>
                  <a:pt x="1132775" y="654537"/>
                </a:cubicBezTo>
                <a:cubicBezTo>
                  <a:pt x="1194863" y="658086"/>
                  <a:pt x="1256829" y="662983"/>
                  <a:pt x="1318918" y="665920"/>
                </a:cubicBezTo>
                <a:cubicBezTo>
                  <a:pt x="1421418" y="670695"/>
                  <a:pt x="1523919" y="674366"/>
                  <a:pt x="1626419" y="678407"/>
                </a:cubicBezTo>
                <a:cubicBezTo>
                  <a:pt x="1720960" y="682201"/>
                  <a:pt x="1815624" y="686118"/>
                  <a:pt x="1910165" y="689669"/>
                </a:cubicBezTo>
                <a:cubicBezTo>
                  <a:pt x="2043158" y="694565"/>
                  <a:pt x="2176029" y="699461"/>
                  <a:pt x="2309023" y="703745"/>
                </a:cubicBezTo>
                <a:cubicBezTo>
                  <a:pt x="2397074" y="706560"/>
                  <a:pt x="2485123" y="708641"/>
                  <a:pt x="2573174" y="710723"/>
                </a:cubicBezTo>
                <a:cubicBezTo>
                  <a:pt x="2732007" y="714395"/>
                  <a:pt x="2890963" y="717944"/>
                  <a:pt x="3049918" y="721005"/>
                </a:cubicBezTo>
                <a:cubicBezTo>
                  <a:pt x="3110905" y="722229"/>
                  <a:pt x="3171769" y="722107"/>
                  <a:pt x="3232755" y="722596"/>
                </a:cubicBezTo>
                <a:cubicBezTo>
                  <a:pt x="3499599" y="724799"/>
                  <a:pt x="3766566" y="727125"/>
                  <a:pt x="4033412" y="729329"/>
                </a:cubicBezTo>
                <a:cubicBezTo>
                  <a:pt x="4052639" y="729451"/>
                  <a:pt x="4071866" y="728716"/>
                  <a:pt x="4090970" y="728472"/>
                </a:cubicBezTo>
                <a:cubicBezTo>
                  <a:pt x="4098195" y="728840"/>
                  <a:pt x="4105541" y="729451"/>
                  <a:pt x="4112767" y="729329"/>
                </a:cubicBezTo>
                <a:cubicBezTo>
                  <a:pt x="4269029" y="727003"/>
                  <a:pt x="4425291" y="724677"/>
                  <a:pt x="4581552" y="722351"/>
                </a:cubicBezTo>
                <a:cubicBezTo>
                  <a:pt x="4750428" y="719903"/>
                  <a:pt x="4919303" y="718434"/>
                  <a:pt x="5088177" y="715130"/>
                </a:cubicBezTo>
                <a:cubicBezTo>
                  <a:pt x="5266238" y="711702"/>
                  <a:pt x="5444297" y="707172"/>
                  <a:pt x="5622358" y="702276"/>
                </a:cubicBezTo>
                <a:cubicBezTo>
                  <a:pt x="5747391" y="698848"/>
                  <a:pt x="5872425" y="694075"/>
                  <a:pt x="5997459" y="689545"/>
                </a:cubicBezTo>
                <a:cubicBezTo>
                  <a:pt x="6098612" y="685874"/>
                  <a:pt x="6199889" y="681711"/>
                  <a:pt x="6301043" y="677917"/>
                </a:cubicBezTo>
                <a:cubicBezTo>
                  <a:pt x="6380397" y="674979"/>
                  <a:pt x="6459753" y="672408"/>
                  <a:pt x="6539230" y="669470"/>
                </a:cubicBezTo>
                <a:cubicBezTo>
                  <a:pt x="6567030" y="668491"/>
                  <a:pt x="6594707" y="667145"/>
                  <a:pt x="6622506" y="665309"/>
                </a:cubicBezTo>
                <a:cubicBezTo>
                  <a:pt x="6673327" y="662003"/>
                  <a:pt x="6724027" y="657597"/>
                  <a:pt x="6774849" y="654781"/>
                </a:cubicBezTo>
                <a:cubicBezTo>
                  <a:pt x="6820405" y="652211"/>
                  <a:pt x="6866083" y="651353"/>
                  <a:pt x="6911761" y="649640"/>
                </a:cubicBezTo>
                <a:cubicBezTo>
                  <a:pt x="6944826" y="648293"/>
                  <a:pt x="6977890" y="647070"/>
                  <a:pt x="7010832" y="645234"/>
                </a:cubicBezTo>
                <a:cubicBezTo>
                  <a:pt x="7068268" y="641928"/>
                  <a:pt x="7125702" y="638133"/>
                  <a:pt x="7183014" y="634706"/>
                </a:cubicBezTo>
                <a:cubicBezTo>
                  <a:pt x="7219997" y="632503"/>
                  <a:pt x="7256982" y="631278"/>
                  <a:pt x="7293964" y="628708"/>
                </a:cubicBezTo>
                <a:cubicBezTo>
                  <a:pt x="7336091" y="625892"/>
                  <a:pt x="7378096" y="621609"/>
                  <a:pt x="7420345" y="618915"/>
                </a:cubicBezTo>
                <a:cubicBezTo>
                  <a:pt x="7473740" y="615366"/>
                  <a:pt x="7527378" y="613039"/>
                  <a:pt x="7580771" y="609734"/>
                </a:cubicBezTo>
                <a:cubicBezTo>
                  <a:pt x="7634165" y="606430"/>
                  <a:pt x="7687558" y="602513"/>
                  <a:pt x="7740952" y="598840"/>
                </a:cubicBezTo>
                <a:cubicBezTo>
                  <a:pt x="7774507" y="596514"/>
                  <a:pt x="7808184" y="594066"/>
                  <a:pt x="7841738" y="591617"/>
                </a:cubicBezTo>
                <a:cubicBezTo>
                  <a:pt x="7877987" y="588803"/>
                  <a:pt x="7914113" y="585620"/>
                  <a:pt x="7950239" y="583049"/>
                </a:cubicBezTo>
                <a:cubicBezTo>
                  <a:pt x="7977916" y="581091"/>
                  <a:pt x="8005714" y="579866"/>
                  <a:pt x="8033391" y="577786"/>
                </a:cubicBezTo>
                <a:cubicBezTo>
                  <a:pt x="8082744" y="574114"/>
                  <a:pt x="8132218" y="570073"/>
                  <a:pt x="8181571" y="566278"/>
                </a:cubicBezTo>
                <a:cubicBezTo>
                  <a:pt x="8202021" y="564687"/>
                  <a:pt x="8222473" y="563096"/>
                  <a:pt x="8242802" y="561260"/>
                </a:cubicBezTo>
                <a:cubicBezTo>
                  <a:pt x="8280887" y="557710"/>
                  <a:pt x="8318973" y="553915"/>
                  <a:pt x="8357058" y="550488"/>
                </a:cubicBezTo>
                <a:cubicBezTo>
                  <a:pt x="8390613" y="547550"/>
                  <a:pt x="8424168" y="545102"/>
                  <a:pt x="8457845" y="542286"/>
                </a:cubicBezTo>
                <a:cubicBezTo>
                  <a:pt x="8505849" y="538370"/>
                  <a:pt x="8553978" y="534453"/>
                  <a:pt x="8601982" y="530413"/>
                </a:cubicBezTo>
                <a:cubicBezTo>
                  <a:pt x="8621086" y="528822"/>
                  <a:pt x="8640191" y="527353"/>
                  <a:pt x="8659173" y="525516"/>
                </a:cubicBezTo>
                <a:cubicBezTo>
                  <a:pt x="8718934" y="519519"/>
                  <a:pt x="8778572" y="513397"/>
                  <a:pt x="8838334" y="507400"/>
                </a:cubicBezTo>
                <a:cubicBezTo>
                  <a:pt x="8877032" y="503483"/>
                  <a:pt x="8915852" y="500055"/>
                  <a:pt x="8954551" y="496016"/>
                </a:cubicBezTo>
                <a:cubicBezTo>
                  <a:pt x="8989943" y="492221"/>
                  <a:pt x="9025210" y="487202"/>
                  <a:pt x="9060603" y="483775"/>
                </a:cubicBezTo>
                <a:cubicBezTo>
                  <a:pt x="9111180" y="478879"/>
                  <a:pt x="9161879" y="475941"/>
                  <a:pt x="9212456" y="470555"/>
                </a:cubicBezTo>
                <a:cubicBezTo>
                  <a:pt x="9290464" y="462353"/>
                  <a:pt x="9368350" y="452928"/>
                  <a:pt x="9446358" y="443747"/>
                </a:cubicBezTo>
                <a:cubicBezTo>
                  <a:pt x="9511875" y="436036"/>
                  <a:pt x="9577147" y="427712"/>
                  <a:pt x="9642665" y="420244"/>
                </a:cubicBezTo>
                <a:cubicBezTo>
                  <a:pt x="9693731" y="414368"/>
                  <a:pt x="9745043" y="409595"/>
                  <a:pt x="9796110" y="403964"/>
                </a:cubicBezTo>
                <a:cubicBezTo>
                  <a:pt x="9832114" y="400047"/>
                  <a:pt x="9868241" y="395885"/>
                  <a:pt x="9904244" y="391355"/>
                </a:cubicBezTo>
                <a:cubicBezTo>
                  <a:pt x="9954576" y="384990"/>
                  <a:pt x="10004907" y="378135"/>
                  <a:pt x="10055117" y="371526"/>
                </a:cubicBezTo>
                <a:cubicBezTo>
                  <a:pt x="10089774" y="366997"/>
                  <a:pt x="10124432" y="363080"/>
                  <a:pt x="10159087" y="358427"/>
                </a:cubicBezTo>
                <a:cubicBezTo>
                  <a:pt x="10192275" y="353899"/>
                  <a:pt x="10225462" y="348513"/>
                  <a:pt x="10258650" y="343860"/>
                </a:cubicBezTo>
                <a:cubicBezTo>
                  <a:pt x="10294531" y="338720"/>
                  <a:pt x="10330412" y="334068"/>
                  <a:pt x="10366293" y="328927"/>
                </a:cubicBezTo>
                <a:cubicBezTo>
                  <a:pt x="10392868" y="325132"/>
                  <a:pt x="10419442" y="320358"/>
                  <a:pt x="10446016" y="316564"/>
                </a:cubicBezTo>
                <a:cubicBezTo>
                  <a:pt x="10481285" y="311668"/>
                  <a:pt x="10516678" y="307750"/>
                  <a:pt x="10551947" y="302486"/>
                </a:cubicBezTo>
                <a:cubicBezTo>
                  <a:pt x="10590277" y="296855"/>
                  <a:pt x="10628485" y="290000"/>
                  <a:pt x="10666939" y="284124"/>
                </a:cubicBezTo>
                <a:cubicBezTo>
                  <a:pt x="10711148" y="277392"/>
                  <a:pt x="10755478" y="271394"/>
                  <a:pt x="10799687" y="264417"/>
                </a:cubicBezTo>
                <a:cubicBezTo>
                  <a:pt x="10828832" y="259888"/>
                  <a:pt x="10857857" y="253890"/>
                  <a:pt x="10887002" y="248993"/>
                </a:cubicBezTo>
                <a:cubicBezTo>
                  <a:pt x="10954601" y="237854"/>
                  <a:pt x="11022200" y="227326"/>
                  <a:pt x="11089799" y="215820"/>
                </a:cubicBezTo>
                <a:cubicBezTo>
                  <a:pt x="11147357" y="206028"/>
                  <a:pt x="11204791" y="195500"/>
                  <a:pt x="11262349" y="185217"/>
                </a:cubicBezTo>
                <a:cubicBezTo>
                  <a:pt x="11327131" y="173589"/>
                  <a:pt x="11391790" y="161838"/>
                  <a:pt x="11456573" y="150087"/>
                </a:cubicBezTo>
                <a:cubicBezTo>
                  <a:pt x="11517315" y="138947"/>
                  <a:pt x="11578178" y="127930"/>
                  <a:pt x="11638797" y="116178"/>
                </a:cubicBezTo>
                <a:cubicBezTo>
                  <a:pt x="11697579" y="104795"/>
                  <a:pt x="11756361" y="92799"/>
                  <a:pt x="11815020" y="80435"/>
                </a:cubicBezTo>
                <a:cubicBezTo>
                  <a:pt x="11898661" y="62808"/>
                  <a:pt x="11982181" y="44569"/>
                  <a:pt x="12065699" y="26452"/>
                </a:cubicBezTo>
                <a:close/>
              </a:path>
            </a:pathLst>
          </a:custGeom>
          <a:solidFill>
            <a:srgbClr val="636466">
              <a:alpha val="50196"/>
            </a:srgbClr>
          </a:solidFill>
        </p:spPr>
        <p:txBody>
          <a:bodyPr wrap="square">
            <a:noAutofit/>
          </a:bodyPr>
          <a:lstStyle/>
          <a:p>
            <a:pPr lvl="0"/>
            <a:r>
              <a:rPr lang="de-DE"/>
              <a:t> </a:t>
            </a:r>
          </a:p>
        </p:txBody>
      </p:sp>
      <p:sp>
        <p:nvSpPr>
          <p:cNvPr id="89" name="Textplatzhalter 88">
            <a:extLst>
              <a:ext uri="{FF2B5EF4-FFF2-40B4-BE49-F238E27FC236}">
                <a16:creationId xmlns:a16="http://schemas.microsoft.com/office/drawing/2014/main" id="{D2B4C30B-CF1D-4CCC-943C-62FA6487DC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" y="5413567"/>
            <a:ext cx="12189666" cy="1454961"/>
          </a:xfrm>
          <a:custGeom>
            <a:avLst/>
            <a:gdLst>
              <a:gd name="connsiteX0" fmla="*/ 11350859 w 12189666"/>
              <a:gd name="connsiteY0" fmla="*/ 1092705 h 1454961"/>
              <a:gd name="connsiteX1" fmla="*/ 11350859 w 12189666"/>
              <a:gd name="connsiteY1" fmla="*/ 1109593 h 1454961"/>
              <a:gd name="connsiteX2" fmla="*/ 11342315 w 12189666"/>
              <a:gd name="connsiteY2" fmla="*/ 1114518 h 1454961"/>
              <a:gd name="connsiteX3" fmla="*/ 11332112 w 12189666"/>
              <a:gd name="connsiteY3" fmla="*/ 1116629 h 1454961"/>
              <a:gd name="connsiteX4" fmla="*/ 11322111 w 12189666"/>
              <a:gd name="connsiteY4" fmla="*/ 1114015 h 1454961"/>
              <a:gd name="connsiteX5" fmla="*/ 11318844 w 12189666"/>
              <a:gd name="connsiteY5" fmla="*/ 1106175 h 1454961"/>
              <a:gd name="connsiteX6" fmla="*/ 11321659 w 12189666"/>
              <a:gd name="connsiteY6" fmla="*/ 1098937 h 1454961"/>
              <a:gd name="connsiteX7" fmla="*/ 11329047 w 12189666"/>
              <a:gd name="connsiteY7" fmla="*/ 1095068 h 1454961"/>
              <a:gd name="connsiteX8" fmla="*/ 11339451 w 12189666"/>
              <a:gd name="connsiteY8" fmla="*/ 1093509 h 1454961"/>
              <a:gd name="connsiteX9" fmla="*/ 11350859 w 12189666"/>
              <a:gd name="connsiteY9" fmla="*/ 1092705 h 1454961"/>
              <a:gd name="connsiteX10" fmla="*/ 10858417 w 12189666"/>
              <a:gd name="connsiteY10" fmla="*/ 1092705 h 1454961"/>
              <a:gd name="connsiteX11" fmla="*/ 10858417 w 12189666"/>
              <a:gd name="connsiteY11" fmla="*/ 1109593 h 1454961"/>
              <a:gd name="connsiteX12" fmla="*/ 10849872 w 12189666"/>
              <a:gd name="connsiteY12" fmla="*/ 1114518 h 1454961"/>
              <a:gd name="connsiteX13" fmla="*/ 10839670 w 12189666"/>
              <a:gd name="connsiteY13" fmla="*/ 1116629 h 1454961"/>
              <a:gd name="connsiteX14" fmla="*/ 10829669 w 12189666"/>
              <a:gd name="connsiteY14" fmla="*/ 1114015 h 1454961"/>
              <a:gd name="connsiteX15" fmla="*/ 10826402 w 12189666"/>
              <a:gd name="connsiteY15" fmla="*/ 1106175 h 1454961"/>
              <a:gd name="connsiteX16" fmla="*/ 10829216 w 12189666"/>
              <a:gd name="connsiteY16" fmla="*/ 1098937 h 1454961"/>
              <a:gd name="connsiteX17" fmla="*/ 10836605 w 12189666"/>
              <a:gd name="connsiteY17" fmla="*/ 1095068 h 1454961"/>
              <a:gd name="connsiteX18" fmla="*/ 10847008 w 12189666"/>
              <a:gd name="connsiteY18" fmla="*/ 1093509 h 1454961"/>
              <a:gd name="connsiteX19" fmla="*/ 10858417 w 12189666"/>
              <a:gd name="connsiteY19" fmla="*/ 1092705 h 1454961"/>
              <a:gd name="connsiteX20" fmla="*/ 11113233 w 12189666"/>
              <a:gd name="connsiteY20" fmla="*/ 1082100 h 1454961"/>
              <a:gd name="connsiteX21" fmla="*/ 11140222 w 12189666"/>
              <a:gd name="connsiteY21" fmla="*/ 1107431 h 1454961"/>
              <a:gd name="connsiteX22" fmla="*/ 11131477 w 12189666"/>
              <a:gd name="connsiteY22" fmla="*/ 1114970 h 1454961"/>
              <a:gd name="connsiteX23" fmla="*/ 11121073 w 12189666"/>
              <a:gd name="connsiteY23" fmla="*/ 1117432 h 1454961"/>
              <a:gd name="connsiteX24" fmla="*/ 11107402 w 12189666"/>
              <a:gd name="connsiteY24" fmla="*/ 1112557 h 1454961"/>
              <a:gd name="connsiteX25" fmla="*/ 11102578 w 12189666"/>
              <a:gd name="connsiteY25" fmla="*/ 1099741 h 1454961"/>
              <a:gd name="connsiteX26" fmla="*/ 11103583 w 12189666"/>
              <a:gd name="connsiteY26" fmla="*/ 1093007 h 1454961"/>
              <a:gd name="connsiteX27" fmla="*/ 11106196 w 12189666"/>
              <a:gd name="connsiteY27" fmla="*/ 1087880 h 1454961"/>
              <a:gd name="connsiteX28" fmla="*/ 11109714 w 12189666"/>
              <a:gd name="connsiteY28" fmla="*/ 1084261 h 1454961"/>
              <a:gd name="connsiteX29" fmla="*/ 11113233 w 12189666"/>
              <a:gd name="connsiteY29" fmla="*/ 1082100 h 1454961"/>
              <a:gd name="connsiteX30" fmla="*/ 11543755 w 12189666"/>
              <a:gd name="connsiteY30" fmla="*/ 1071948 h 1454961"/>
              <a:gd name="connsiteX31" fmla="*/ 11555716 w 12189666"/>
              <a:gd name="connsiteY31" fmla="*/ 1077376 h 1454961"/>
              <a:gd name="connsiteX32" fmla="*/ 11559637 w 12189666"/>
              <a:gd name="connsiteY32" fmla="*/ 1093760 h 1454961"/>
              <a:gd name="connsiteX33" fmla="*/ 11554611 w 12189666"/>
              <a:gd name="connsiteY33" fmla="*/ 1110798 h 1454961"/>
              <a:gd name="connsiteX34" fmla="*/ 11540790 w 12189666"/>
              <a:gd name="connsiteY34" fmla="*/ 1116578 h 1454961"/>
              <a:gd name="connsiteX35" fmla="*/ 11533451 w 12189666"/>
              <a:gd name="connsiteY35" fmla="*/ 1115874 h 1454961"/>
              <a:gd name="connsiteX36" fmla="*/ 11525712 w 12189666"/>
              <a:gd name="connsiteY36" fmla="*/ 1113211 h 1454961"/>
              <a:gd name="connsiteX37" fmla="*/ 11525712 w 12189666"/>
              <a:gd name="connsiteY37" fmla="*/ 1078833 h 1454961"/>
              <a:gd name="connsiteX38" fmla="*/ 11534557 w 12189666"/>
              <a:gd name="connsiteY38" fmla="*/ 1073858 h 1454961"/>
              <a:gd name="connsiteX39" fmla="*/ 11543755 w 12189666"/>
              <a:gd name="connsiteY39" fmla="*/ 1071948 h 1454961"/>
              <a:gd name="connsiteX40" fmla="*/ 11611755 w 12189666"/>
              <a:gd name="connsiteY40" fmla="*/ 1070942 h 1454961"/>
              <a:gd name="connsiteX41" fmla="*/ 11625074 w 12189666"/>
              <a:gd name="connsiteY41" fmla="*/ 1076672 h 1454961"/>
              <a:gd name="connsiteX42" fmla="*/ 11629899 w 12189666"/>
              <a:gd name="connsiteY42" fmla="*/ 1094213 h 1454961"/>
              <a:gd name="connsiteX43" fmla="*/ 11625024 w 12189666"/>
              <a:gd name="connsiteY43" fmla="*/ 1111552 h 1454961"/>
              <a:gd name="connsiteX44" fmla="*/ 11611755 w 12189666"/>
              <a:gd name="connsiteY44" fmla="*/ 1117382 h 1454961"/>
              <a:gd name="connsiteX45" fmla="*/ 11598386 w 12189666"/>
              <a:gd name="connsiteY45" fmla="*/ 1111502 h 1454961"/>
              <a:gd name="connsiteX46" fmla="*/ 11593562 w 12189666"/>
              <a:gd name="connsiteY46" fmla="*/ 1094213 h 1454961"/>
              <a:gd name="connsiteX47" fmla="*/ 11598336 w 12189666"/>
              <a:gd name="connsiteY47" fmla="*/ 1076672 h 1454961"/>
              <a:gd name="connsiteX48" fmla="*/ 11611755 w 12189666"/>
              <a:gd name="connsiteY48" fmla="*/ 1070942 h 1454961"/>
              <a:gd name="connsiteX49" fmla="*/ 10889528 w 12189666"/>
              <a:gd name="connsiteY49" fmla="*/ 1063856 h 1454961"/>
              <a:gd name="connsiteX50" fmla="*/ 10889528 w 12189666"/>
              <a:gd name="connsiteY50" fmla="*/ 1124570 h 1454961"/>
              <a:gd name="connsiteX51" fmla="*/ 10900132 w 12189666"/>
              <a:gd name="connsiteY51" fmla="*/ 1124570 h 1454961"/>
              <a:gd name="connsiteX52" fmla="*/ 10900132 w 12189666"/>
              <a:gd name="connsiteY52" fmla="*/ 1063856 h 1454961"/>
              <a:gd name="connsiteX53" fmla="*/ 11688854 w 12189666"/>
              <a:gd name="connsiteY53" fmla="*/ 1063806 h 1454961"/>
              <a:gd name="connsiteX54" fmla="*/ 11679003 w 12189666"/>
              <a:gd name="connsiteY54" fmla="*/ 1065867 h 1454961"/>
              <a:gd name="connsiteX55" fmla="*/ 11667846 w 12189666"/>
              <a:gd name="connsiteY55" fmla="*/ 1072803 h 1454961"/>
              <a:gd name="connsiteX56" fmla="*/ 11667846 w 12189666"/>
              <a:gd name="connsiteY56" fmla="*/ 1063856 h 1454961"/>
              <a:gd name="connsiteX57" fmla="*/ 11657241 w 12189666"/>
              <a:gd name="connsiteY57" fmla="*/ 1063856 h 1454961"/>
              <a:gd name="connsiteX58" fmla="*/ 11657241 w 12189666"/>
              <a:gd name="connsiteY58" fmla="*/ 1124570 h 1454961"/>
              <a:gd name="connsiteX59" fmla="*/ 11667846 w 12189666"/>
              <a:gd name="connsiteY59" fmla="*/ 1124570 h 1454961"/>
              <a:gd name="connsiteX60" fmla="*/ 11667846 w 12189666"/>
              <a:gd name="connsiteY60" fmla="*/ 1081498 h 1454961"/>
              <a:gd name="connsiteX61" fmla="*/ 11676641 w 12189666"/>
              <a:gd name="connsiteY61" fmla="*/ 1076070 h 1454961"/>
              <a:gd name="connsiteX62" fmla="*/ 11686141 w 12189666"/>
              <a:gd name="connsiteY62" fmla="*/ 1073959 h 1454961"/>
              <a:gd name="connsiteX63" fmla="*/ 11691418 w 12189666"/>
              <a:gd name="connsiteY63" fmla="*/ 1074210 h 1454961"/>
              <a:gd name="connsiteX64" fmla="*/ 11696042 w 12189666"/>
              <a:gd name="connsiteY64" fmla="*/ 1075014 h 1454961"/>
              <a:gd name="connsiteX65" fmla="*/ 11696595 w 12189666"/>
              <a:gd name="connsiteY65" fmla="*/ 1075014 h 1454961"/>
              <a:gd name="connsiteX66" fmla="*/ 11696595 w 12189666"/>
              <a:gd name="connsiteY66" fmla="*/ 1064459 h 1454961"/>
              <a:gd name="connsiteX67" fmla="*/ 11692876 w 12189666"/>
              <a:gd name="connsiteY67" fmla="*/ 1063957 h 1454961"/>
              <a:gd name="connsiteX68" fmla="*/ 11688854 w 12189666"/>
              <a:gd name="connsiteY68" fmla="*/ 1063806 h 1454961"/>
              <a:gd name="connsiteX69" fmla="*/ 11296781 w 12189666"/>
              <a:gd name="connsiteY69" fmla="*/ 1063806 h 1454961"/>
              <a:gd name="connsiteX70" fmla="*/ 11286929 w 12189666"/>
              <a:gd name="connsiteY70" fmla="*/ 1065867 h 1454961"/>
              <a:gd name="connsiteX71" fmla="*/ 11275772 w 12189666"/>
              <a:gd name="connsiteY71" fmla="*/ 1072803 h 1454961"/>
              <a:gd name="connsiteX72" fmla="*/ 11275772 w 12189666"/>
              <a:gd name="connsiteY72" fmla="*/ 1063856 h 1454961"/>
              <a:gd name="connsiteX73" fmla="*/ 11265167 w 12189666"/>
              <a:gd name="connsiteY73" fmla="*/ 1063856 h 1454961"/>
              <a:gd name="connsiteX74" fmla="*/ 11265167 w 12189666"/>
              <a:gd name="connsiteY74" fmla="*/ 1124570 h 1454961"/>
              <a:gd name="connsiteX75" fmla="*/ 11275772 w 12189666"/>
              <a:gd name="connsiteY75" fmla="*/ 1124570 h 1454961"/>
              <a:gd name="connsiteX76" fmla="*/ 11275772 w 12189666"/>
              <a:gd name="connsiteY76" fmla="*/ 1081498 h 1454961"/>
              <a:gd name="connsiteX77" fmla="*/ 11284567 w 12189666"/>
              <a:gd name="connsiteY77" fmla="*/ 1076070 h 1454961"/>
              <a:gd name="connsiteX78" fmla="*/ 11294067 w 12189666"/>
              <a:gd name="connsiteY78" fmla="*/ 1073959 h 1454961"/>
              <a:gd name="connsiteX79" fmla="*/ 11299344 w 12189666"/>
              <a:gd name="connsiteY79" fmla="*/ 1074210 h 1454961"/>
              <a:gd name="connsiteX80" fmla="*/ 11303918 w 12189666"/>
              <a:gd name="connsiteY80" fmla="*/ 1075014 h 1454961"/>
              <a:gd name="connsiteX81" fmla="*/ 11304471 w 12189666"/>
              <a:gd name="connsiteY81" fmla="*/ 1075014 h 1454961"/>
              <a:gd name="connsiteX82" fmla="*/ 11304521 w 12189666"/>
              <a:gd name="connsiteY82" fmla="*/ 1075014 h 1454961"/>
              <a:gd name="connsiteX83" fmla="*/ 11304521 w 12189666"/>
              <a:gd name="connsiteY83" fmla="*/ 1064459 h 1454961"/>
              <a:gd name="connsiteX84" fmla="*/ 11300802 w 12189666"/>
              <a:gd name="connsiteY84" fmla="*/ 1063957 h 1454961"/>
              <a:gd name="connsiteX85" fmla="*/ 11296781 w 12189666"/>
              <a:gd name="connsiteY85" fmla="*/ 1063806 h 1454961"/>
              <a:gd name="connsiteX86" fmla="*/ 10804337 w 12189666"/>
              <a:gd name="connsiteY86" fmla="*/ 1063806 h 1454961"/>
              <a:gd name="connsiteX87" fmla="*/ 10794486 w 12189666"/>
              <a:gd name="connsiteY87" fmla="*/ 1065867 h 1454961"/>
              <a:gd name="connsiteX88" fmla="*/ 10783329 w 12189666"/>
              <a:gd name="connsiteY88" fmla="*/ 1072803 h 1454961"/>
              <a:gd name="connsiteX89" fmla="*/ 10783329 w 12189666"/>
              <a:gd name="connsiteY89" fmla="*/ 1063856 h 1454961"/>
              <a:gd name="connsiteX90" fmla="*/ 10772724 w 12189666"/>
              <a:gd name="connsiteY90" fmla="*/ 1063856 h 1454961"/>
              <a:gd name="connsiteX91" fmla="*/ 10772724 w 12189666"/>
              <a:gd name="connsiteY91" fmla="*/ 1124570 h 1454961"/>
              <a:gd name="connsiteX92" fmla="*/ 10783329 w 12189666"/>
              <a:gd name="connsiteY92" fmla="*/ 1124570 h 1454961"/>
              <a:gd name="connsiteX93" fmla="*/ 10783329 w 12189666"/>
              <a:gd name="connsiteY93" fmla="*/ 1081498 h 1454961"/>
              <a:gd name="connsiteX94" fmla="*/ 10792124 w 12189666"/>
              <a:gd name="connsiteY94" fmla="*/ 1076070 h 1454961"/>
              <a:gd name="connsiteX95" fmla="*/ 10801624 w 12189666"/>
              <a:gd name="connsiteY95" fmla="*/ 1073959 h 1454961"/>
              <a:gd name="connsiteX96" fmla="*/ 10806901 w 12189666"/>
              <a:gd name="connsiteY96" fmla="*/ 1074210 h 1454961"/>
              <a:gd name="connsiteX97" fmla="*/ 10811475 w 12189666"/>
              <a:gd name="connsiteY97" fmla="*/ 1075014 h 1454961"/>
              <a:gd name="connsiteX98" fmla="*/ 10812027 w 12189666"/>
              <a:gd name="connsiteY98" fmla="*/ 1075014 h 1454961"/>
              <a:gd name="connsiteX99" fmla="*/ 10812078 w 12189666"/>
              <a:gd name="connsiteY99" fmla="*/ 1075014 h 1454961"/>
              <a:gd name="connsiteX100" fmla="*/ 10812078 w 12189666"/>
              <a:gd name="connsiteY100" fmla="*/ 1064459 h 1454961"/>
              <a:gd name="connsiteX101" fmla="*/ 10808358 w 12189666"/>
              <a:gd name="connsiteY101" fmla="*/ 1063957 h 1454961"/>
              <a:gd name="connsiteX102" fmla="*/ 10804337 w 12189666"/>
              <a:gd name="connsiteY102" fmla="*/ 1063806 h 1454961"/>
              <a:gd name="connsiteX103" fmla="*/ 11334123 w 12189666"/>
              <a:gd name="connsiteY103" fmla="*/ 1062398 h 1454961"/>
              <a:gd name="connsiteX104" fmla="*/ 11322563 w 12189666"/>
              <a:gd name="connsiteY104" fmla="*/ 1063353 h 1454961"/>
              <a:gd name="connsiteX105" fmla="*/ 11313617 w 12189666"/>
              <a:gd name="connsiteY105" fmla="*/ 1065163 h 1454961"/>
              <a:gd name="connsiteX106" fmla="*/ 11313617 w 12189666"/>
              <a:gd name="connsiteY106" fmla="*/ 1075516 h 1454961"/>
              <a:gd name="connsiteX107" fmla="*/ 11314170 w 12189666"/>
              <a:gd name="connsiteY107" fmla="*/ 1075516 h 1454961"/>
              <a:gd name="connsiteX108" fmla="*/ 11324775 w 12189666"/>
              <a:gd name="connsiteY108" fmla="*/ 1072450 h 1454961"/>
              <a:gd name="connsiteX109" fmla="*/ 11334073 w 12189666"/>
              <a:gd name="connsiteY109" fmla="*/ 1071395 h 1454961"/>
              <a:gd name="connsiteX110" fmla="*/ 11340657 w 12189666"/>
              <a:gd name="connsiteY110" fmla="*/ 1071847 h 1454961"/>
              <a:gd name="connsiteX111" fmla="*/ 11346085 w 12189666"/>
              <a:gd name="connsiteY111" fmla="*/ 1073506 h 1454961"/>
              <a:gd name="connsiteX112" fmla="*/ 11349703 w 12189666"/>
              <a:gd name="connsiteY112" fmla="*/ 1077074 h 1454961"/>
              <a:gd name="connsiteX113" fmla="*/ 11350960 w 12189666"/>
              <a:gd name="connsiteY113" fmla="*/ 1082854 h 1454961"/>
              <a:gd name="connsiteX114" fmla="*/ 11350960 w 12189666"/>
              <a:gd name="connsiteY114" fmla="*/ 1084412 h 1454961"/>
              <a:gd name="connsiteX115" fmla="*/ 11333620 w 12189666"/>
              <a:gd name="connsiteY115" fmla="*/ 1085719 h 1454961"/>
              <a:gd name="connsiteX116" fmla="*/ 11319799 w 12189666"/>
              <a:gd name="connsiteY116" fmla="*/ 1089036 h 1454961"/>
              <a:gd name="connsiteX117" fmla="*/ 11311004 w 12189666"/>
              <a:gd name="connsiteY117" fmla="*/ 1095771 h 1454961"/>
              <a:gd name="connsiteX118" fmla="*/ 11307938 w 12189666"/>
              <a:gd name="connsiteY118" fmla="*/ 1106928 h 1454961"/>
              <a:gd name="connsiteX119" fmla="*/ 11313868 w 12189666"/>
              <a:gd name="connsiteY119" fmla="*/ 1120800 h 1454961"/>
              <a:gd name="connsiteX120" fmla="*/ 11328293 w 12189666"/>
              <a:gd name="connsiteY120" fmla="*/ 1126229 h 1454961"/>
              <a:gd name="connsiteX121" fmla="*/ 11336334 w 12189666"/>
              <a:gd name="connsiteY121" fmla="*/ 1125374 h 1454961"/>
              <a:gd name="connsiteX122" fmla="*/ 11342415 w 12189666"/>
              <a:gd name="connsiteY122" fmla="*/ 1123263 h 1454961"/>
              <a:gd name="connsiteX123" fmla="*/ 11347040 w 12189666"/>
              <a:gd name="connsiteY123" fmla="*/ 1120650 h 1454961"/>
              <a:gd name="connsiteX124" fmla="*/ 11350859 w 12189666"/>
              <a:gd name="connsiteY124" fmla="*/ 1118086 h 1454961"/>
              <a:gd name="connsiteX125" fmla="*/ 11350859 w 12189666"/>
              <a:gd name="connsiteY125" fmla="*/ 1124570 h 1454961"/>
              <a:gd name="connsiteX126" fmla="*/ 11361414 w 12189666"/>
              <a:gd name="connsiteY126" fmla="*/ 1124570 h 1454961"/>
              <a:gd name="connsiteX127" fmla="*/ 11361564 w 12189666"/>
              <a:gd name="connsiteY127" fmla="*/ 1124570 h 1454961"/>
              <a:gd name="connsiteX128" fmla="*/ 11361564 w 12189666"/>
              <a:gd name="connsiteY128" fmla="*/ 1083407 h 1454961"/>
              <a:gd name="connsiteX129" fmla="*/ 11359705 w 12189666"/>
              <a:gd name="connsiteY129" fmla="*/ 1073556 h 1454961"/>
              <a:gd name="connsiteX130" fmla="*/ 11354277 w 12189666"/>
              <a:gd name="connsiteY130" fmla="*/ 1067072 h 1454961"/>
              <a:gd name="connsiteX131" fmla="*/ 11345733 w 12189666"/>
              <a:gd name="connsiteY131" fmla="*/ 1063454 h 1454961"/>
              <a:gd name="connsiteX132" fmla="*/ 11334123 w 12189666"/>
              <a:gd name="connsiteY132" fmla="*/ 1062398 h 1454961"/>
              <a:gd name="connsiteX133" fmla="*/ 10841530 w 12189666"/>
              <a:gd name="connsiteY133" fmla="*/ 1062398 h 1454961"/>
              <a:gd name="connsiteX134" fmla="*/ 10829970 w 12189666"/>
              <a:gd name="connsiteY134" fmla="*/ 1063353 h 1454961"/>
              <a:gd name="connsiteX135" fmla="*/ 10821024 w 12189666"/>
              <a:gd name="connsiteY135" fmla="*/ 1065163 h 1454961"/>
              <a:gd name="connsiteX136" fmla="*/ 10821024 w 12189666"/>
              <a:gd name="connsiteY136" fmla="*/ 1075516 h 1454961"/>
              <a:gd name="connsiteX137" fmla="*/ 10821577 w 12189666"/>
              <a:gd name="connsiteY137" fmla="*/ 1075516 h 1454961"/>
              <a:gd name="connsiteX138" fmla="*/ 10832181 w 12189666"/>
              <a:gd name="connsiteY138" fmla="*/ 1072450 h 1454961"/>
              <a:gd name="connsiteX139" fmla="*/ 10841480 w 12189666"/>
              <a:gd name="connsiteY139" fmla="*/ 1071395 h 1454961"/>
              <a:gd name="connsiteX140" fmla="*/ 10848064 w 12189666"/>
              <a:gd name="connsiteY140" fmla="*/ 1071847 h 1454961"/>
              <a:gd name="connsiteX141" fmla="*/ 10853491 w 12189666"/>
              <a:gd name="connsiteY141" fmla="*/ 1073506 h 1454961"/>
              <a:gd name="connsiteX142" fmla="*/ 10857110 w 12189666"/>
              <a:gd name="connsiteY142" fmla="*/ 1077074 h 1454961"/>
              <a:gd name="connsiteX143" fmla="*/ 10858367 w 12189666"/>
              <a:gd name="connsiteY143" fmla="*/ 1082854 h 1454961"/>
              <a:gd name="connsiteX144" fmla="*/ 10858367 w 12189666"/>
              <a:gd name="connsiteY144" fmla="*/ 1084412 h 1454961"/>
              <a:gd name="connsiteX145" fmla="*/ 10841027 w 12189666"/>
              <a:gd name="connsiteY145" fmla="*/ 1085719 h 1454961"/>
              <a:gd name="connsiteX146" fmla="*/ 10827206 w 12189666"/>
              <a:gd name="connsiteY146" fmla="*/ 1089036 h 1454961"/>
              <a:gd name="connsiteX147" fmla="*/ 10818461 w 12189666"/>
              <a:gd name="connsiteY147" fmla="*/ 1095771 h 1454961"/>
              <a:gd name="connsiteX148" fmla="*/ 10815395 w 12189666"/>
              <a:gd name="connsiteY148" fmla="*/ 1106928 h 1454961"/>
              <a:gd name="connsiteX149" fmla="*/ 10821325 w 12189666"/>
              <a:gd name="connsiteY149" fmla="*/ 1120800 h 1454961"/>
              <a:gd name="connsiteX150" fmla="*/ 10835750 w 12189666"/>
              <a:gd name="connsiteY150" fmla="*/ 1126229 h 1454961"/>
              <a:gd name="connsiteX151" fmla="*/ 10843842 w 12189666"/>
              <a:gd name="connsiteY151" fmla="*/ 1125374 h 1454961"/>
              <a:gd name="connsiteX152" fmla="*/ 10849923 w 12189666"/>
              <a:gd name="connsiteY152" fmla="*/ 1123263 h 1454961"/>
              <a:gd name="connsiteX153" fmla="*/ 10854597 w 12189666"/>
              <a:gd name="connsiteY153" fmla="*/ 1120650 h 1454961"/>
              <a:gd name="connsiteX154" fmla="*/ 10858417 w 12189666"/>
              <a:gd name="connsiteY154" fmla="*/ 1118086 h 1454961"/>
              <a:gd name="connsiteX155" fmla="*/ 10858417 w 12189666"/>
              <a:gd name="connsiteY155" fmla="*/ 1124570 h 1454961"/>
              <a:gd name="connsiteX156" fmla="*/ 10868971 w 12189666"/>
              <a:gd name="connsiteY156" fmla="*/ 1124570 h 1454961"/>
              <a:gd name="connsiteX157" fmla="*/ 10868971 w 12189666"/>
              <a:gd name="connsiteY157" fmla="*/ 1083407 h 1454961"/>
              <a:gd name="connsiteX158" fmla="*/ 10867111 w 12189666"/>
              <a:gd name="connsiteY158" fmla="*/ 1073556 h 1454961"/>
              <a:gd name="connsiteX159" fmla="*/ 10861683 w 12189666"/>
              <a:gd name="connsiteY159" fmla="*/ 1067072 h 1454961"/>
              <a:gd name="connsiteX160" fmla="*/ 10853140 w 12189666"/>
              <a:gd name="connsiteY160" fmla="*/ 1063454 h 1454961"/>
              <a:gd name="connsiteX161" fmla="*/ 10841530 w 12189666"/>
              <a:gd name="connsiteY161" fmla="*/ 1062398 h 1454961"/>
              <a:gd name="connsiteX162" fmla="*/ 11476458 w 12189666"/>
              <a:gd name="connsiteY162" fmla="*/ 1062247 h 1454961"/>
              <a:gd name="connsiteX163" fmla="*/ 11465551 w 12189666"/>
              <a:gd name="connsiteY163" fmla="*/ 1063755 h 1454961"/>
              <a:gd name="connsiteX164" fmla="*/ 11457509 w 12189666"/>
              <a:gd name="connsiteY164" fmla="*/ 1067826 h 1454961"/>
              <a:gd name="connsiteX165" fmla="*/ 11452634 w 12189666"/>
              <a:gd name="connsiteY165" fmla="*/ 1073757 h 1454961"/>
              <a:gd name="connsiteX166" fmla="*/ 11451025 w 12189666"/>
              <a:gd name="connsiteY166" fmla="*/ 1080844 h 1454961"/>
              <a:gd name="connsiteX167" fmla="*/ 11454494 w 12189666"/>
              <a:gd name="connsiteY167" fmla="*/ 1090946 h 1454961"/>
              <a:gd name="connsiteX168" fmla="*/ 11466255 w 12189666"/>
              <a:gd name="connsiteY168" fmla="*/ 1097178 h 1454961"/>
              <a:gd name="connsiteX169" fmla="*/ 11472889 w 12189666"/>
              <a:gd name="connsiteY169" fmla="*/ 1098585 h 1454961"/>
              <a:gd name="connsiteX170" fmla="*/ 11478769 w 12189666"/>
              <a:gd name="connsiteY170" fmla="*/ 1099741 h 1454961"/>
              <a:gd name="connsiteX171" fmla="*/ 11487012 w 12189666"/>
              <a:gd name="connsiteY171" fmla="*/ 1102907 h 1454961"/>
              <a:gd name="connsiteX172" fmla="*/ 11489173 w 12189666"/>
              <a:gd name="connsiteY172" fmla="*/ 1108336 h 1454961"/>
              <a:gd name="connsiteX173" fmla="*/ 11485203 w 12189666"/>
              <a:gd name="connsiteY173" fmla="*/ 1115171 h 1454961"/>
              <a:gd name="connsiteX174" fmla="*/ 11474246 w 12189666"/>
              <a:gd name="connsiteY174" fmla="*/ 1117332 h 1454961"/>
              <a:gd name="connsiteX175" fmla="*/ 11462434 w 12189666"/>
              <a:gd name="connsiteY175" fmla="*/ 1115171 h 1454961"/>
              <a:gd name="connsiteX176" fmla="*/ 11451277 w 12189666"/>
              <a:gd name="connsiteY176" fmla="*/ 1109391 h 1454961"/>
              <a:gd name="connsiteX177" fmla="*/ 11450724 w 12189666"/>
              <a:gd name="connsiteY177" fmla="*/ 1109391 h 1454961"/>
              <a:gd name="connsiteX178" fmla="*/ 11450724 w 12189666"/>
              <a:gd name="connsiteY178" fmla="*/ 1120851 h 1454961"/>
              <a:gd name="connsiteX179" fmla="*/ 11460525 w 12189666"/>
              <a:gd name="connsiteY179" fmla="*/ 1124369 h 1454961"/>
              <a:gd name="connsiteX180" fmla="*/ 11473341 w 12189666"/>
              <a:gd name="connsiteY180" fmla="*/ 1125977 h 1454961"/>
              <a:gd name="connsiteX181" fmla="*/ 11492842 w 12189666"/>
              <a:gd name="connsiteY181" fmla="*/ 1120650 h 1454961"/>
              <a:gd name="connsiteX182" fmla="*/ 11499979 w 12189666"/>
              <a:gd name="connsiteY182" fmla="*/ 1107029 h 1454961"/>
              <a:gd name="connsiteX183" fmla="*/ 11496008 w 12189666"/>
              <a:gd name="connsiteY183" fmla="*/ 1096223 h 1454961"/>
              <a:gd name="connsiteX184" fmla="*/ 11484600 w 12189666"/>
              <a:gd name="connsiteY184" fmla="*/ 1090644 h 1454961"/>
              <a:gd name="connsiteX185" fmla="*/ 11478518 w 12189666"/>
              <a:gd name="connsiteY185" fmla="*/ 1089438 h 1454961"/>
              <a:gd name="connsiteX186" fmla="*/ 11471934 w 12189666"/>
              <a:gd name="connsiteY186" fmla="*/ 1088131 h 1454961"/>
              <a:gd name="connsiteX187" fmla="*/ 11464244 w 12189666"/>
              <a:gd name="connsiteY187" fmla="*/ 1085015 h 1454961"/>
              <a:gd name="connsiteX188" fmla="*/ 11461831 w 12189666"/>
              <a:gd name="connsiteY188" fmla="*/ 1079386 h 1454961"/>
              <a:gd name="connsiteX189" fmla="*/ 11465852 w 12189666"/>
              <a:gd name="connsiteY189" fmla="*/ 1073003 h 1454961"/>
              <a:gd name="connsiteX190" fmla="*/ 11475653 w 12189666"/>
              <a:gd name="connsiteY190" fmla="*/ 1070842 h 1454961"/>
              <a:gd name="connsiteX191" fmla="*/ 11487062 w 12189666"/>
              <a:gd name="connsiteY191" fmla="*/ 1072802 h 1454961"/>
              <a:gd name="connsiteX192" fmla="*/ 11496913 w 12189666"/>
              <a:gd name="connsiteY192" fmla="*/ 1077677 h 1454961"/>
              <a:gd name="connsiteX193" fmla="*/ 11497466 w 12189666"/>
              <a:gd name="connsiteY193" fmla="*/ 1077677 h 1454961"/>
              <a:gd name="connsiteX194" fmla="*/ 11497466 w 12189666"/>
              <a:gd name="connsiteY194" fmla="*/ 1066771 h 1454961"/>
              <a:gd name="connsiteX195" fmla="*/ 11487866 w 12189666"/>
              <a:gd name="connsiteY195" fmla="*/ 1063554 h 1454961"/>
              <a:gd name="connsiteX196" fmla="*/ 11476458 w 12189666"/>
              <a:gd name="connsiteY196" fmla="*/ 1062247 h 1454961"/>
              <a:gd name="connsiteX197" fmla="*/ 11015729 w 12189666"/>
              <a:gd name="connsiteY197" fmla="*/ 1062247 h 1454961"/>
              <a:gd name="connsiteX198" fmla="*/ 11004823 w 12189666"/>
              <a:gd name="connsiteY198" fmla="*/ 1063755 h 1454961"/>
              <a:gd name="connsiteX199" fmla="*/ 10996781 w 12189666"/>
              <a:gd name="connsiteY199" fmla="*/ 1067826 h 1454961"/>
              <a:gd name="connsiteX200" fmla="*/ 10991906 w 12189666"/>
              <a:gd name="connsiteY200" fmla="*/ 1073757 h 1454961"/>
              <a:gd name="connsiteX201" fmla="*/ 10990297 w 12189666"/>
              <a:gd name="connsiteY201" fmla="*/ 1080844 h 1454961"/>
              <a:gd name="connsiteX202" fmla="*/ 10993766 w 12189666"/>
              <a:gd name="connsiteY202" fmla="*/ 1090946 h 1454961"/>
              <a:gd name="connsiteX203" fmla="*/ 11005527 w 12189666"/>
              <a:gd name="connsiteY203" fmla="*/ 1097178 h 1454961"/>
              <a:gd name="connsiteX204" fmla="*/ 11012161 w 12189666"/>
              <a:gd name="connsiteY204" fmla="*/ 1098585 h 1454961"/>
              <a:gd name="connsiteX205" fmla="*/ 11018041 w 12189666"/>
              <a:gd name="connsiteY205" fmla="*/ 1099741 h 1454961"/>
              <a:gd name="connsiteX206" fmla="*/ 11026284 w 12189666"/>
              <a:gd name="connsiteY206" fmla="*/ 1102907 h 1454961"/>
              <a:gd name="connsiteX207" fmla="*/ 11028445 w 12189666"/>
              <a:gd name="connsiteY207" fmla="*/ 1108336 h 1454961"/>
              <a:gd name="connsiteX208" fmla="*/ 11024474 w 12189666"/>
              <a:gd name="connsiteY208" fmla="*/ 1115171 h 1454961"/>
              <a:gd name="connsiteX209" fmla="*/ 11013518 w 12189666"/>
              <a:gd name="connsiteY209" fmla="*/ 1117332 h 1454961"/>
              <a:gd name="connsiteX210" fmla="*/ 11001706 w 12189666"/>
              <a:gd name="connsiteY210" fmla="*/ 1115171 h 1454961"/>
              <a:gd name="connsiteX211" fmla="*/ 10990549 w 12189666"/>
              <a:gd name="connsiteY211" fmla="*/ 1109391 h 1454961"/>
              <a:gd name="connsiteX212" fmla="*/ 10989996 w 12189666"/>
              <a:gd name="connsiteY212" fmla="*/ 1109391 h 1454961"/>
              <a:gd name="connsiteX213" fmla="*/ 10989996 w 12189666"/>
              <a:gd name="connsiteY213" fmla="*/ 1120851 h 1454961"/>
              <a:gd name="connsiteX214" fmla="*/ 10999797 w 12189666"/>
              <a:gd name="connsiteY214" fmla="*/ 1124369 h 1454961"/>
              <a:gd name="connsiteX215" fmla="*/ 11012613 w 12189666"/>
              <a:gd name="connsiteY215" fmla="*/ 1125977 h 1454961"/>
              <a:gd name="connsiteX216" fmla="*/ 11032114 w 12189666"/>
              <a:gd name="connsiteY216" fmla="*/ 1120650 h 1454961"/>
              <a:gd name="connsiteX217" fmla="*/ 11039251 w 12189666"/>
              <a:gd name="connsiteY217" fmla="*/ 1107029 h 1454961"/>
              <a:gd name="connsiteX218" fmla="*/ 11035280 w 12189666"/>
              <a:gd name="connsiteY218" fmla="*/ 1096223 h 1454961"/>
              <a:gd name="connsiteX219" fmla="*/ 11023871 w 12189666"/>
              <a:gd name="connsiteY219" fmla="*/ 1090644 h 1454961"/>
              <a:gd name="connsiteX220" fmla="*/ 11017790 w 12189666"/>
              <a:gd name="connsiteY220" fmla="*/ 1089438 h 1454961"/>
              <a:gd name="connsiteX221" fmla="*/ 11011206 w 12189666"/>
              <a:gd name="connsiteY221" fmla="*/ 1088131 h 1454961"/>
              <a:gd name="connsiteX222" fmla="*/ 11003516 w 12189666"/>
              <a:gd name="connsiteY222" fmla="*/ 1085015 h 1454961"/>
              <a:gd name="connsiteX223" fmla="*/ 11001103 w 12189666"/>
              <a:gd name="connsiteY223" fmla="*/ 1079386 h 1454961"/>
              <a:gd name="connsiteX224" fmla="*/ 11005124 w 12189666"/>
              <a:gd name="connsiteY224" fmla="*/ 1073003 h 1454961"/>
              <a:gd name="connsiteX225" fmla="*/ 11014925 w 12189666"/>
              <a:gd name="connsiteY225" fmla="*/ 1070842 h 1454961"/>
              <a:gd name="connsiteX226" fmla="*/ 11026334 w 12189666"/>
              <a:gd name="connsiteY226" fmla="*/ 1072802 h 1454961"/>
              <a:gd name="connsiteX227" fmla="*/ 11036185 w 12189666"/>
              <a:gd name="connsiteY227" fmla="*/ 1077677 h 1454961"/>
              <a:gd name="connsiteX228" fmla="*/ 11036738 w 12189666"/>
              <a:gd name="connsiteY228" fmla="*/ 1077677 h 1454961"/>
              <a:gd name="connsiteX229" fmla="*/ 11036738 w 12189666"/>
              <a:gd name="connsiteY229" fmla="*/ 1066771 h 1454961"/>
              <a:gd name="connsiteX230" fmla="*/ 11027138 w 12189666"/>
              <a:gd name="connsiteY230" fmla="*/ 1063554 h 1454961"/>
              <a:gd name="connsiteX231" fmla="*/ 11015729 w 12189666"/>
              <a:gd name="connsiteY231" fmla="*/ 1062247 h 1454961"/>
              <a:gd name="connsiteX232" fmla="*/ 11611805 w 12189666"/>
              <a:gd name="connsiteY232" fmla="*/ 1062197 h 1454961"/>
              <a:gd name="connsiteX233" fmla="*/ 11590546 w 12189666"/>
              <a:gd name="connsiteY233" fmla="*/ 1070792 h 1454961"/>
              <a:gd name="connsiteX234" fmla="*/ 11582655 w 12189666"/>
              <a:gd name="connsiteY234" fmla="*/ 1094213 h 1454961"/>
              <a:gd name="connsiteX235" fmla="*/ 11590546 w 12189666"/>
              <a:gd name="connsiteY235" fmla="*/ 1117634 h 1454961"/>
              <a:gd name="connsiteX236" fmla="*/ 11611805 w 12189666"/>
              <a:gd name="connsiteY236" fmla="*/ 1126229 h 1454961"/>
              <a:gd name="connsiteX237" fmla="*/ 11632964 w 12189666"/>
              <a:gd name="connsiteY237" fmla="*/ 1117634 h 1454961"/>
              <a:gd name="connsiteX238" fmla="*/ 11640855 w 12189666"/>
              <a:gd name="connsiteY238" fmla="*/ 1094213 h 1454961"/>
              <a:gd name="connsiteX239" fmla="*/ 11632964 w 12189666"/>
              <a:gd name="connsiteY239" fmla="*/ 1070792 h 1454961"/>
              <a:gd name="connsiteX240" fmla="*/ 11611805 w 12189666"/>
              <a:gd name="connsiteY240" fmla="*/ 1062197 h 1454961"/>
              <a:gd name="connsiteX241" fmla="*/ 11413583 w 12189666"/>
              <a:gd name="connsiteY241" fmla="*/ 1062197 h 1454961"/>
              <a:gd name="connsiteX242" fmla="*/ 11402676 w 12189666"/>
              <a:gd name="connsiteY242" fmla="*/ 1064409 h 1454961"/>
              <a:gd name="connsiteX243" fmla="*/ 11392424 w 12189666"/>
              <a:gd name="connsiteY243" fmla="*/ 1070591 h 1454961"/>
              <a:gd name="connsiteX244" fmla="*/ 11392424 w 12189666"/>
              <a:gd name="connsiteY244" fmla="*/ 1063856 h 1454961"/>
              <a:gd name="connsiteX245" fmla="*/ 11381819 w 12189666"/>
              <a:gd name="connsiteY245" fmla="*/ 1063856 h 1454961"/>
              <a:gd name="connsiteX246" fmla="*/ 11381819 w 12189666"/>
              <a:gd name="connsiteY246" fmla="*/ 1124570 h 1454961"/>
              <a:gd name="connsiteX247" fmla="*/ 11392424 w 12189666"/>
              <a:gd name="connsiteY247" fmla="*/ 1124570 h 1454961"/>
              <a:gd name="connsiteX248" fmla="*/ 11392424 w 12189666"/>
              <a:gd name="connsiteY248" fmla="*/ 1079236 h 1454961"/>
              <a:gd name="connsiteX249" fmla="*/ 11401521 w 12189666"/>
              <a:gd name="connsiteY249" fmla="*/ 1073958 h 1454961"/>
              <a:gd name="connsiteX250" fmla="*/ 11410617 w 12189666"/>
              <a:gd name="connsiteY250" fmla="*/ 1071897 h 1454961"/>
              <a:gd name="connsiteX251" fmla="*/ 11417503 w 12189666"/>
              <a:gd name="connsiteY251" fmla="*/ 1073003 h 1454961"/>
              <a:gd name="connsiteX252" fmla="*/ 11421573 w 12189666"/>
              <a:gd name="connsiteY252" fmla="*/ 1076421 h 1454961"/>
              <a:gd name="connsiteX253" fmla="*/ 11423433 w 12189666"/>
              <a:gd name="connsiteY253" fmla="*/ 1082150 h 1454961"/>
              <a:gd name="connsiteX254" fmla="*/ 11423936 w 12189666"/>
              <a:gd name="connsiteY254" fmla="*/ 1089991 h 1454961"/>
              <a:gd name="connsiteX255" fmla="*/ 11423936 w 12189666"/>
              <a:gd name="connsiteY255" fmla="*/ 1124570 h 1454961"/>
              <a:gd name="connsiteX256" fmla="*/ 11434541 w 12189666"/>
              <a:gd name="connsiteY256" fmla="*/ 1124570 h 1454961"/>
              <a:gd name="connsiteX257" fmla="*/ 11434541 w 12189666"/>
              <a:gd name="connsiteY257" fmla="*/ 1085216 h 1454961"/>
              <a:gd name="connsiteX258" fmla="*/ 11429163 w 12189666"/>
              <a:gd name="connsiteY258" fmla="*/ 1068128 h 1454961"/>
              <a:gd name="connsiteX259" fmla="*/ 11413583 w 12189666"/>
              <a:gd name="connsiteY259" fmla="*/ 1062197 h 1454961"/>
              <a:gd name="connsiteX260" fmla="*/ 10952854 w 12189666"/>
              <a:gd name="connsiteY260" fmla="*/ 1062197 h 1454961"/>
              <a:gd name="connsiteX261" fmla="*/ 10941948 w 12189666"/>
              <a:gd name="connsiteY261" fmla="*/ 1064409 h 1454961"/>
              <a:gd name="connsiteX262" fmla="*/ 10931695 w 12189666"/>
              <a:gd name="connsiteY262" fmla="*/ 1070591 h 1454961"/>
              <a:gd name="connsiteX263" fmla="*/ 10931695 w 12189666"/>
              <a:gd name="connsiteY263" fmla="*/ 1063856 h 1454961"/>
              <a:gd name="connsiteX264" fmla="*/ 10921090 w 12189666"/>
              <a:gd name="connsiteY264" fmla="*/ 1063856 h 1454961"/>
              <a:gd name="connsiteX265" fmla="*/ 10921090 w 12189666"/>
              <a:gd name="connsiteY265" fmla="*/ 1124570 h 1454961"/>
              <a:gd name="connsiteX266" fmla="*/ 10931695 w 12189666"/>
              <a:gd name="connsiteY266" fmla="*/ 1124570 h 1454961"/>
              <a:gd name="connsiteX267" fmla="*/ 10931695 w 12189666"/>
              <a:gd name="connsiteY267" fmla="*/ 1079236 h 1454961"/>
              <a:gd name="connsiteX268" fmla="*/ 10940792 w 12189666"/>
              <a:gd name="connsiteY268" fmla="*/ 1073958 h 1454961"/>
              <a:gd name="connsiteX269" fmla="*/ 10949888 w 12189666"/>
              <a:gd name="connsiteY269" fmla="*/ 1071897 h 1454961"/>
              <a:gd name="connsiteX270" fmla="*/ 10956774 w 12189666"/>
              <a:gd name="connsiteY270" fmla="*/ 1073003 h 1454961"/>
              <a:gd name="connsiteX271" fmla="*/ 10960845 w 12189666"/>
              <a:gd name="connsiteY271" fmla="*/ 1076421 h 1454961"/>
              <a:gd name="connsiteX272" fmla="*/ 10962704 w 12189666"/>
              <a:gd name="connsiteY272" fmla="*/ 1082150 h 1454961"/>
              <a:gd name="connsiteX273" fmla="*/ 10963207 w 12189666"/>
              <a:gd name="connsiteY273" fmla="*/ 1089991 h 1454961"/>
              <a:gd name="connsiteX274" fmla="*/ 10963207 w 12189666"/>
              <a:gd name="connsiteY274" fmla="*/ 1124570 h 1454961"/>
              <a:gd name="connsiteX275" fmla="*/ 10973812 w 12189666"/>
              <a:gd name="connsiteY275" fmla="*/ 1124570 h 1454961"/>
              <a:gd name="connsiteX276" fmla="*/ 10973812 w 12189666"/>
              <a:gd name="connsiteY276" fmla="*/ 1085216 h 1454961"/>
              <a:gd name="connsiteX277" fmla="*/ 10968434 w 12189666"/>
              <a:gd name="connsiteY277" fmla="*/ 1068128 h 1454961"/>
              <a:gd name="connsiteX278" fmla="*/ 10952854 w 12189666"/>
              <a:gd name="connsiteY278" fmla="*/ 1062197 h 1454961"/>
              <a:gd name="connsiteX279" fmla="*/ 11546469 w 12189666"/>
              <a:gd name="connsiteY279" fmla="*/ 1062147 h 1454961"/>
              <a:gd name="connsiteX280" fmla="*/ 11535211 w 12189666"/>
              <a:gd name="connsiteY280" fmla="*/ 1064459 h 1454961"/>
              <a:gd name="connsiteX281" fmla="*/ 11525712 w 12189666"/>
              <a:gd name="connsiteY281" fmla="*/ 1070189 h 1454961"/>
              <a:gd name="connsiteX282" fmla="*/ 11525712 w 12189666"/>
              <a:gd name="connsiteY282" fmla="*/ 1063856 h 1454961"/>
              <a:gd name="connsiteX283" fmla="*/ 11515107 w 12189666"/>
              <a:gd name="connsiteY283" fmla="*/ 1063856 h 1454961"/>
              <a:gd name="connsiteX284" fmla="*/ 11515107 w 12189666"/>
              <a:gd name="connsiteY284" fmla="*/ 1146935 h 1454961"/>
              <a:gd name="connsiteX285" fmla="*/ 11525712 w 12189666"/>
              <a:gd name="connsiteY285" fmla="*/ 1146935 h 1454961"/>
              <a:gd name="connsiteX286" fmla="*/ 11525712 w 12189666"/>
              <a:gd name="connsiteY286" fmla="*/ 1121503 h 1454961"/>
              <a:gd name="connsiteX287" fmla="*/ 11533803 w 12189666"/>
              <a:gd name="connsiteY287" fmla="*/ 1124720 h 1454961"/>
              <a:gd name="connsiteX288" fmla="*/ 11542700 w 12189666"/>
              <a:gd name="connsiteY288" fmla="*/ 1125776 h 1454961"/>
              <a:gd name="connsiteX289" fmla="*/ 11553405 w 12189666"/>
              <a:gd name="connsiteY289" fmla="*/ 1123564 h 1454961"/>
              <a:gd name="connsiteX290" fmla="*/ 11562200 w 12189666"/>
              <a:gd name="connsiteY290" fmla="*/ 1117332 h 1454961"/>
              <a:gd name="connsiteX291" fmla="*/ 11568382 w 12189666"/>
              <a:gd name="connsiteY291" fmla="*/ 1106979 h 1454961"/>
              <a:gd name="connsiteX292" fmla="*/ 11570593 w 12189666"/>
              <a:gd name="connsiteY292" fmla="*/ 1093459 h 1454961"/>
              <a:gd name="connsiteX293" fmla="*/ 11564210 w 12189666"/>
              <a:gd name="connsiteY293" fmla="*/ 1070440 h 1454961"/>
              <a:gd name="connsiteX294" fmla="*/ 11546469 w 12189666"/>
              <a:gd name="connsiteY294" fmla="*/ 1062147 h 1454961"/>
              <a:gd name="connsiteX295" fmla="*/ 11117957 w 12189666"/>
              <a:gd name="connsiteY295" fmla="*/ 1048728 h 1454961"/>
              <a:gd name="connsiteX296" fmla="*/ 11126099 w 12189666"/>
              <a:gd name="connsiteY296" fmla="*/ 1051693 h 1454961"/>
              <a:gd name="connsiteX297" fmla="*/ 11129265 w 12189666"/>
              <a:gd name="connsiteY297" fmla="*/ 1059835 h 1454961"/>
              <a:gd name="connsiteX298" fmla="*/ 11126501 w 12189666"/>
              <a:gd name="connsiteY298" fmla="*/ 1069384 h 1454961"/>
              <a:gd name="connsiteX299" fmla="*/ 11118108 w 12189666"/>
              <a:gd name="connsiteY299" fmla="*/ 1074963 h 1454961"/>
              <a:gd name="connsiteX300" fmla="*/ 11108458 w 12189666"/>
              <a:gd name="connsiteY300" fmla="*/ 1067525 h 1454961"/>
              <a:gd name="connsiteX301" fmla="*/ 11106247 w 12189666"/>
              <a:gd name="connsiteY301" fmla="*/ 1060288 h 1454961"/>
              <a:gd name="connsiteX302" fmla="*/ 11109513 w 12189666"/>
              <a:gd name="connsiteY302" fmla="*/ 1052095 h 1454961"/>
              <a:gd name="connsiteX303" fmla="*/ 11117957 w 12189666"/>
              <a:gd name="connsiteY303" fmla="*/ 1048728 h 1454961"/>
              <a:gd name="connsiteX304" fmla="*/ 11706796 w 12189666"/>
              <a:gd name="connsiteY304" fmla="*/ 1046466 h 1454961"/>
              <a:gd name="connsiteX305" fmla="*/ 11706796 w 12189666"/>
              <a:gd name="connsiteY305" fmla="*/ 1063906 h 1454961"/>
              <a:gd name="connsiteX306" fmla="*/ 11699609 w 12189666"/>
              <a:gd name="connsiteY306" fmla="*/ 1063906 h 1454961"/>
              <a:gd name="connsiteX307" fmla="*/ 11699609 w 12189666"/>
              <a:gd name="connsiteY307" fmla="*/ 1072501 h 1454961"/>
              <a:gd name="connsiteX308" fmla="*/ 11706796 w 12189666"/>
              <a:gd name="connsiteY308" fmla="*/ 1072501 h 1454961"/>
              <a:gd name="connsiteX309" fmla="*/ 11706796 w 12189666"/>
              <a:gd name="connsiteY309" fmla="*/ 1104767 h 1454961"/>
              <a:gd name="connsiteX310" fmla="*/ 11711822 w 12189666"/>
              <a:gd name="connsiteY310" fmla="*/ 1120800 h 1454961"/>
              <a:gd name="connsiteX311" fmla="*/ 11726498 w 12189666"/>
              <a:gd name="connsiteY311" fmla="*/ 1125775 h 1454961"/>
              <a:gd name="connsiteX312" fmla="*/ 11732781 w 12189666"/>
              <a:gd name="connsiteY312" fmla="*/ 1125273 h 1454961"/>
              <a:gd name="connsiteX313" fmla="*/ 11739315 w 12189666"/>
              <a:gd name="connsiteY313" fmla="*/ 1124017 h 1454961"/>
              <a:gd name="connsiteX314" fmla="*/ 11739315 w 12189666"/>
              <a:gd name="connsiteY314" fmla="*/ 1114869 h 1454961"/>
              <a:gd name="connsiteX315" fmla="*/ 11738762 w 12189666"/>
              <a:gd name="connsiteY315" fmla="*/ 1114869 h 1454961"/>
              <a:gd name="connsiteX316" fmla="*/ 11734690 w 12189666"/>
              <a:gd name="connsiteY316" fmla="*/ 1116075 h 1454961"/>
              <a:gd name="connsiteX317" fmla="*/ 11729263 w 12189666"/>
              <a:gd name="connsiteY317" fmla="*/ 1116829 h 1454961"/>
              <a:gd name="connsiteX318" fmla="*/ 11722628 w 12189666"/>
              <a:gd name="connsiteY318" fmla="*/ 1115824 h 1454961"/>
              <a:gd name="connsiteX319" fmla="*/ 11719211 w 12189666"/>
              <a:gd name="connsiteY319" fmla="*/ 1112658 h 1454961"/>
              <a:gd name="connsiteX320" fmla="*/ 11717652 w 12189666"/>
              <a:gd name="connsiteY320" fmla="*/ 1107632 h 1454961"/>
              <a:gd name="connsiteX321" fmla="*/ 11717401 w 12189666"/>
              <a:gd name="connsiteY321" fmla="*/ 1100143 h 1454961"/>
              <a:gd name="connsiteX322" fmla="*/ 11717401 w 12189666"/>
              <a:gd name="connsiteY322" fmla="*/ 1072501 h 1454961"/>
              <a:gd name="connsiteX323" fmla="*/ 11739315 w 12189666"/>
              <a:gd name="connsiteY323" fmla="*/ 1072501 h 1454961"/>
              <a:gd name="connsiteX324" fmla="*/ 11739315 w 12189666"/>
              <a:gd name="connsiteY324" fmla="*/ 1063906 h 1454961"/>
              <a:gd name="connsiteX325" fmla="*/ 11717401 w 12189666"/>
              <a:gd name="connsiteY325" fmla="*/ 1063906 h 1454961"/>
              <a:gd name="connsiteX326" fmla="*/ 11717401 w 12189666"/>
              <a:gd name="connsiteY326" fmla="*/ 1046466 h 1454961"/>
              <a:gd name="connsiteX327" fmla="*/ 11219832 w 12189666"/>
              <a:gd name="connsiteY327" fmla="*/ 1046466 h 1454961"/>
              <a:gd name="connsiteX328" fmla="*/ 11219832 w 12189666"/>
              <a:gd name="connsiteY328" fmla="*/ 1063906 h 1454961"/>
              <a:gd name="connsiteX329" fmla="*/ 11212645 w 12189666"/>
              <a:gd name="connsiteY329" fmla="*/ 1063906 h 1454961"/>
              <a:gd name="connsiteX330" fmla="*/ 11212645 w 12189666"/>
              <a:gd name="connsiteY330" fmla="*/ 1072501 h 1454961"/>
              <a:gd name="connsiteX331" fmla="*/ 11219832 w 12189666"/>
              <a:gd name="connsiteY331" fmla="*/ 1072501 h 1454961"/>
              <a:gd name="connsiteX332" fmla="*/ 11219832 w 12189666"/>
              <a:gd name="connsiteY332" fmla="*/ 1104767 h 1454961"/>
              <a:gd name="connsiteX333" fmla="*/ 11224858 w 12189666"/>
              <a:gd name="connsiteY333" fmla="*/ 1120800 h 1454961"/>
              <a:gd name="connsiteX334" fmla="*/ 11239534 w 12189666"/>
              <a:gd name="connsiteY334" fmla="*/ 1125775 h 1454961"/>
              <a:gd name="connsiteX335" fmla="*/ 11245817 w 12189666"/>
              <a:gd name="connsiteY335" fmla="*/ 1125273 h 1454961"/>
              <a:gd name="connsiteX336" fmla="*/ 11252351 w 12189666"/>
              <a:gd name="connsiteY336" fmla="*/ 1124017 h 1454961"/>
              <a:gd name="connsiteX337" fmla="*/ 11252300 w 12189666"/>
              <a:gd name="connsiteY337" fmla="*/ 1124017 h 1454961"/>
              <a:gd name="connsiteX338" fmla="*/ 11252300 w 12189666"/>
              <a:gd name="connsiteY338" fmla="*/ 1114869 h 1454961"/>
              <a:gd name="connsiteX339" fmla="*/ 11251748 w 12189666"/>
              <a:gd name="connsiteY339" fmla="*/ 1114869 h 1454961"/>
              <a:gd name="connsiteX340" fmla="*/ 11247677 w 12189666"/>
              <a:gd name="connsiteY340" fmla="*/ 1116075 h 1454961"/>
              <a:gd name="connsiteX341" fmla="*/ 11242248 w 12189666"/>
              <a:gd name="connsiteY341" fmla="*/ 1116829 h 1454961"/>
              <a:gd name="connsiteX342" fmla="*/ 11235614 w 12189666"/>
              <a:gd name="connsiteY342" fmla="*/ 1115824 h 1454961"/>
              <a:gd name="connsiteX343" fmla="*/ 11232196 w 12189666"/>
              <a:gd name="connsiteY343" fmla="*/ 1112658 h 1454961"/>
              <a:gd name="connsiteX344" fmla="*/ 11230638 w 12189666"/>
              <a:gd name="connsiteY344" fmla="*/ 1107632 h 1454961"/>
              <a:gd name="connsiteX345" fmla="*/ 11230437 w 12189666"/>
              <a:gd name="connsiteY345" fmla="*/ 1100143 h 1454961"/>
              <a:gd name="connsiteX346" fmla="*/ 11230437 w 12189666"/>
              <a:gd name="connsiteY346" fmla="*/ 1072501 h 1454961"/>
              <a:gd name="connsiteX347" fmla="*/ 11252300 w 12189666"/>
              <a:gd name="connsiteY347" fmla="*/ 1072501 h 1454961"/>
              <a:gd name="connsiteX348" fmla="*/ 11252300 w 12189666"/>
              <a:gd name="connsiteY348" fmla="*/ 1063906 h 1454961"/>
              <a:gd name="connsiteX349" fmla="*/ 11230437 w 12189666"/>
              <a:gd name="connsiteY349" fmla="*/ 1063906 h 1454961"/>
              <a:gd name="connsiteX350" fmla="*/ 11230437 w 12189666"/>
              <a:gd name="connsiteY350" fmla="*/ 1046466 h 1454961"/>
              <a:gd name="connsiteX351" fmla="*/ 10727440 w 12189666"/>
              <a:gd name="connsiteY351" fmla="*/ 1046466 h 1454961"/>
              <a:gd name="connsiteX352" fmla="*/ 10727440 w 12189666"/>
              <a:gd name="connsiteY352" fmla="*/ 1063906 h 1454961"/>
              <a:gd name="connsiteX353" fmla="*/ 10720203 w 12189666"/>
              <a:gd name="connsiteY353" fmla="*/ 1063906 h 1454961"/>
              <a:gd name="connsiteX354" fmla="*/ 10720203 w 12189666"/>
              <a:gd name="connsiteY354" fmla="*/ 1072501 h 1454961"/>
              <a:gd name="connsiteX355" fmla="*/ 10727390 w 12189666"/>
              <a:gd name="connsiteY355" fmla="*/ 1072501 h 1454961"/>
              <a:gd name="connsiteX356" fmla="*/ 10727390 w 12189666"/>
              <a:gd name="connsiteY356" fmla="*/ 1104767 h 1454961"/>
              <a:gd name="connsiteX357" fmla="*/ 10732416 w 12189666"/>
              <a:gd name="connsiteY357" fmla="*/ 1120800 h 1454961"/>
              <a:gd name="connsiteX358" fmla="*/ 10747092 w 12189666"/>
              <a:gd name="connsiteY358" fmla="*/ 1125775 h 1454961"/>
              <a:gd name="connsiteX359" fmla="*/ 10753375 w 12189666"/>
              <a:gd name="connsiteY359" fmla="*/ 1125273 h 1454961"/>
              <a:gd name="connsiteX360" fmla="*/ 10759908 w 12189666"/>
              <a:gd name="connsiteY360" fmla="*/ 1124017 h 1454961"/>
              <a:gd name="connsiteX361" fmla="*/ 10759959 w 12189666"/>
              <a:gd name="connsiteY361" fmla="*/ 1124017 h 1454961"/>
              <a:gd name="connsiteX362" fmla="*/ 10759959 w 12189666"/>
              <a:gd name="connsiteY362" fmla="*/ 1114869 h 1454961"/>
              <a:gd name="connsiteX363" fmla="*/ 10759406 w 12189666"/>
              <a:gd name="connsiteY363" fmla="*/ 1114869 h 1454961"/>
              <a:gd name="connsiteX364" fmla="*/ 10755335 w 12189666"/>
              <a:gd name="connsiteY364" fmla="*/ 1116075 h 1454961"/>
              <a:gd name="connsiteX365" fmla="*/ 10749907 w 12189666"/>
              <a:gd name="connsiteY365" fmla="*/ 1116829 h 1454961"/>
              <a:gd name="connsiteX366" fmla="*/ 10743272 w 12189666"/>
              <a:gd name="connsiteY366" fmla="*/ 1115824 h 1454961"/>
              <a:gd name="connsiteX367" fmla="*/ 10739855 w 12189666"/>
              <a:gd name="connsiteY367" fmla="*/ 1112658 h 1454961"/>
              <a:gd name="connsiteX368" fmla="*/ 10738297 w 12189666"/>
              <a:gd name="connsiteY368" fmla="*/ 1107632 h 1454961"/>
              <a:gd name="connsiteX369" fmla="*/ 10738045 w 12189666"/>
              <a:gd name="connsiteY369" fmla="*/ 1100143 h 1454961"/>
              <a:gd name="connsiteX370" fmla="*/ 10738045 w 12189666"/>
              <a:gd name="connsiteY370" fmla="*/ 1072501 h 1454961"/>
              <a:gd name="connsiteX371" fmla="*/ 10759959 w 12189666"/>
              <a:gd name="connsiteY371" fmla="*/ 1072501 h 1454961"/>
              <a:gd name="connsiteX372" fmla="*/ 10759959 w 12189666"/>
              <a:gd name="connsiteY372" fmla="*/ 1063906 h 1454961"/>
              <a:gd name="connsiteX373" fmla="*/ 10738045 w 12189666"/>
              <a:gd name="connsiteY373" fmla="*/ 1063906 h 1454961"/>
              <a:gd name="connsiteX374" fmla="*/ 10738045 w 12189666"/>
              <a:gd name="connsiteY374" fmla="*/ 1046466 h 1454961"/>
              <a:gd name="connsiteX375" fmla="*/ 10888824 w 12189666"/>
              <a:gd name="connsiteY375" fmla="*/ 1043099 h 1454961"/>
              <a:gd name="connsiteX376" fmla="*/ 10888824 w 12189666"/>
              <a:gd name="connsiteY376" fmla="*/ 1053704 h 1454961"/>
              <a:gd name="connsiteX377" fmla="*/ 10900786 w 12189666"/>
              <a:gd name="connsiteY377" fmla="*/ 1053704 h 1454961"/>
              <a:gd name="connsiteX378" fmla="*/ 10900786 w 12189666"/>
              <a:gd name="connsiteY378" fmla="*/ 1043099 h 1454961"/>
              <a:gd name="connsiteX379" fmla="*/ 11118459 w 12189666"/>
              <a:gd name="connsiteY379" fmla="*/ 1041993 h 1454961"/>
              <a:gd name="connsiteX380" fmla="*/ 11108458 w 12189666"/>
              <a:gd name="connsiteY380" fmla="*/ 1043602 h 1454961"/>
              <a:gd name="connsiteX381" fmla="*/ 11101120 w 12189666"/>
              <a:gd name="connsiteY381" fmla="*/ 1047823 h 1454961"/>
              <a:gd name="connsiteX382" fmla="*/ 11096647 w 12189666"/>
              <a:gd name="connsiteY382" fmla="*/ 1053854 h 1454961"/>
              <a:gd name="connsiteX383" fmla="*/ 11095139 w 12189666"/>
              <a:gd name="connsiteY383" fmla="*/ 1060791 h 1454961"/>
              <a:gd name="connsiteX384" fmla="*/ 11097853 w 12189666"/>
              <a:gd name="connsiteY384" fmla="*/ 1070792 h 1454961"/>
              <a:gd name="connsiteX385" fmla="*/ 11106799 w 12189666"/>
              <a:gd name="connsiteY385" fmla="*/ 1078682 h 1454961"/>
              <a:gd name="connsiteX386" fmla="*/ 11100869 w 12189666"/>
              <a:gd name="connsiteY386" fmla="*/ 1082603 h 1454961"/>
              <a:gd name="connsiteX387" fmla="*/ 11095994 w 12189666"/>
              <a:gd name="connsiteY387" fmla="*/ 1087428 h 1454961"/>
              <a:gd name="connsiteX388" fmla="*/ 11092526 w 12189666"/>
              <a:gd name="connsiteY388" fmla="*/ 1093710 h 1454961"/>
              <a:gd name="connsiteX389" fmla="*/ 11091068 w 12189666"/>
              <a:gd name="connsiteY389" fmla="*/ 1102355 h 1454961"/>
              <a:gd name="connsiteX390" fmla="*/ 11098858 w 12189666"/>
              <a:gd name="connsiteY390" fmla="*/ 1119644 h 1454961"/>
              <a:gd name="connsiteX391" fmla="*/ 11118359 w 12189666"/>
              <a:gd name="connsiteY391" fmla="*/ 1126228 h 1454961"/>
              <a:gd name="connsiteX392" fmla="*/ 11132281 w 12189666"/>
              <a:gd name="connsiteY392" fmla="*/ 1123162 h 1454961"/>
              <a:gd name="connsiteX393" fmla="*/ 11145549 w 12189666"/>
              <a:gd name="connsiteY393" fmla="*/ 1112356 h 1454961"/>
              <a:gd name="connsiteX394" fmla="*/ 11158416 w 12189666"/>
              <a:gd name="connsiteY394" fmla="*/ 1124620 h 1454961"/>
              <a:gd name="connsiteX395" fmla="*/ 11172287 w 12189666"/>
              <a:gd name="connsiteY395" fmla="*/ 1124620 h 1454961"/>
              <a:gd name="connsiteX396" fmla="*/ 11150977 w 12189666"/>
              <a:gd name="connsiteY396" fmla="*/ 1104616 h 1454961"/>
              <a:gd name="connsiteX397" fmla="*/ 11155802 w 12189666"/>
              <a:gd name="connsiteY397" fmla="*/ 1092152 h 1454961"/>
              <a:gd name="connsiteX398" fmla="*/ 11157209 w 12189666"/>
              <a:gd name="connsiteY398" fmla="*/ 1080391 h 1454961"/>
              <a:gd name="connsiteX399" fmla="*/ 11157209 w 12189666"/>
              <a:gd name="connsiteY399" fmla="*/ 1075215 h 1454961"/>
              <a:gd name="connsiteX400" fmla="*/ 11146203 w 12189666"/>
              <a:gd name="connsiteY400" fmla="*/ 1075215 h 1454961"/>
              <a:gd name="connsiteX401" fmla="*/ 11146253 w 12189666"/>
              <a:gd name="connsiteY401" fmla="*/ 1081598 h 1454961"/>
              <a:gd name="connsiteX402" fmla="*/ 11146152 w 12189666"/>
              <a:gd name="connsiteY402" fmla="*/ 1088383 h 1454961"/>
              <a:gd name="connsiteX403" fmla="*/ 11145700 w 12189666"/>
              <a:gd name="connsiteY403" fmla="*/ 1093811 h 1454961"/>
              <a:gd name="connsiteX404" fmla="*/ 11144494 w 12189666"/>
              <a:gd name="connsiteY404" fmla="*/ 1098586 h 1454961"/>
              <a:gd name="connsiteX405" fmla="*/ 11123536 w 12189666"/>
              <a:gd name="connsiteY405" fmla="*/ 1078934 h 1454961"/>
              <a:gd name="connsiteX406" fmla="*/ 11132180 w 12189666"/>
              <a:gd name="connsiteY406" fmla="*/ 1074762 h 1454961"/>
              <a:gd name="connsiteX407" fmla="*/ 11137307 w 12189666"/>
              <a:gd name="connsiteY407" fmla="*/ 1069636 h 1454961"/>
              <a:gd name="connsiteX408" fmla="*/ 11139619 w 12189666"/>
              <a:gd name="connsiteY408" fmla="*/ 1064208 h 1454961"/>
              <a:gd name="connsiteX409" fmla="*/ 11140272 w 12189666"/>
              <a:gd name="connsiteY409" fmla="*/ 1058780 h 1454961"/>
              <a:gd name="connsiteX410" fmla="*/ 11134241 w 12189666"/>
              <a:gd name="connsiteY410" fmla="*/ 1046768 h 1454961"/>
              <a:gd name="connsiteX411" fmla="*/ 11118459 w 12189666"/>
              <a:gd name="connsiteY411" fmla="*/ 1041993 h 1454961"/>
              <a:gd name="connsiteX412" fmla="*/ 11715391 w 12189666"/>
              <a:gd name="connsiteY412" fmla="*/ 975549 h 1454961"/>
              <a:gd name="connsiteX413" fmla="*/ 11705540 w 12189666"/>
              <a:gd name="connsiteY413" fmla="*/ 1011133 h 1454961"/>
              <a:gd name="connsiteX414" fmla="*/ 11713783 w 12189666"/>
              <a:gd name="connsiteY414" fmla="*/ 1011133 h 1454961"/>
              <a:gd name="connsiteX415" fmla="*/ 11729715 w 12189666"/>
              <a:gd name="connsiteY415" fmla="*/ 975549 h 1454961"/>
              <a:gd name="connsiteX416" fmla="*/ 8789787 w 12189666"/>
              <a:gd name="connsiteY416" fmla="*/ 963739 h 1454961"/>
              <a:gd name="connsiteX417" fmla="*/ 8810092 w 12189666"/>
              <a:gd name="connsiteY417" fmla="*/ 964996 h 1454961"/>
              <a:gd name="connsiteX418" fmla="*/ 8826878 w 12189666"/>
              <a:gd name="connsiteY418" fmla="*/ 971731 h 1454961"/>
              <a:gd name="connsiteX419" fmla="*/ 8833111 w 12189666"/>
              <a:gd name="connsiteY419" fmla="*/ 1006611 h 1454961"/>
              <a:gd name="connsiteX420" fmla="*/ 8747971 w 12189666"/>
              <a:gd name="connsiteY420" fmla="*/ 1006611 h 1454961"/>
              <a:gd name="connsiteX421" fmla="*/ 8754555 w 12189666"/>
              <a:gd name="connsiteY421" fmla="*/ 972434 h 1454961"/>
              <a:gd name="connsiteX422" fmla="*/ 8771141 w 12189666"/>
              <a:gd name="connsiteY422" fmla="*/ 965247 h 1454961"/>
              <a:gd name="connsiteX423" fmla="*/ 8789787 w 12189666"/>
              <a:gd name="connsiteY423" fmla="*/ 963739 h 1454961"/>
              <a:gd name="connsiteX424" fmla="*/ 10145587 w 12189666"/>
              <a:gd name="connsiteY424" fmla="*/ 963739 h 1454961"/>
              <a:gd name="connsiteX425" fmla="*/ 10180467 w 12189666"/>
              <a:gd name="connsiteY425" fmla="*/ 973942 h 1454961"/>
              <a:gd name="connsiteX426" fmla="*/ 10191725 w 12189666"/>
              <a:gd name="connsiteY426" fmla="*/ 1023045 h 1454961"/>
              <a:gd name="connsiteX427" fmla="*/ 10191725 w 12189666"/>
              <a:gd name="connsiteY427" fmla="*/ 1027016 h 1454961"/>
              <a:gd name="connsiteX428" fmla="*/ 10182678 w 12189666"/>
              <a:gd name="connsiteY428" fmla="*/ 1077527 h 1454961"/>
              <a:gd name="connsiteX429" fmla="*/ 10145587 w 12189666"/>
              <a:gd name="connsiteY429" fmla="*/ 1089488 h 1454961"/>
              <a:gd name="connsiteX430" fmla="*/ 10112818 w 12189666"/>
              <a:gd name="connsiteY430" fmla="*/ 1077527 h 1454961"/>
              <a:gd name="connsiteX431" fmla="*/ 10105179 w 12189666"/>
              <a:gd name="connsiteY431" fmla="*/ 1035711 h 1454961"/>
              <a:gd name="connsiteX432" fmla="*/ 10105179 w 12189666"/>
              <a:gd name="connsiteY432" fmla="*/ 1017868 h 1454961"/>
              <a:gd name="connsiteX433" fmla="*/ 10113521 w 12189666"/>
              <a:gd name="connsiteY433" fmla="*/ 973942 h 1454961"/>
              <a:gd name="connsiteX434" fmla="*/ 10145587 w 12189666"/>
              <a:gd name="connsiteY434" fmla="*/ 963739 h 1454961"/>
              <a:gd name="connsiteX435" fmla="*/ 9938267 w 12189666"/>
              <a:gd name="connsiteY435" fmla="*/ 963739 h 1454961"/>
              <a:gd name="connsiteX436" fmla="*/ 9957868 w 12189666"/>
              <a:gd name="connsiteY436" fmla="*/ 965598 h 1454961"/>
              <a:gd name="connsiteX437" fmla="*/ 9974654 w 12189666"/>
              <a:gd name="connsiteY437" fmla="*/ 974645 h 1454961"/>
              <a:gd name="connsiteX438" fmla="*/ 9982293 w 12189666"/>
              <a:gd name="connsiteY438" fmla="*/ 1027719 h 1454961"/>
              <a:gd name="connsiteX439" fmla="*/ 9974654 w 12189666"/>
              <a:gd name="connsiteY439" fmla="*/ 1079737 h 1454961"/>
              <a:gd name="connsiteX440" fmla="*/ 9938267 w 12189666"/>
              <a:gd name="connsiteY440" fmla="*/ 1089487 h 1454961"/>
              <a:gd name="connsiteX441" fmla="*/ 9900823 w 12189666"/>
              <a:gd name="connsiteY441" fmla="*/ 1077526 h 1454961"/>
              <a:gd name="connsiteX442" fmla="*/ 9894239 w 12189666"/>
              <a:gd name="connsiteY442" fmla="*/ 1027719 h 1454961"/>
              <a:gd name="connsiteX443" fmla="*/ 9902682 w 12189666"/>
              <a:gd name="connsiteY443" fmla="*/ 973941 h 1454961"/>
              <a:gd name="connsiteX444" fmla="*/ 9919268 w 12189666"/>
              <a:gd name="connsiteY444" fmla="*/ 965497 h 1454961"/>
              <a:gd name="connsiteX445" fmla="*/ 9938267 w 12189666"/>
              <a:gd name="connsiteY445" fmla="*/ 963739 h 1454961"/>
              <a:gd name="connsiteX446" fmla="*/ 9635051 w 12189666"/>
              <a:gd name="connsiteY446" fmla="*/ 963739 h 1454961"/>
              <a:gd name="connsiteX447" fmla="*/ 9654652 w 12189666"/>
              <a:gd name="connsiteY447" fmla="*/ 965598 h 1454961"/>
              <a:gd name="connsiteX448" fmla="*/ 9671439 w 12189666"/>
              <a:gd name="connsiteY448" fmla="*/ 974645 h 1454961"/>
              <a:gd name="connsiteX449" fmla="*/ 9679078 w 12189666"/>
              <a:gd name="connsiteY449" fmla="*/ 1027719 h 1454961"/>
              <a:gd name="connsiteX450" fmla="*/ 9671439 w 12189666"/>
              <a:gd name="connsiteY450" fmla="*/ 1079737 h 1454961"/>
              <a:gd name="connsiteX451" fmla="*/ 9635051 w 12189666"/>
              <a:gd name="connsiteY451" fmla="*/ 1089487 h 1454961"/>
              <a:gd name="connsiteX452" fmla="*/ 9597608 w 12189666"/>
              <a:gd name="connsiteY452" fmla="*/ 1077526 h 1454961"/>
              <a:gd name="connsiteX453" fmla="*/ 9591024 w 12189666"/>
              <a:gd name="connsiteY453" fmla="*/ 1027719 h 1454961"/>
              <a:gd name="connsiteX454" fmla="*/ 9599467 w 12189666"/>
              <a:gd name="connsiteY454" fmla="*/ 973941 h 1454961"/>
              <a:gd name="connsiteX455" fmla="*/ 9616052 w 12189666"/>
              <a:gd name="connsiteY455" fmla="*/ 965497 h 1454961"/>
              <a:gd name="connsiteX456" fmla="*/ 9635051 w 12189666"/>
              <a:gd name="connsiteY456" fmla="*/ 963739 h 1454961"/>
              <a:gd name="connsiteX457" fmla="*/ 11504150 w 12189666"/>
              <a:gd name="connsiteY457" fmla="*/ 959165 h 1454961"/>
              <a:gd name="connsiteX458" fmla="*/ 11504150 w 12189666"/>
              <a:gd name="connsiteY458" fmla="*/ 976053 h 1454961"/>
              <a:gd name="connsiteX459" fmla="*/ 11495606 w 12189666"/>
              <a:gd name="connsiteY459" fmla="*/ 980978 h 1454961"/>
              <a:gd name="connsiteX460" fmla="*/ 11485403 w 12189666"/>
              <a:gd name="connsiteY460" fmla="*/ 983089 h 1454961"/>
              <a:gd name="connsiteX461" fmla="*/ 11475402 w 12189666"/>
              <a:gd name="connsiteY461" fmla="*/ 980476 h 1454961"/>
              <a:gd name="connsiteX462" fmla="*/ 11472135 w 12189666"/>
              <a:gd name="connsiteY462" fmla="*/ 972635 h 1454961"/>
              <a:gd name="connsiteX463" fmla="*/ 11474949 w 12189666"/>
              <a:gd name="connsiteY463" fmla="*/ 965398 h 1454961"/>
              <a:gd name="connsiteX464" fmla="*/ 11482338 w 12189666"/>
              <a:gd name="connsiteY464" fmla="*/ 961528 h 1454961"/>
              <a:gd name="connsiteX465" fmla="*/ 11492741 w 12189666"/>
              <a:gd name="connsiteY465" fmla="*/ 959969 h 1454961"/>
              <a:gd name="connsiteX466" fmla="*/ 11504150 w 12189666"/>
              <a:gd name="connsiteY466" fmla="*/ 959165 h 1454961"/>
              <a:gd name="connsiteX467" fmla="*/ 11078955 w 12189666"/>
              <a:gd name="connsiteY467" fmla="*/ 959165 h 1454961"/>
              <a:gd name="connsiteX468" fmla="*/ 11078955 w 12189666"/>
              <a:gd name="connsiteY468" fmla="*/ 976053 h 1454961"/>
              <a:gd name="connsiteX469" fmla="*/ 11070410 w 12189666"/>
              <a:gd name="connsiteY469" fmla="*/ 980978 h 1454961"/>
              <a:gd name="connsiteX470" fmla="*/ 11060208 w 12189666"/>
              <a:gd name="connsiteY470" fmla="*/ 983089 h 1454961"/>
              <a:gd name="connsiteX471" fmla="*/ 11050207 w 12189666"/>
              <a:gd name="connsiteY471" fmla="*/ 980476 h 1454961"/>
              <a:gd name="connsiteX472" fmla="*/ 11046940 w 12189666"/>
              <a:gd name="connsiteY472" fmla="*/ 972635 h 1454961"/>
              <a:gd name="connsiteX473" fmla="*/ 11049754 w 12189666"/>
              <a:gd name="connsiteY473" fmla="*/ 965398 h 1454961"/>
              <a:gd name="connsiteX474" fmla="*/ 11057142 w 12189666"/>
              <a:gd name="connsiteY474" fmla="*/ 961528 h 1454961"/>
              <a:gd name="connsiteX475" fmla="*/ 11067546 w 12189666"/>
              <a:gd name="connsiteY475" fmla="*/ 959969 h 1454961"/>
              <a:gd name="connsiteX476" fmla="*/ 11078955 w 12189666"/>
              <a:gd name="connsiteY476" fmla="*/ 959165 h 1454961"/>
              <a:gd name="connsiteX477" fmla="*/ 11285672 w 12189666"/>
              <a:gd name="connsiteY477" fmla="*/ 937855 h 1454961"/>
              <a:gd name="connsiteX478" fmla="*/ 11292910 w 12189666"/>
              <a:gd name="connsiteY478" fmla="*/ 938659 h 1454961"/>
              <a:gd name="connsiteX479" fmla="*/ 11300800 w 12189666"/>
              <a:gd name="connsiteY479" fmla="*/ 941272 h 1454961"/>
              <a:gd name="connsiteX480" fmla="*/ 11300800 w 12189666"/>
              <a:gd name="connsiteY480" fmla="*/ 974343 h 1454961"/>
              <a:gd name="connsiteX481" fmla="*/ 11292256 w 12189666"/>
              <a:gd name="connsiteY481" fmla="*/ 978917 h 1454961"/>
              <a:gd name="connsiteX482" fmla="*/ 11282959 w 12189666"/>
              <a:gd name="connsiteY482" fmla="*/ 980626 h 1454961"/>
              <a:gd name="connsiteX483" fmla="*/ 11270595 w 12189666"/>
              <a:gd name="connsiteY483" fmla="*/ 975348 h 1454961"/>
              <a:gd name="connsiteX484" fmla="*/ 11266875 w 12189666"/>
              <a:gd name="connsiteY484" fmla="*/ 959868 h 1454961"/>
              <a:gd name="connsiteX485" fmla="*/ 11271901 w 12189666"/>
              <a:gd name="connsiteY485" fmla="*/ 943484 h 1454961"/>
              <a:gd name="connsiteX486" fmla="*/ 11285672 w 12189666"/>
              <a:gd name="connsiteY486" fmla="*/ 937855 h 1454961"/>
              <a:gd name="connsiteX487" fmla="*/ 10929785 w 12189666"/>
              <a:gd name="connsiteY487" fmla="*/ 937453 h 1454961"/>
              <a:gd name="connsiteX488" fmla="*/ 10943104 w 12189666"/>
              <a:gd name="connsiteY488" fmla="*/ 943182 h 1454961"/>
              <a:gd name="connsiteX489" fmla="*/ 10947929 w 12189666"/>
              <a:gd name="connsiteY489" fmla="*/ 960723 h 1454961"/>
              <a:gd name="connsiteX490" fmla="*/ 10943104 w 12189666"/>
              <a:gd name="connsiteY490" fmla="*/ 978063 h 1454961"/>
              <a:gd name="connsiteX491" fmla="*/ 10929835 w 12189666"/>
              <a:gd name="connsiteY491" fmla="*/ 983892 h 1454961"/>
              <a:gd name="connsiteX492" fmla="*/ 10916466 w 12189666"/>
              <a:gd name="connsiteY492" fmla="*/ 978012 h 1454961"/>
              <a:gd name="connsiteX493" fmla="*/ 10911641 w 12189666"/>
              <a:gd name="connsiteY493" fmla="*/ 960723 h 1454961"/>
              <a:gd name="connsiteX494" fmla="*/ 10916416 w 12189666"/>
              <a:gd name="connsiteY494" fmla="*/ 943182 h 1454961"/>
              <a:gd name="connsiteX495" fmla="*/ 10929785 w 12189666"/>
              <a:gd name="connsiteY495" fmla="*/ 937453 h 1454961"/>
              <a:gd name="connsiteX496" fmla="*/ 10257766 w 12189666"/>
              <a:gd name="connsiteY496" fmla="*/ 931422 h 1454961"/>
              <a:gd name="connsiteX497" fmla="*/ 10321043 w 12189666"/>
              <a:gd name="connsiteY497" fmla="*/ 1122309 h 1454961"/>
              <a:gd name="connsiteX498" fmla="*/ 10343257 w 12189666"/>
              <a:gd name="connsiteY498" fmla="*/ 1122309 h 1454961"/>
              <a:gd name="connsiteX499" fmla="*/ 10333758 w 12189666"/>
              <a:gd name="connsiteY499" fmla="*/ 1155681 h 1454961"/>
              <a:gd name="connsiteX500" fmla="*/ 10306166 w 12189666"/>
              <a:gd name="connsiteY500" fmla="*/ 1172115 h 1454961"/>
              <a:gd name="connsiteX501" fmla="*/ 10301291 w 12189666"/>
              <a:gd name="connsiteY501" fmla="*/ 1171764 h 1454961"/>
              <a:gd name="connsiteX502" fmla="*/ 10296415 w 12189666"/>
              <a:gd name="connsiteY502" fmla="*/ 1171412 h 1454961"/>
              <a:gd name="connsiteX503" fmla="*/ 10296415 w 12189666"/>
              <a:gd name="connsiteY503" fmla="*/ 1205941 h 1454961"/>
              <a:gd name="connsiteX504" fmla="*/ 10314509 w 12189666"/>
              <a:gd name="connsiteY504" fmla="*/ 1206644 h 1454961"/>
              <a:gd name="connsiteX505" fmla="*/ 10352254 w 12189666"/>
              <a:gd name="connsiteY505" fmla="*/ 1199708 h 1454961"/>
              <a:gd name="connsiteX506" fmla="*/ 10372559 w 12189666"/>
              <a:gd name="connsiteY506" fmla="*/ 1179102 h 1454961"/>
              <a:gd name="connsiteX507" fmla="*/ 10385073 w 12189666"/>
              <a:gd name="connsiteY507" fmla="*/ 1145176 h 1454961"/>
              <a:gd name="connsiteX508" fmla="*/ 10438147 w 12189666"/>
              <a:gd name="connsiteY508" fmla="*/ 931422 h 1454961"/>
              <a:gd name="connsiteX509" fmla="*/ 10391305 w 12189666"/>
              <a:gd name="connsiteY509" fmla="*/ 931422 h 1454961"/>
              <a:gd name="connsiteX510" fmla="*/ 10354465 w 12189666"/>
              <a:gd name="connsiteY510" fmla="*/ 1093962 h 1454961"/>
              <a:gd name="connsiteX511" fmla="*/ 10353762 w 12189666"/>
              <a:gd name="connsiteY511" fmla="*/ 1093962 h 1454961"/>
              <a:gd name="connsiteX512" fmla="*/ 10305412 w 12189666"/>
              <a:gd name="connsiteY512" fmla="*/ 931422 h 1454961"/>
              <a:gd name="connsiteX513" fmla="*/ 11155601 w 12189666"/>
              <a:gd name="connsiteY513" fmla="*/ 930316 h 1454961"/>
              <a:gd name="connsiteX514" fmla="*/ 11155601 w 12189666"/>
              <a:gd name="connsiteY514" fmla="*/ 991030 h 1454961"/>
              <a:gd name="connsiteX515" fmla="*/ 11166205 w 12189666"/>
              <a:gd name="connsiteY515" fmla="*/ 991030 h 1454961"/>
              <a:gd name="connsiteX516" fmla="*/ 11166205 w 12189666"/>
              <a:gd name="connsiteY516" fmla="*/ 930316 h 1454961"/>
              <a:gd name="connsiteX517" fmla="*/ 10967480 w 12189666"/>
              <a:gd name="connsiteY517" fmla="*/ 930316 h 1454961"/>
              <a:gd name="connsiteX518" fmla="*/ 10992811 w 12189666"/>
              <a:gd name="connsiteY518" fmla="*/ 991030 h 1454961"/>
              <a:gd name="connsiteX519" fmla="*/ 11003466 w 12189666"/>
              <a:gd name="connsiteY519" fmla="*/ 991030 h 1454961"/>
              <a:gd name="connsiteX520" fmla="*/ 11028947 w 12189666"/>
              <a:gd name="connsiteY520" fmla="*/ 930316 h 1454961"/>
              <a:gd name="connsiteX521" fmla="*/ 11017840 w 12189666"/>
              <a:gd name="connsiteY521" fmla="*/ 930316 h 1454961"/>
              <a:gd name="connsiteX522" fmla="*/ 10998490 w 12189666"/>
              <a:gd name="connsiteY522" fmla="*/ 978616 h 1454961"/>
              <a:gd name="connsiteX523" fmla="*/ 10978989 w 12189666"/>
              <a:gd name="connsiteY523" fmla="*/ 930316 h 1454961"/>
              <a:gd name="connsiteX524" fmla="*/ 10727289 w 12189666"/>
              <a:gd name="connsiteY524" fmla="*/ 930316 h 1454961"/>
              <a:gd name="connsiteX525" fmla="*/ 10727289 w 12189666"/>
              <a:gd name="connsiteY525" fmla="*/ 991030 h 1454961"/>
              <a:gd name="connsiteX526" fmla="*/ 10737894 w 12189666"/>
              <a:gd name="connsiteY526" fmla="*/ 991030 h 1454961"/>
              <a:gd name="connsiteX527" fmla="*/ 10737894 w 12189666"/>
              <a:gd name="connsiteY527" fmla="*/ 930316 h 1454961"/>
              <a:gd name="connsiteX528" fmla="*/ 11450022 w 12189666"/>
              <a:gd name="connsiteY528" fmla="*/ 930266 h 1454961"/>
              <a:gd name="connsiteX529" fmla="*/ 11440170 w 12189666"/>
              <a:gd name="connsiteY529" fmla="*/ 932327 h 1454961"/>
              <a:gd name="connsiteX530" fmla="*/ 11429013 w 12189666"/>
              <a:gd name="connsiteY530" fmla="*/ 939263 h 1454961"/>
              <a:gd name="connsiteX531" fmla="*/ 11429013 w 12189666"/>
              <a:gd name="connsiteY531" fmla="*/ 930316 h 1454961"/>
              <a:gd name="connsiteX532" fmla="*/ 11418408 w 12189666"/>
              <a:gd name="connsiteY532" fmla="*/ 930316 h 1454961"/>
              <a:gd name="connsiteX533" fmla="*/ 11418408 w 12189666"/>
              <a:gd name="connsiteY533" fmla="*/ 991030 h 1454961"/>
              <a:gd name="connsiteX534" fmla="*/ 11429013 w 12189666"/>
              <a:gd name="connsiteY534" fmla="*/ 991030 h 1454961"/>
              <a:gd name="connsiteX535" fmla="*/ 11429013 w 12189666"/>
              <a:gd name="connsiteY535" fmla="*/ 947958 h 1454961"/>
              <a:gd name="connsiteX536" fmla="*/ 11437809 w 12189666"/>
              <a:gd name="connsiteY536" fmla="*/ 942530 h 1454961"/>
              <a:gd name="connsiteX537" fmla="*/ 11447308 w 12189666"/>
              <a:gd name="connsiteY537" fmla="*/ 940419 h 1454961"/>
              <a:gd name="connsiteX538" fmla="*/ 11452585 w 12189666"/>
              <a:gd name="connsiteY538" fmla="*/ 940670 h 1454961"/>
              <a:gd name="connsiteX539" fmla="*/ 11457209 w 12189666"/>
              <a:gd name="connsiteY539" fmla="*/ 941474 h 1454961"/>
              <a:gd name="connsiteX540" fmla="*/ 11457762 w 12189666"/>
              <a:gd name="connsiteY540" fmla="*/ 941474 h 1454961"/>
              <a:gd name="connsiteX541" fmla="*/ 11457762 w 12189666"/>
              <a:gd name="connsiteY541" fmla="*/ 930919 h 1454961"/>
              <a:gd name="connsiteX542" fmla="*/ 11454043 w 12189666"/>
              <a:gd name="connsiteY542" fmla="*/ 930417 h 1454961"/>
              <a:gd name="connsiteX543" fmla="*/ 11450022 w 12189666"/>
              <a:gd name="connsiteY543" fmla="*/ 930266 h 1454961"/>
              <a:gd name="connsiteX544" fmla="*/ 9938267 w 12189666"/>
              <a:gd name="connsiteY544" fmla="*/ 929260 h 1454961"/>
              <a:gd name="connsiteX545" fmla="*/ 9862978 w 12189666"/>
              <a:gd name="connsiteY545" fmla="*/ 951073 h 1454961"/>
              <a:gd name="connsiteX546" fmla="*/ 9848101 w 12189666"/>
              <a:gd name="connsiteY546" fmla="*/ 1032795 h 1454961"/>
              <a:gd name="connsiteX547" fmla="*/ 9861571 w 12189666"/>
              <a:gd name="connsiteY547" fmla="*/ 1100796 h 1454961"/>
              <a:gd name="connsiteX548" fmla="*/ 9880468 w 12189666"/>
              <a:gd name="connsiteY548" fmla="*/ 1116225 h 1454961"/>
              <a:gd name="connsiteX549" fmla="*/ 9937563 w 12189666"/>
              <a:gd name="connsiteY549" fmla="*/ 1124468 h 1454961"/>
              <a:gd name="connsiteX550" fmla="*/ 9978474 w 12189666"/>
              <a:gd name="connsiteY550" fmla="*/ 1121603 h 1454961"/>
              <a:gd name="connsiteX551" fmla="*/ 10007675 w 12189666"/>
              <a:gd name="connsiteY551" fmla="*/ 1109541 h 1454961"/>
              <a:gd name="connsiteX552" fmla="*/ 10024964 w 12189666"/>
              <a:gd name="connsiteY552" fmla="*/ 1077877 h 1454961"/>
              <a:gd name="connsiteX553" fmla="*/ 10028432 w 12189666"/>
              <a:gd name="connsiteY553" fmla="*/ 1027719 h 1454961"/>
              <a:gd name="connsiteX554" fmla="*/ 10024913 w 12189666"/>
              <a:gd name="connsiteY554" fmla="*/ 976655 h 1454961"/>
              <a:gd name="connsiteX555" fmla="*/ 10009936 w 12189666"/>
              <a:gd name="connsiteY555" fmla="*/ 947102 h 1454961"/>
              <a:gd name="connsiteX556" fmla="*/ 9991541 w 12189666"/>
              <a:gd name="connsiteY556" fmla="*/ 935995 h 1454961"/>
              <a:gd name="connsiteX557" fmla="*/ 9938267 w 12189666"/>
              <a:gd name="connsiteY557" fmla="*/ 929260 h 1454961"/>
              <a:gd name="connsiteX558" fmla="*/ 9635051 w 12189666"/>
              <a:gd name="connsiteY558" fmla="*/ 929260 h 1454961"/>
              <a:gd name="connsiteX559" fmla="*/ 9559762 w 12189666"/>
              <a:gd name="connsiteY559" fmla="*/ 951073 h 1454961"/>
              <a:gd name="connsiteX560" fmla="*/ 9544835 w 12189666"/>
              <a:gd name="connsiteY560" fmla="*/ 1032795 h 1454961"/>
              <a:gd name="connsiteX561" fmla="*/ 9558355 w 12189666"/>
              <a:gd name="connsiteY561" fmla="*/ 1100796 h 1454961"/>
              <a:gd name="connsiteX562" fmla="*/ 9577252 w 12189666"/>
              <a:gd name="connsiteY562" fmla="*/ 1116225 h 1454961"/>
              <a:gd name="connsiteX563" fmla="*/ 9634347 w 12189666"/>
              <a:gd name="connsiteY563" fmla="*/ 1124468 h 1454961"/>
              <a:gd name="connsiteX564" fmla="*/ 9675258 w 12189666"/>
              <a:gd name="connsiteY564" fmla="*/ 1121603 h 1454961"/>
              <a:gd name="connsiteX565" fmla="*/ 9704459 w 12189666"/>
              <a:gd name="connsiteY565" fmla="*/ 1109541 h 1454961"/>
              <a:gd name="connsiteX566" fmla="*/ 9721748 w 12189666"/>
              <a:gd name="connsiteY566" fmla="*/ 1077877 h 1454961"/>
              <a:gd name="connsiteX567" fmla="*/ 9725216 w 12189666"/>
              <a:gd name="connsiteY567" fmla="*/ 1027719 h 1454961"/>
              <a:gd name="connsiteX568" fmla="*/ 9721698 w 12189666"/>
              <a:gd name="connsiteY568" fmla="*/ 976655 h 1454961"/>
              <a:gd name="connsiteX569" fmla="*/ 9706720 w 12189666"/>
              <a:gd name="connsiteY569" fmla="*/ 947102 h 1454961"/>
              <a:gd name="connsiteX570" fmla="*/ 9688326 w 12189666"/>
              <a:gd name="connsiteY570" fmla="*/ 935995 h 1454961"/>
              <a:gd name="connsiteX571" fmla="*/ 9635051 w 12189666"/>
              <a:gd name="connsiteY571" fmla="*/ 929260 h 1454961"/>
              <a:gd name="connsiteX572" fmla="*/ 8996404 w 12189666"/>
              <a:gd name="connsiteY572" fmla="*/ 929260 h 1454961"/>
              <a:gd name="connsiteX573" fmla="*/ 8954236 w 12189666"/>
              <a:gd name="connsiteY573" fmla="*/ 933683 h 1454961"/>
              <a:gd name="connsiteX574" fmla="*/ 8926996 w 12189666"/>
              <a:gd name="connsiteY574" fmla="*/ 951073 h 1454961"/>
              <a:gd name="connsiteX575" fmla="*/ 8912420 w 12189666"/>
              <a:gd name="connsiteY575" fmla="*/ 988416 h 1454961"/>
              <a:gd name="connsiteX576" fmla="*/ 8910561 w 12189666"/>
              <a:gd name="connsiteY576" fmla="*/ 1029176 h 1454961"/>
              <a:gd name="connsiteX577" fmla="*/ 8911817 w 12189666"/>
              <a:gd name="connsiteY577" fmla="*/ 1064258 h 1454961"/>
              <a:gd name="connsiteX578" fmla="*/ 8928403 w 12189666"/>
              <a:gd name="connsiteY578" fmla="*/ 1106677 h 1454961"/>
              <a:gd name="connsiteX579" fmla="*/ 8960871 w 12189666"/>
              <a:gd name="connsiteY579" fmla="*/ 1122458 h 1454961"/>
              <a:gd name="connsiteX580" fmla="*/ 8997811 w 12189666"/>
              <a:gd name="connsiteY580" fmla="*/ 1124518 h 1454961"/>
              <a:gd name="connsiteX581" fmla="*/ 9064707 w 12189666"/>
              <a:gd name="connsiteY581" fmla="*/ 1110295 h 1454961"/>
              <a:gd name="connsiteX582" fmla="*/ 9083252 w 12189666"/>
              <a:gd name="connsiteY582" fmla="*/ 1049933 h 1454961"/>
              <a:gd name="connsiteX583" fmla="*/ 9037064 w 12189666"/>
              <a:gd name="connsiteY583" fmla="*/ 1049933 h 1454961"/>
              <a:gd name="connsiteX584" fmla="*/ 9037064 w 12189666"/>
              <a:gd name="connsiteY584" fmla="*/ 1056166 h 1454961"/>
              <a:gd name="connsiteX585" fmla="*/ 9030480 w 12189666"/>
              <a:gd name="connsiteY585" fmla="*/ 1082703 h 1454961"/>
              <a:gd name="connsiteX586" fmla="*/ 9019976 w 12189666"/>
              <a:gd name="connsiteY586" fmla="*/ 1088181 h 1454961"/>
              <a:gd name="connsiteX587" fmla="*/ 8999269 w 12189666"/>
              <a:gd name="connsiteY587" fmla="*/ 1089538 h 1454961"/>
              <a:gd name="connsiteX588" fmla="*/ 8992333 w 12189666"/>
              <a:gd name="connsiteY588" fmla="*/ 1090342 h 1454961"/>
              <a:gd name="connsiteX589" fmla="*/ 8965092 w 12189666"/>
              <a:gd name="connsiteY589" fmla="*/ 1082703 h 1454961"/>
              <a:gd name="connsiteX590" fmla="*/ 8958006 w 12189666"/>
              <a:gd name="connsiteY590" fmla="*/ 1066821 h 1454961"/>
              <a:gd name="connsiteX591" fmla="*/ 8955945 w 12189666"/>
              <a:gd name="connsiteY591" fmla="*/ 1049230 h 1454961"/>
              <a:gd name="connsiteX592" fmla="*/ 8956750 w 12189666"/>
              <a:gd name="connsiteY592" fmla="*/ 1023045 h 1454961"/>
              <a:gd name="connsiteX593" fmla="*/ 8955945 w 12189666"/>
              <a:gd name="connsiteY593" fmla="*/ 1011435 h 1454961"/>
              <a:gd name="connsiteX594" fmla="*/ 8962881 w 12189666"/>
              <a:gd name="connsiteY594" fmla="*/ 975399 h 1454961"/>
              <a:gd name="connsiteX595" fmla="*/ 8996354 w 12189666"/>
              <a:gd name="connsiteY595" fmla="*/ 963789 h 1454961"/>
              <a:gd name="connsiteX596" fmla="*/ 9031938 w 12189666"/>
              <a:gd name="connsiteY596" fmla="*/ 973992 h 1454961"/>
              <a:gd name="connsiteX597" fmla="*/ 9037818 w 12189666"/>
              <a:gd name="connsiteY597" fmla="*/ 998669 h 1454961"/>
              <a:gd name="connsiteX598" fmla="*/ 9083252 w 12189666"/>
              <a:gd name="connsiteY598" fmla="*/ 998669 h 1454961"/>
              <a:gd name="connsiteX599" fmla="*/ 9061791 w 12189666"/>
              <a:gd name="connsiteY599" fmla="*/ 941976 h 1454961"/>
              <a:gd name="connsiteX600" fmla="*/ 9035355 w 12189666"/>
              <a:gd name="connsiteY600" fmla="*/ 932477 h 1454961"/>
              <a:gd name="connsiteX601" fmla="*/ 8996404 w 12189666"/>
              <a:gd name="connsiteY601" fmla="*/ 929260 h 1454961"/>
              <a:gd name="connsiteX602" fmla="*/ 10132017 w 12189666"/>
              <a:gd name="connsiteY602" fmla="*/ 929210 h 1454961"/>
              <a:gd name="connsiteX603" fmla="*/ 10072108 w 12189666"/>
              <a:gd name="connsiteY603" fmla="*/ 954039 h 1454961"/>
              <a:gd name="connsiteX604" fmla="*/ 10058990 w 12189666"/>
              <a:gd name="connsiteY604" fmla="*/ 1020784 h 1454961"/>
              <a:gd name="connsiteX605" fmla="*/ 10058990 w 12189666"/>
              <a:gd name="connsiteY605" fmla="*/ 1038625 h 1454961"/>
              <a:gd name="connsiteX606" fmla="*/ 10075324 w 12189666"/>
              <a:gd name="connsiteY606" fmla="*/ 1105119 h 1454961"/>
              <a:gd name="connsiteX607" fmla="*/ 10132771 w 12189666"/>
              <a:gd name="connsiteY607" fmla="*/ 1124469 h 1454961"/>
              <a:gd name="connsiteX608" fmla="*/ 10191725 w 12189666"/>
              <a:gd name="connsiteY608" fmla="*/ 1095369 h 1454961"/>
              <a:gd name="connsiteX609" fmla="*/ 10193132 w 12189666"/>
              <a:gd name="connsiteY609" fmla="*/ 1095369 h 1454961"/>
              <a:gd name="connsiteX610" fmla="*/ 10193132 w 12189666"/>
              <a:gd name="connsiteY610" fmla="*/ 1132108 h 1454961"/>
              <a:gd name="connsiteX611" fmla="*/ 10183382 w 12189666"/>
              <a:gd name="connsiteY611" fmla="*/ 1164777 h 1454961"/>
              <a:gd name="connsiteX612" fmla="*/ 10145587 w 12189666"/>
              <a:gd name="connsiteY612" fmla="*/ 1172065 h 1454961"/>
              <a:gd name="connsiteX613" fmla="*/ 10115783 w 12189666"/>
              <a:gd name="connsiteY613" fmla="*/ 1164777 h 1454961"/>
              <a:gd name="connsiteX614" fmla="*/ 10110305 w 12189666"/>
              <a:gd name="connsiteY614" fmla="*/ 1142211 h 1454961"/>
              <a:gd name="connsiteX615" fmla="*/ 10067082 w 12189666"/>
              <a:gd name="connsiteY615" fmla="*/ 1142211 h 1454961"/>
              <a:gd name="connsiteX616" fmla="*/ 10069193 w 12189666"/>
              <a:gd name="connsiteY616" fmla="*/ 1169552 h 1454961"/>
              <a:gd name="connsiteX617" fmla="*/ 10083064 w 12189666"/>
              <a:gd name="connsiteY617" fmla="*/ 1192470 h 1454961"/>
              <a:gd name="connsiteX618" fmla="*/ 10145637 w 12189666"/>
              <a:gd name="connsiteY618" fmla="*/ 1207297 h 1454961"/>
              <a:gd name="connsiteX619" fmla="*/ 10217609 w 12189666"/>
              <a:gd name="connsiteY619" fmla="*/ 1190962 h 1454961"/>
              <a:gd name="connsiteX620" fmla="*/ 10237210 w 12189666"/>
              <a:gd name="connsiteY620" fmla="*/ 1122961 h 1454961"/>
              <a:gd name="connsiteX621" fmla="*/ 10237160 w 12189666"/>
              <a:gd name="connsiteY621" fmla="*/ 1122961 h 1454961"/>
              <a:gd name="connsiteX622" fmla="*/ 10237160 w 12189666"/>
              <a:gd name="connsiteY622" fmla="*/ 931422 h 1454961"/>
              <a:gd name="connsiteX623" fmla="*/ 10191725 w 12189666"/>
              <a:gd name="connsiteY623" fmla="*/ 931422 h 1454961"/>
              <a:gd name="connsiteX624" fmla="*/ 10193082 w 12189666"/>
              <a:gd name="connsiteY624" fmla="*/ 960471 h 1454961"/>
              <a:gd name="connsiteX625" fmla="*/ 10191675 w 12189666"/>
              <a:gd name="connsiteY625" fmla="*/ 960471 h 1454961"/>
              <a:gd name="connsiteX626" fmla="*/ 10167450 w 12189666"/>
              <a:gd name="connsiteY626" fmla="*/ 934990 h 1454961"/>
              <a:gd name="connsiteX627" fmla="*/ 10132017 w 12189666"/>
              <a:gd name="connsiteY627" fmla="*/ 929210 h 1454961"/>
              <a:gd name="connsiteX628" fmla="*/ 8630565 w 12189666"/>
              <a:gd name="connsiteY628" fmla="*/ 929210 h 1454961"/>
              <a:gd name="connsiteX629" fmla="*/ 8580406 w 12189666"/>
              <a:gd name="connsiteY629" fmla="*/ 956803 h 1454961"/>
              <a:gd name="connsiteX630" fmla="*/ 8578295 w 12189666"/>
              <a:gd name="connsiteY630" fmla="*/ 956803 h 1454961"/>
              <a:gd name="connsiteX631" fmla="*/ 8579703 w 12189666"/>
              <a:gd name="connsiteY631" fmla="*/ 931422 h 1454961"/>
              <a:gd name="connsiteX632" fmla="*/ 8534972 w 12189666"/>
              <a:gd name="connsiteY632" fmla="*/ 931422 h 1454961"/>
              <a:gd name="connsiteX633" fmla="*/ 8534972 w 12189666"/>
              <a:gd name="connsiteY633" fmla="*/ 1122257 h 1454961"/>
              <a:gd name="connsiteX634" fmla="*/ 8580406 w 12189666"/>
              <a:gd name="connsiteY634" fmla="*/ 1122257 h 1454961"/>
              <a:gd name="connsiteX635" fmla="*/ 8580406 w 12189666"/>
              <a:gd name="connsiteY635" fmla="*/ 1005203 h 1454961"/>
              <a:gd name="connsiteX636" fmla="*/ 8589151 w 12189666"/>
              <a:gd name="connsiteY636" fmla="*/ 973439 h 1454961"/>
              <a:gd name="connsiteX637" fmla="*/ 8614935 w 12189666"/>
              <a:gd name="connsiteY637" fmla="*/ 963789 h 1454961"/>
              <a:gd name="connsiteX638" fmla="*/ 8631018 w 12189666"/>
              <a:gd name="connsiteY638" fmla="*/ 967759 h 1454961"/>
              <a:gd name="connsiteX639" fmla="*/ 8638556 w 12189666"/>
              <a:gd name="connsiteY639" fmla="*/ 1004499 h 1454961"/>
              <a:gd name="connsiteX640" fmla="*/ 8681176 w 12189666"/>
              <a:gd name="connsiteY640" fmla="*/ 1004499 h 1454961"/>
              <a:gd name="connsiteX641" fmla="*/ 8681176 w 12189666"/>
              <a:gd name="connsiteY641" fmla="*/ 988114 h 1454961"/>
              <a:gd name="connsiteX642" fmla="*/ 8674241 w 12189666"/>
              <a:gd name="connsiteY642" fmla="*/ 949515 h 1454961"/>
              <a:gd name="connsiteX643" fmla="*/ 8658359 w 12189666"/>
              <a:gd name="connsiteY643" fmla="*/ 934337 h 1454961"/>
              <a:gd name="connsiteX644" fmla="*/ 8630565 w 12189666"/>
              <a:gd name="connsiteY644" fmla="*/ 929210 h 1454961"/>
              <a:gd name="connsiteX645" fmla="*/ 8789787 w 12189666"/>
              <a:gd name="connsiteY645" fmla="*/ 929161 h 1454961"/>
              <a:gd name="connsiteX646" fmla="*/ 8721082 w 12189666"/>
              <a:gd name="connsiteY646" fmla="*/ 948058 h 1454961"/>
              <a:gd name="connsiteX647" fmla="*/ 8701833 w 12189666"/>
              <a:gd name="connsiteY647" fmla="*/ 1024051 h 1454961"/>
              <a:gd name="connsiteX648" fmla="*/ 8704949 w 12189666"/>
              <a:gd name="connsiteY648" fmla="*/ 1071295 h 1454961"/>
              <a:gd name="connsiteX649" fmla="*/ 8737618 w 12189666"/>
              <a:gd name="connsiteY649" fmla="*/ 1117181 h 1454961"/>
              <a:gd name="connsiteX650" fmla="*/ 8792752 w 12189666"/>
              <a:gd name="connsiteY650" fmla="*/ 1124469 h 1454961"/>
              <a:gd name="connsiteX651" fmla="*/ 8861457 w 12189666"/>
              <a:gd name="connsiteY651" fmla="*/ 1111703 h 1454961"/>
              <a:gd name="connsiteX652" fmla="*/ 8874845 w 12189666"/>
              <a:gd name="connsiteY652" fmla="*/ 1091926 h 1454961"/>
              <a:gd name="connsiteX653" fmla="*/ 8879291 w 12189666"/>
              <a:gd name="connsiteY653" fmla="*/ 1061947 h 1454961"/>
              <a:gd name="connsiteX654" fmla="*/ 8879299 w 12189666"/>
              <a:gd name="connsiteY654" fmla="*/ 1061947 h 1454961"/>
              <a:gd name="connsiteX655" fmla="*/ 8879299 w 12189666"/>
              <a:gd name="connsiteY655" fmla="*/ 1061896 h 1454961"/>
              <a:gd name="connsiteX656" fmla="*/ 8879291 w 12189666"/>
              <a:gd name="connsiteY656" fmla="*/ 1061947 h 1454961"/>
              <a:gd name="connsiteX657" fmla="*/ 8833161 w 12189666"/>
              <a:gd name="connsiteY657" fmla="*/ 1061947 h 1454961"/>
              <a:gd name="connsiteX658" fmla="*/ 8826225 w 12189666"/>
              <a:gd name="connsiteY658" fmla="*/ 1083407 h 1454961"/>
              <a:gd name="connsiteX659" fmla="*/ 8792752 w 12189666"/>
              <a:gd name="connsiteY659" fmla="*/ 1089539 h 1454961"/>
              <a:gd name="connsiteX660" fmla="*/ 8759280 w 12189666"/>
              <a:gd name="connsiteY660" fmla="*/ 1084111 h 1454961"/>
              <a:gd name="connsiteX661" fmla="*/ 8749429 w 12189666"/>
              <a:gd name="connsiteY661" fmla="*/ 1066973 h 1454961"/>
              <a:gd name="connsiteX662" fmla="*/ 8747318 w 12189666"/>
              <a:gd name="connsiteY662" fmla="*/ 1046266 h 1454961"/>
              <a:gd name="connsiteX663" fmla="*/ 8748022 w 12189666"/>
              <a:gd name="connsiteY663" fmla="*/ 1035711 h 1454961"/>
              <a:gd name="connsiteX664" fmla="*/ 8879299 w 12189666"/>
              <a:gd name="connsiteY664" fmla="*/ 1035711 h 1454961"/>
              <a:gd name="connsiteX665" fmla="*/ 8877590 w 12189666"/>
              <a:gd name="connsiteY665" fmla="*/ 996106 h 1454961"/>
              <a:gd name="connsiteX666" fmla="*/ 8857436 w 12189666"/>
              <a:gd name="connsiteY666" fmla="*/ 944792 h 1454961"/>
              <a:gd name="connsiteX667" fmla="*/ 8789787 w 12189666"/>
              <a:gd name="connsiteY667" fmla="*/ 929161 h 1454961"/>
              <a:gd name="connsiteX668" fmla="*/ 9441652 w 12189666"/>
              <a:gd name="connsiteY668" fmla="*/ 929160 h 1454961"/>
              <a:gd name="connsiteX669" fmla="*/ 9416623 w 12189666"/>
              <a:gd name="connsiteY669" fmla="*/ 930869 h 1454961"/>
              <a:gd name="connsiteX670" fmla="*/ 9381291 w 12189666"/>
              <a:gd name="connsiteY670" fmla="*/ 960422 h 1454961"/>
              <a:gd name="connsiteX671" fmla="*/ 9380235 w 12189666"/>
              <a:gd name="connsiteY671" fmla="*/ 960422 h 1454961"/>
              <a:gd name="connsiteX672" fmla="*/ 9380235 w 12189666"/>
              <a:gd name="connsiteY672" fmla="*/ 931422 h 1454961"/>
              <a:gd name="connsiteX673" fmla="*/ 9334097 w 12189666"/>
              <a:gd name="connsiteY673" fmla="*/ 931422 h 1454961"/>
              <a:gd name="connsiteX674" fmla="*/ 9334097 w 12189666"/>
              <a:gd name="connsiteY674" fmla="*/ 1122308 h 1454961"/>
              <a:gd name="connsiteX675" fmla="*/ 9380235 w 12189666"/>
              <a:gd name="connsiteY675" fmla="*/ 1122308 h 1454961"/>
              <a:gd name="connsiteX676" fmla="*/ 9380235 w 12189666"/>
              <a:gd name="connsiteY676" fmla="*/ 1018723 h 1454961"/>
              <a:gd name="connsiteX677" fmla="*/ 9382446 w 12189666"/>
              <a:gd name="connsiteY677" fmla="*/ 990477 h 1454961"/>
              <a:gd name="connsiteX678" fmla="*/ 9390086 w 12189666"/>
              <a:gd name="connsiteY678" fmla="*/ 975399 h 1454961"/>
              <a:gd name="connsiteX679" fmla="*/ 9425670 w 12189666"/>
              <a:gd name="connsiteY679" fmla="*/ 963789 h 1454961"/>
              <a:gd name="connsiteX680" fmla="*/ 9447934 w 12189666"/>
              <a:gd name="connsiteY680" fmla="*/ 967509 h 1454961"/>
              <a:gd name="connsiteX681" fmla="*/ 9460902 w 12189666"/>
              <a:gd name="connsiteY681" fmla="*/ 1002288 h 1454961"/>
              <a:gd name="connsiteX682" fmla="*/ 9460902 w 12189666"/>
              <a:gd name="connsiteY682" fmla="*/ 1122257 h 1454961"/>
              <a:gd name="connsiteX683" fmla="*/ 9507140 w 12189666"/>
              <a:gd name="connsiteY683" fmla="*/ 1122257 h 1454961"/>
              <a:gd name="connsiteX684" fmla="*/ 9507140 w 12189666"/>
              <a:gd name="connsiteY684" fmla="*/ 996458 h 1454961"/>
              <a:gd name="connsiteX685" fmla="*/ 9502014 w 12189666"/>
              <a:gd name="connsiteY685" fmla="*/ 959165 h 1454961"/>
              <a:gd name="connsiteX686" fmla="*/ 9441652 w 12189666"/>
              <a:gd name="connsiteY686" fmla="*/ 929160 h 1454961"/>
              <a:gd name="connsiteX687" fmla="*/ 11668951 w 12189666"/>
              <a:gd name="connsiteY687" fmla="*/ 928808 h 1454961"/>
              <a:gd name="connsiteX688" fmla="*/ 11658044 w 12189666"/>
              <a:gd name="connsiteY688" fmla="*/ 930316 h 1454961"/>
              <a:gd name="connsiteX689" fmla="*/ 11650003 w 12189666"/>
              <a:gd name="connsiteY689" fmla="*/ 934387 h 1454961"/>
              <a:gd name="connsiteX690" fmla="*/ 11645128 w 12189666"/>
              <a:gd name="connsiteY690" fmla="*/ 940318 h 1454961"/>
              <a:gd name="connsiteX691" fmla="*/ 11643519 w 12189666"/>
              <a:gd name="connsiteY691" fmla="*/ 947405 h 1454961"/>
              <a:gd name="connsiteX692" fmla="*/ 11646988 w 12189666"/>
              <a:gd name="connsiteY692" fmla="*/ 957457 h 1454961"/>
              <a:gd name="connsiteX693" fmla="*/ 11658748 w 12189666"/>
              <a:gd name="connsiteY693" fmla="*/ 963688 h 1454961"/>
              <a:gd name="connsiteX694" fmla="*/ 11665383 w 12189666"/>
              <a:gd name="connsiteY694" fmla="*/ 965096 h 1454961"/>
              <a:gd name="connsiteX695" fmla="*/ 11671263 w 12189666"/>
              <a:gd name="connsiteY695" fmla="*/ 966252 h 1454961"/>
              <a:gd name="connsiteX696" fmla="*/ 11679505 w 12189666"/>
              <a:gd name="connsiteY696" fmla="*/ 969418 h 1454961"/>
              <a:gd name="connsiteX697" fmla="*/ 11681667 w 12189666"/>
              <a:gd name="connsiteY697" fmla="*/ 974846 h 1454961"/>
              <a:gd name="connsiteX698" fmla="*/ 11677696 w 12189666"/>
              <a:gd name="connsiteY698" fmla="*/ 981682 h 1454961"/>
              <a:gd name="connsiteX699" fmla="*/ 11666740 w 12189666"/>
              <a:gd name="connsiteY699" fmla="*/ 983843 h 1454961"/>
              <a:gd name="connsiteX700" fmla="*/ 11654928 w 12189666"/>
              <a:gd name="connsiteY700" fmla="*/ 981682 h 1454961"/>
              <a:gd name="connsiteX701" fmla="*/ 11643771 w 12189666"/>
              <a:gd name="connsiteY701" fmla="*/ 975902 h 1454961"/>
              <a:gd name="connsiteX702" fmla="*/ 11643218 w 12189666"/>
              <a:gd name="connsiteY702" fmla="*/ 975902 h 1454961"/>
              <a:gd name="connsiteX703" fmla="*/ 11643218 w 12189666"/>
              <a:gd name="connsiteY703" fmla="*/ 987361 h 1454961"/>
              <a:gd name="connsiteX704" fmla="*/ 11653018 w 12189666"/>
              <a:gd name="connsiteY704" fmla="*/ 990879 h 1454961"/>
              <a:gd name="connsiteX705" fmla="*/ 11665885 w 12189666"/>
              <a:gd name="connsiteY705" fmla="*/ 992488 h 1454961"/>
              <a:gd name="connsiteX706" fmla="*/ 11685386 w 12189666"/>
              <a:gd name="connsiteY706" fmla="*/ 987160 h 1454961"/>
              <a:gd name="connsiteX707" fmla="*/ 11692523 w 12189666"/>
              <a:gd name="connsiteY707" fmla="*/ 973540 h 1454961"/>
              <a:gd name="connsiteX708" fmla="*/ 11688502 w 12189666"/>
              <a:gd name="connsiteY708" fmla="*/ 962734 h 1454961"/>
              <a:gd name="connsiteX709" fmla="*/ 11677093 w 12189666"/>
              <a:gd name="connsiteY709" fmla="*/ 957155 h 1454961"/>
              <a:gd name="connsiteX710" fmla="*/ 11671012 w 12189666"/>
              <a:gd name="connsiteY710" fmla="*/ 955949 h 1454961"/>
              <a:gd name="connsiteX711" fmla="*/ 11664427 w 12189666"/>
              <a:gd name="connsiteY711" fmla="*/ 954642 h 1454961"/>
              <a:gd name="connsiteX712" fmla="*/ 11656738 w 12189666"/>
              <a:gd name="connsiteY712" fmla="*/ 951526 h 1454961"/>
              <a:gd name="connsiteX713" fmla="*/ 11654325 w 12189666"/>
              <a:gd name="connsiteY713" fmla="*/ 945897 h 1454961"/>
              <a:gd name="connsiteX714" fmla="*/ 11658346 w 12189666"/>
              <a:gd name="connsiteY714" fmla="*/ 939513 h 1454961"/>
              <a:gd name="connsiteX715" fmla="*/ 11668197 w 12189666"/>
              <a:gd name="connsiteY715" fmla="*/ 937353 h 1454961"/>
              <a:gd name="connsiteX716" fmla="*/ 11679606 w 12189666"/>
              <a:gd name="connsiteY716" fmla="*/ 939363 h 1454961"/>
              <a:gd name="connsiteX717" fmla="*/ 11689457 w 12189666"/>
              <a:gd name="connsiteY717" fmla="*/ 944238 h 1454961"/>
              <a:gd name="connsiteX718" fmla="*/ 11690010 w 12189666"/>
              <a:gd name="connsiteY718" fmla="*/ 944238 h 1454961"/>
              <a:gd name="connsiteX719" fmla="*/ 11690010 w 12189666"/>
              <a:gd name="connsiteY719" fmla="*/ 933331 h 1454961"/>
              <a:gd name="connsiteX720" fmla="*/ 11680360 w 12189666"/>
              <a:gd name="connsiteY720" fmla="*/ 930115 h 1454961"/>
              <a:gd name="connsiteX721" fmla="*/ 11668951 w 12189666"/>
              <a:gd name="connsiteY721" fmla="*/ 928808 h 1454961"/>
              <a:gd name="connsiteX722" fmla="*/ 11487313 w 12189666"/>
              <a:gd name="connsiteY722" fmla="*/ 928808 h 1454961"/>
              <a:gd name="connsiteX723" fmla="*/ 11475754 w 12189666"/>
              <a:gd name="connsiteY723" fmla="*/ 929763 h 1454961"/>
              <a:gd name="connsiteX724" fmla="*/ 11466757 w 12189666"/>
              <a:gd name="connsiteY724" fmla="*/ 931573 h 1454961"/>
              <a:gd name="connsiteX725" fmla="*/ 11466757 w 12189666"/>
              <a:gd name="connsiteY725" fmla="*/ 941926 h 1454961"/>
              <a:gd name="connsiteX726" fmla="*/ 11467310 w 12189666"/>
              <a:gd name="connsiteY726" fmla="*/ 941926 h 1454961"/>
              <a:gd name="connsiteX727" fmla="*/ 11477915 w 12189666"/>
              <a:gd name="connsiteY727" fmla="*/ 938860 h 1454961"/>
              <a:gd name="connsiteX728" fmla="*/ 11487213 w 12189666"/>
              <a:gd name="connsiteY728" fmla="*/ 937805 h 1454961"/>
              <a:gd name="connsiteX729" fmla="*/ 11493797 w 12189666"/>
              <a:gd name="connsiteY729" fmla="*/ 938257 h 1454961"/>
              <a:gd name="connsiteX730" fmla="*/ 11499225 w 12189666"/>
              <a:gd name="connsiteY730" fmla="*/ 939966 h 1454961"/>
              <a:gd name="connsiteX731" fmla="*/ 11502843 w 12189666"/>
              <a:gd name="connsiteY731" fmla="*/ 943534 h 1454961"/>
              <a:gd name="connsiteX732" fmla="*/ 11504100 w 12189666"/>
              <a:gd name="connsiteY732" fmla="*/ 949314 h 1454961"/>
              <a:gd name="connsiteX733" fmla="*/ 11504100 w 12189666"/>
              <a:gd name="connsiteY733" fmla="*/ 950873 h 1454961"/>
              <a:gd name="connsiteX734" fmla="*/ 11486760 w 12189666"/>
              <a:gd name="connsiteY734" fmla="*/ 952179 h 1454961"/>
              <a:gd name="connsiteX735" fmla="*/ 11472939 w 12189666"/>
              <a:gd name="connsiteY735" fmla="*/ 955496 h 1454961"/>
              <a:gd name="connsiteX736" fmla="*/ 11464194 w 12189666"/>
              <a:gd name="connsiteY736" fmla="*/ 962231 h 1454961"/>
              <a:gd name="connsiteX737" fmla="*/ 11461128 w 12189666"/>
              <a:gd name="connsiteY737" fmla="*/ 973389 h 1454961"/>
              <a:gd name="connsiteX738" fmla="*/ 11467058 w 12189666"/>
              <a:gd name="connsiteY738" fmla="*/ 987261 h 1454961"/>
              <a:gd name="connsiteX739" fmla="*/ 11481533 w 12189666"/>
              <a:gd name="connsiteY739" fmla="*/ 992689 h 1454961"/>
              <a:gd name="connsiteX740" fmla="*/ 11489575 w 12189666"/>
              <a:gd name="connsiteY740" fmla="*/ 991835 h 1454961"/>
              <a:gd name="connsiteX741" fmla="*/ 11495656 w 12189666"/>
              <a:gd name="connsiteY741" fmla="*/ 989723 h 1454961"/>
              <a:gd name="connsiteX742" fmla="*/ 11500330 w 12189666"/>
              <a:gd name="connsiteY742" fmla="*/ 987110 h 1454961"/>
              <a:gd name="connsiteX743" fmla="*/ 11504150 w 12189666"/>
              <a:gd name="connsiteY743" fmla="*/ 984546 h 1454961"/>
              <a:gd name="connsiteX744" fmla="*/ 11504150 w 12189666"/>
              <a:gd name="connsiteY744" fmla="*/ 991030 h 1454961"/>
              <a:gd name="connsiteX745" fmla="*/ 11514704 w 12189666"/>
              <a:gd name="connsiteY745" fmla="*/ 991030 h 1454961"/>
              <a:gd name="connsiteX746" fmla="*/ 11514754 w 12189666"/>
              <a:gd name="connsiteY746" fmla="*/ 991030 h 1454961"/>
              <a:gd name="connsiteX747" fmla="*/ 11514754 w 12189666"/>
              <a:gd name="connsiteY747" fmla="*/ 949817 h 1454961"/>
              <a:gd name="connsiteX748" fmla="*/ 11512895 w 12189666"/>
              <a:gd name="connsiteY748" fmla="*/ 939966 h 1454961"/>
              <a:gd name="connsiteX749" fmla="*/ 11507467 w 12189666"/>
              <a:gd name="connsiteY749" fmla="*/ 933482 h 1454961"/>
              <a:gd name="connsiteX750" fmla="*/ 11498923 w 12189666"/>
              <a:gd name="connsiteY750" fmla="*/ 929864 h 1454961"/>
              <a:gd name="connsiteX751" fmla="*/ 11487313 w 12189666"/>
              <a:gd name="connsiteY751" fmla="*/ 928808 h 1454961"/>
              <a:gd name="connsiteX752" fmla="*/ 11062118 w 12189666"/>
              <a:gd name="connsiteY752" fmla="*/ 928808 h 1454961"/>
              <a:gd name="connsiteX753" fmla="*/ 11050558 w 12189666"/>
              <a:gd name="connsiteY753" fmla="*/ 929763 h 1454961"/>
              <a:gd name="connsiteX754" fmla="*/ 11041612 w 12189666"/>
              <a:gd name="connsiteY754" fmla="*/ 931573 h 1454961"/>
              <a:gd name="connsiteX755" fmla="*/ 11041612 w 12189666"/>
              <a:gd name="connsiteY755" fmla="*/ 941926 h 1454961"/>
              <a:gd name="connsiteX756" fmla="*/ 11042165 w 12189666"/>
              <a:gd name="connsiteY756" fmla="*/ 941926 h 1454961"/>
              <a:gd name="connsiteX757" fmla="*/ 11052770 w 12189666"/>
              <a:gd name="connsiteY757" fmla="*/ 938860 h 1454961"/>
              <a:gd name="connsiteX758" fmla="*/ 11062068 w 12189666"/>
              <a:gd name="connsiteY758" fmla="*/ 937805 h 1454961"/>
              <a:gd name="connsiteX759" fmla="*/ 11068652 w 12189666"/>
              <a:gd name="connsiteY759" fmla="*/ 938257 h 1454961"/>
              <a:gd name="connsiteX760" fmla="*/ 11074079 w 12189666"/>
              <a:gd name="connsiteY760" fmla="*/ 939966 h 1454961"/>
              <a:gd name="connsiteX761" fmla="*/ 11077698 w 12189666"/>
              <a:gd name="connsiteY761" fmla="*/ 943534 h 1454961"/>
              <a:gd name="connsiteX762" fmla="*/ 11078955 w 12189666"/>
              <a:gd name="connsiteY762" fmla="*/ 949314 h 1454961"/>
              <a:gd name="connsiteX763" fmla="*/ 11078955 w 12189666"/>
              <a:gd name="connsiteY763" fmla="*/ 950873 h 1454961"/>
              <a:gd name="connsiteX764" fmla="*/ 11061615 w 12189666"/>
              <a:gd name="connsiteY764" fmla="*/ 952179 h 1454961"/>
              <a:gd name="connsiteX765" fmla="*/ 11047794 w 12189666"/>
              <a:gd name="connsiteY765" fmla="*/ 955496 h 1454961"/>
              <a:gd name="connsiteX766" fmla="*/ 11038999 w 12189666"/>
              <a:gd name="connsiteY766" fmla="*/ 962231 h 1454961"/>
              <a:gd name="connsiteX767" fmla="*/ 11035933 w 12189666"/>
              <a:gd name="connsiteY767" fmla="*/ 973389 h 1454961"/>
              <a:gd name="connsiteX768" fmla="*/ 11041863 w 12189666"/>
              <a:gd name="connsiteY768" fmla="*/ 987261 h 1454961"/>
              <a:gd name="connsiteX769" fmla="*/ 11056288 w 12189666"/>
              <a:gd name="connsiteY769" fmla="*/ 992689 h 1454961"/>
              <a:gd name="connsiteX770" fmla="*/ 11064379 w 12189666"/>
              <a:gd name="connsiteY770" fmla="*/ 991835 h 1454961"/>
              <a:gd name="connsiteX771" fmla="*/ 11070461 w 12189666"/>
              <a:gd name="connsiteY771" fmla="*/ 989723 h 1454961"/>
              <a:gd name="connsiteX772" fmla="*/ 11075135 w 12189666"/>
              <a:gd name="connsiteY772" fmla="*/ 987110 h 1454961"/>
              <a:gd name="connsiteX773" fmla="*/ 11078955 w 12189666"/>
              <a:gd name="connsiteY773" fmla="*/ 984546 h 1454961"/>
              <a:gd name="connsiteX774" fmla="*/ 11078955 w 12189666"/>
              <a:gd name="connsiteY774" fmla="*/ 991030 h 1454961"/>
              <a:gd name="connsiteX775" fmla="*/ 11089509 w 12189666"/>
              <a:gd name="connsiteY775" fmla="*/ 991030 h 1454961"/>
              <a:gd name="connsiteX776" fmla="*/ 11089559 w 12189666"/>
              <a:gd name="connsiteY776" fmla="*/ 991030 h 1454961"/>
              <a:gd name="connsiteX777" fmla="*/ 11089559 w 12189666"/>
              <a:gd name="connsiteY777" fmla="*/ 949817 h 1454961"/>
              <a:gd name="connsiteX778" fmla="*/ 11087700 w 12189666"/>
              <a:gd name="connsiteY778" fmla="*/ 939966 h 1454961"/>
              <a:gd name="connsiteX779" fmla="*/ 11082272 w 12189666"/>
              <a:gd name="connsiteY779" fmla="*/ 933482 h 1454961"/>
              <a:gd name="connsiteX780" fmla="*/ 11073728 w 12189666"/>
              <a:gd name="connsiteY780" fmla="*/ 929864 h 1454961"/>
              <a:gd name="connsiteX781" fmla="*/ 11062118 w 12189666"/>
              <a:gd name="connsiteY781" fmla="*/ 928808 h 1454961"/>
              <a:gd name="connsiteX782" fmla="*/ 10929785 w 12189666"/>
              <a:gd name="connsiteY782" fmla="*/ 928707 h 1454961"/>
              <a:gd name="connsiteX783" fmla="*/ 10908576 w 12189666"/>
              <a:gd name="connsiteY783" fmla="*/ 937302 h 1454961"/>
              <a:gd name="connsiteX784" fmla="*/ 10900685 w 12189666"/>
              <a:gd name="connsiteY784" fmla="*/ 960723 h 1454961"/>
              <a:gd name="connsiteX785" fmla="*/ 10908576 w 12189666"/>
              <a:gd name="connsiteY785" fmla="*/ 984144 h 1454961"/>
              <a:gd name="connsiteX786" fmla="*/ 10929785 w 12189666"/>
              <a:gd name="connsiteY786" fmla="*/ 992739 h 1454961"/>
              <a:gd name="connsiteX787" fmla="*/ 10950944 w 12189666"/>
              <a:gd name="connsiteY787" fmla="*/ 984144 h 1454961"/>
              <a:gd name="connsiteX788" fmla="*/ 10958835 w 12189666"/>
              <a:gd name="connsiteY788" fmla="*/ 960723 h 1454961"/>
              <a:gd name="connsiteX789" fmla="*/ 10950944 w 12189666"/>
              <a:gd name="connsiteY789" fmla="*/ 937302 h 1454961"/>
              <a:gd name="connsiteX790" fmla="*/ 10929785 w 12189666"/>
              <a:gd name="connsiteY790" fmla="*/ 928707 h 1454961"/>
              <a:gd name="connsiteX791" fmla="*/ 11566170 w 12189666"/>
              <a:gd name="connsiteY791" fmla="*/ 928657 h 1454961"/>
              <a:gd name="connsiteX792" fmla="*/ 11555666 w 12189666"/>
              <a:gd name="connsiteY792" fmla="*/ 930869 h 1454961"/>
              <a:gd name="connsiteX793" fmla="*/ 11545765 w 12189666"/>
              <a:gd name="connsiteY793" fmla="*/ 937051 h 1454961"/>
              <a:gd name="connsiteX794" fmla="*/ 11545765 w 12189666"/>
              <a:gd name="connsiteY794" fmla="*/ 930316 h 1454961"/>
              <a:gd name="connsiteX795" fmla="*/ 11535160 w 12189666"/>
              <a:gd name="connsiteY795" fmla="*/ 930316 h 1454961"/>
              <a:gd name="connsiteX796" fmla="*/ 11535160 w 12189666"/>
              <a:gd name="connsiteY796" fmla="*/ 991030 h 1454961"/>
              <a:gd name="connsiteX797" fmla="*/ 11545765 w 12189666"/>
              <a:gd name="connsiteY797" fmla="*/ 991030 h 1454961"/>
              <a:gd name="connsiteX798" fmla="*/ 11545765 w 12189666"/>
              <a:gd name="connsiteY798" fmla="*/ 945696 h 1454961"/>
              <a:gd name="connsiteX799" fmla="*/ 11554510 w 12189666"/>
              <a:gd name="connsiteY799" fmla="*/ 940418 h 1454961"/>
              <a:gd name="connsiteX800" fmla="*/ 11563205 w 12189666"/>
              <a:gd name="connsiteY800" fmla="*/ 938357 h 1454961"/>
              <a:gd name="connsiteX801" fmla="*/ 11570191 w 12189666"/>
              <a:gd name="connsiteY801" fmla="*/ 939513 h 1454961"/>
              <a:gd name="connsiteX802" fmla="*/ 11573910 w 12189666"/>
              <a:gd name="connsiteY802" fmla="*/ 943032 h 1454961"/>
              <a:gd name="connsiteX803" fmla="*/ 11575468 w 12189666"/>
              <a:gd name="connsiteY803" fmla="*/ 948811 h 1454961"/>
              <a:gd name="connsiteX804" fmla="*/ 11575820 w 12189666"/>
              <a:gd name="connsiteY804" fmla="*/ 956451 h 1454961"/>
              <a:gd name="connsiteX805" fmla="*/ 11575820 w 12189666"/>
              <a:gd name="connsiteY805" fmla="*/ 991030 h 1454961"/>
              <a:gd name="connsiteX806" fmla="*/ 11586425 w 12189666"/>
              <a:gd name="connsiteY806" fmla="*/ 991030 h 1454961"/>
              <a:gd name="connsiteX807" fmla="*/ 11586425 w 12189666"/>
              <a:gd name="connsiteY807" fmla="*/ 952179 h 1454961"/>
              <a:gd name="connsiteX808" fmla="*/ 11586324 w 12189666"/>
              <a:gd name="connsiteY808" fmla="*/ 948912 h 1454961"/>
              <a:gd name="connsiteX809" fmla="*/ 11586073 w 12189666"/>
              <a:gd name="connsiteY809" fmla="*/ 945997 h 1454961"/>
              <a:gd name="connsiteX810" fmla="*/ 11594968 w 12189666"/>
              <a:gd name="connsiteY810" fmla="*/ 940519 h 1454961"/>
              <a:gd name="connsiteX811" fmla="*/ 11603865 w 12189666"/>
              <a:gd name="connsiteY811" fmla="*/ 938357 h 1454961"/>
              <a:gd name="connsiteX812" fmla="*/ 11610850 w 12189666"/>
              <a:gd name="connsiteY812" fmla="*/ 939564 h 1454961"/>
              <a:gd name="connsiteX813" fmla="*/ 11614570 w 12189666"/>
              <a:gd name="connsiteY813" fmla="*/ 943082 h 1454961"/>
              <a:gd name="connsiteX814" fmla="*/ 11616128 w 12189666"/>
              <a:gd name="connsiteY814" fmla="*/ 948912 h 1454961"/>
              <a:gd name="connsiteX815" fmla="*/ 11616480 w 12189666"/>
              <a:gd name="connsiteY815" fmla="*/ 956451 h 1454961"/>
              <a:gd name="connsiteX816" fmla="*/ 11616480 w 12189666"/>
              <a:gd name="connsiteY816" fmla="*/ 991030 h 1454961"/>
              <a:gd name="connsiteX817" fmla="*/ 11627034 w 12189666"/>
              <a:gd name="connsiteY817" fmla="*/ 991030 h 1454961"/>
              <a:gd name="connsiteX818" fmla="*/ 11627034 w 12189666"/>
              <a:gd name="connsiteY818" fmla="*/ 951676 h 1454961"/>
              <a:gd name="connsiteX819" fmla="*/ 11622109 w 12189666"/>
              <a:gd name="connsiteY819" fmla="*/ 934739 h 1454961"/>
              <a:gd name="connsiteX820" fmla="*/ 11606780 w 12189666"/>
              <a:gd name="connsiteY820" fmla="*/ 928657 h 1454961"/>
              <a:gd name="connsiteX821" fmla="*/ 11595471 w 12189666"/>
              <a:gd name="connsiteY821" fmla="*/ 930969 h 1454961"/>
              <a:gd name="connsiteX822" fmla="*/ 11583761 w 12189666"/>
              <a:gd name="connsiteY822" fmla="*/ 938508 h 1454961"/>
              <a:gd name="connsiteX823" fmla="*/ 11577076 w 12189666"/>
              <a:gd name="connsiteY823" fmla="*/ 931271 h 1454961"/>
              <a:gd name="connsiteX824" fmla="*/ 11566170 w 12189666"/>
              <a:gd name="connsiteY824" fmla="*/ 928657 h 1454961"/>
              <a:gd name="connsiteX825" fmla="*/ 11283762 w 12189666"/>
              <a:gd name="connsiteY825" fmla="*/ 928657 h 1454961"/>
              <a:gd name="connsiteX826" fmla="*/ 11273308 w 12189666"/>
              <a:gd name="connsiteY826" fmla="*/ 930819 h 1454961"/>
              <a:gd name="connsiteX827" fmla="*/ 11264413 w 12189666"/>
              <a:gd name="connsiteY827" fmla="*/ 936799 h 1454961"/>
              <a:gd name="connsiteX828" fmla="*/ 11258181 w 12189666"/>
              <a:gd name="connsiteY828" fmla="*/ 946600 h 1454961"/>
              <a:gd name="connsiteX829" fmla="*/ 11255919 w 12189666"/>
              <a:gd name="connsiteY829" fmla="*/ 960119 h 1454961"/>
              <a:gd name="connsiteX830" fmla="*/ 11262553 w 12189666"/>
              <a:gd name="connsiteY830" fmla="*/ 982284 h 1454961"/>
              <a:gd name="connsiteX831" fmla="*/ 11280445 w 12189666"/>
              <a:gd name="connsiteY831" fmla="*/ 990125 h 1454961"/>
              <a:gd name="connsiteX832" fmla="*/ 11291603 w 12189666"/>
              <a:gd name="connsiteY832" fmla="*/ 988315 h 1454961"/>
              <a:gd name="connsiteX833" fmla="*/ 11300750 w 12189666"/>
              <a:gd name="connsiteY833" fmla="*/ 982786 h 1454961"/>
              <a:gd name="connsiteX834" fmla="*/ 11300750 w 12189666"/>
              <a:gd name="connsiteY834" fmla="*/ 988315 h 1454961"/>
              <a:gd name="connsiteX835" fmla="*/ 11299896 w 12189666"/>
              <a:gd name="connsiteY835" fmla="*/ 995000 h 1454961"/>
              <a:gd name="connsiteX836" fmla="*/ 11297081 w 12189666"/>
              <a:gd name="connsiteY836" fmla="*/ 1000126 h 1454961"/>
              <a:gd name="connsiteX837" fmla="*/ 11291553 w 12189666"/>
              <a:gd name="connsiteY837" fmla="*/ 1003594 h 1454961"/>
              <a:gd name="connsiteX838" fmla="*/ 11282607 w 12189666"/>
              <a:gd name="connsiteY838" fmla="*/ 1004850 h 1454961"/>
              <a:gd name="connsiteX839" fmla="*/ 11271298 w 12189666"/>
              <a:gd name="connsiteY839" fmla="*/ 1003393 h 1454961"/>
              <a:gd name="connsiteX840" fmla="*/ 11263056 w 12189666"/>
              <a:gd name="connsiteY840" fmla="*/ 1000981 h 1454961"/>
              <a:gd name="connsiteX841" fmla="*/ 11262503 w 12189666"/>
              <a:gd name="connsiteY841" fmla="*/ 1000981 h 1454961"/>
              <a:gd name="connsiteX842" fmla="*/ 11262503 w 12189666"/>
              <a:gd name="connsiteY842" fmla="*/ 1011435 h 1454961"/>
              <a:gd name="connsiteX843" fmla="*/ 11271901 w 12189666"/>
              <a:gd name="connsiteY843" fmla="*/ 1013344 h 1454961"/>
              <a:gd name="connsiteX844" fmla="*/ 11281702 w 12189666"/>
              <a:gd name="connsiteY844" fmla="*/ 1013998 h 1454961"/>
              <a:gd name="connsiteX845" fmla="*/ 11304117 w 12189666"/>
              <a:gd name="connsiteY845" fmla="*/ 1006761 h 1454961"/>
              <a:gd name="connsiteX846" fmla="*/ 11311405 w 12189666"/>
              <a:gd name="connsiteY846" fmla="*/ 984093 h 1454961"/>
              <a:gd name="connsiteX847" fmla="*/ 11311354 w 12189666"/>
              <a:gd name="connsiteY847" fmla="*/ 984093 h 1454961"/>
              <a:gd name="connsiteX848" fmla="*/ 11311354 w 12189666"/>
              <a:gd name="connsiteY848" fmla="*/ 930316 h 1454961"/>
              <a:gd name="connsiteX849" fmla="*/ 11301403 w 12189666"/>
              <a:gd name="connsiteY849" fmla="*/ 930316 h 1454961"/>
              <a:gd name="connsiteX850" fmla="*/ 11300750 w 12189666"/>
              <a:gd name="connsiteY850" fmla="*/ 932929 h 1454961"/>
              <a:gd name="connsiteX851" fmla="*/ 11292910 w 12189666"/>
              <a:gd name="connsiteY851" fmla="*/ 929713 h 1454961"/>
              <a:gd name="connsiteX852" fmla="*/ 11283762 w 12189666"/>
              <a:gd name="connsiteY852" fmla="*/ 928657 h 1454961"/>
              <a:gd name="connsiteX853" fmla="*/ 11218877 w 12189666"/>
              <a:gd name="connsiteY853" fmla="*/ 928657 h 1454961"/>
              <a:gd name="connsiteX854" fmla="*/ 11208021 w 12189666"/>
              <a:gd name="connsiteY854" fmla="*/ 930869 h 1454961"/>
              <a:gd name="connsiteX855" fmla="*/ 11197768 w 12189666"/>
              <a:gd name="connsiteY855" fmla="*/ 937051 h 1454961"/>
              <a:gd name="connsiteX856" fmla="*/ 11197768 w 12189666"/>
              <a:gd name="connsiteY856" fmla="*/ 930316 h 1454961"/>
              <a:gd name="connsiteX857" fmla="*/ 11187163 w 12189666"/>
              <a:gd name="connsiteY857" fmla="*/ 930316 h 1454961"/>
              <a:gd name="connsiteX858" fmla="*/ 11187163 w 12189666"/>
              <a:gd name="connsiteY858" fmla="*/ 991080 h 1454961"/>
              <a:gd name="connsiteX859" fmla="*/ 11197768 w 12189666"/>
              <a:gd name="connsiteY859" fmla="*/ 991080 h 1454961"/>
              <a:gd name="connsiteX860" fmla="*/ 11197768 w 12189666"/>
              <a:gd name="connsiteY860" fmla="*/ 945746 h 1454961"/>
              <a:gd name="connsiteX861" fmla="*/ 11206865 w 12189666"/>
              <a:gd name="connsiteY861" fmla="*/ 940468 h 1454961"/>
              <a:gd name="connsiteX862" fmla="*/ 11215962 w 12189666"/>
              <a:gd name="connsiteY862" fmla="*/ 938407 h 1454961"/>
              <a:gd name="connsiteX863" fmla="*/ 11222847 w 12189666"/>
              <a:gd name="connsiteY863" fmla="*/ 939513 h 1454961"/>
              <a:gd name="connsiteX864" fmla="*/ 11226918 w 12189666"/>
              <a:gd name="connsiteY864" fmla="*/ 942881 h 1454961"/>
              <a:gd name="connsiteX865" fmla="*/ 11228777 w 12189666"/>
              <a:gd name="connsiteY865" fmla="*/ 948610 h 1454961"/>
              <a:gd name="connsiteX866" fmla="*/ 11229280 w 12189666"/>
              <a:gd name="connsiteY866" fmla="*/ 956451 h 1454961"/>
              <a:gd name="connsiteX867" fmla="*/ 11229280 w 12189666"/>
              <a:gd name="connsiteY867" fmla="*/ 991030 h 1454961"/>
              <a:gd name="connsiteX868" fmla="*/ 11239834 w 12189666"/>
              <a:gd name="connsiteY868" fmla="*/ 991030 h 1454961"/>
              <a:gd name="connsiteX869" fmla="*/ 11239834 w 12189666"/>
              <a:gd name="connsiteY869" fmla="*/ 951676 h 1454961"/>
              <a:gd name="connsiteX870" fmla="*/ 11234457 w 12189666"/>
              <a:gd name="connsiteY870" fmla="*/ 934588 h 1454961"/>
              <a:gd name="connsiteX871" fmla="*/ 11218877 w 12189666"/>
              <a:gd name="connsiteY871" fmla="*/ 928657 h 1454961"/>
              <a:gd name="connsiteX872" fmla="*/ 10863744 w 12189666"/>
              <a:gd name="connsiteY872" fmla="*/ 928657 h 1454961"/>
              <a:gd name="connsiteX873" fmla="*/ 10852838 w 12189666"/>
              <a:gd name="connsiteY873" fmla="*/ 930869 h 1454961"/>
              <a:gd name="connsiteX874" fmla="*/ 10842585 w 12189666"/>
              <a:gd name="connsiteY874" fmla="*/ 937051 h 1454961"/>
              <a:gd name="connsiteX875" fmla="*/ 10842585 w 12189666"/>
              <a:gd name="connsiteY875" fmla="*/ 930316 h 1454961"/>
              <a:gd name="connsiteX876" fmla="*/ 10831980 w 12189666"/>
              <a:gd name="connsiteY876" fmla="*/ 930316 h 1454961"/>
              <a:gd name="connsiteX877" fmla="*/ 10831980 w 12189666"/>
              <a:gd name="connsiteY877" fmla="*/ 991080 h 1454961"/>
              <a:gd name="connsiteX878" fmla="*/ 10842585 w 12189666"/>
              <a:gd name="connsiteY878" fmla="*/ 991080 h 1454961"/>
              <a:gd name="connsiteX879" fmla="*/ 10842585 w 12189666"/>
              <a:gd name="connsiteY879" fmla="*/ 945746 h 1454961"/>
              <a:gd name="connsiteX880" fmla="*/ 10851682 w 12189666"/>
              <a:gd name="connsiteY880" fmla="*/ 940468 h 1454961"/>
              <a:gd name="connsiteX881" fmla="*/ 10860778 w 12189666"/>
              <a:gd name="connsiteY881" fmla="*/ 938407 h 1454961"/>
              <a:gd name="connsiteX882" fmla="*/ 10867664 w 12189666"/>
              <a:gd name="connsiteY882" fmla="*/ 939513 h 1454961"/>
              <a:gd name="connsiteX883" fmla="*/ 10871735 w 12189666"/>
              <a:gd name="connsiteY883" fmla="*/ 942881 h 1454961"/>
              <a:gd name="connsiteX884" fmla="*/ 10873594 w 12189666"/>
              <a:gd name="connsiteY884" fmla="*/ 948610 h 1454961"/>
              <a:gd name="connsiteX885" fmla="*/ 10874097 w 12189666"/>
              <a:gd name="connsiteY885" fmla="*/ 956451 h 1454961"/>
              <a:gd name="connsiteX886" fmla="*/ 10874097 w 12189666"/>
              <a:gd name="connsiteY886" fmla="*/ 991030 h 1454961"/>
              <a:gd name="connsiteX887" fmla="*/ 10884702 w 12189666"/>
              <a:gd name="connsiteY887" fmla="*/ 991030 h 1454961"/>
              <a:gd name="connsiteX888" fmla="*/ 10884702 w 12189666"/>
              <a:gd name="connsiteY888" fmla="*/ 951676 h 1454961"/>
              <a:gd name="connsiteX889" fmla="*/ 10879324 w 12189666"/>
              <a:gd name="connsiteY889" fmla="*/ 934588 h 1454961"/>
              <a:gd name="connsiteX890" fmla="*/ 10863744 w 12189666"/>
              <a:gd name="connsiteY890" fmla="*/ 928657 h 1454961"/>
              <a:gd name="connsiteX891" fmla="*/ 10790617 w 12189666"/>
              <a:gd name="connsiteY891" fmla="*/ 928657 h 1454961"/>
              <a:gd name="connsiteX892" fmla="*/ 10779711 w 12189666"/>
              <a:gd name="connsiteY892" fmla="*/ 930869 h 1454961"/>
              <a:gd name="connsiteX893" fmla="*/ 10769458 w 12189666"/>
              <a:gd name="connsiteY893" fmla="*/ 937051 h 1454961"/>
              <a:gd name="connsiteX894" fmla="*/ 10769458 w 12189666"/>
              <a:gd name="connsiteY894" fmla="*/ 930316 h 1454961"/>
              <a:gd name="connsiteX895" fmla="*/ 10758853 w 12189666"/>
              <a:gd name="connsiteY895" fmla="*/ 930316 h 1454961"/>
              <a:gd name="connsiteX896" fmla="*/ 10758853 w 12189666"/>
              <a:gd name="connsiteY896" fmla="*/ 991080 h 1454961"/>
              <a:gd name="connsiteX897" fmla="*/ 10769458 w 12189666"/>
              <a:gd name="connsiteY897" fmla="*/ 991080 h 1454961"/>
              <a:gd name="connsiteX898" fmla="*/ 10769458 w 12189666"/>
              <a:gd name="connsiteY898" fmla="*/ 945746 h 1454961"/>
              <a:gd name="connsiteX899" fmla="*/ 10778555 w 12189666"/>
              <a:gd name="connsiteY899" fmla="*/ 940468 h 1454961"/>
              <a:gd name="connsiteX900" fmla="*/ 10787651 w 12189666"/>
              <a:gd name="connsiteY900" fmla="*/ 938407 h 1454961"/>
              <a:gd name="connsiteX901" fmla="*/ 10794537 w 12189666"/>
              <a:gd name="connsiteY901" fmla="*/ 939513 h 1454961"/>
              <a:gd name="connsiteX902" fmla="*/ 10798608 w 12189666"/>
              <a:gd name="connsiteY902" fmla="*/ 942881 h 1454961"/>
              <a:gd name="connsiteX903" fmla="*/ 10800467 w 12189666"/>
              <a:gd name="connsiteY903" fmla="*/ 948610 h 1454961"/>
              <a:gd name="connsiteX904" fmla="*/ 10800970 w 12189666"/>
              <a:gd name="connsiteY904" fmla="*/ 956451 h 1454961"/>
              <a:gd name="connsiteX905" fmla="*/ 10800970 w 12189666"/>
              <a:gd name="connsiteY905" fmla="*/ 991030 h 1454961"/>
              <a:gd name="connsiteX906" fmla="*/ 10811575 w 12189666"/>
              <a:gd name="connsiteY906" fmla="*/ 991030 h 1454961"/>
              <a:gd name="connsiteX907" fmla="*/ 10811575 w 12189666"/>
              <a:gd name="connsiteY907" fmla="*/ 951676 h 1454961"/>
              <a:gd name="connsiteX908" fmla="*/ 10806197 w 12189666"/>
              <a:gd name="connsiteY908" fmla="*/ 934588 h 1454961"/>
              <a:gd name="connsiteX909" fmla="*/ 10790617 w 12189666"/>
              <a:gd name="connsiteY909" fmla="*/ 928657 h 1454961"/>
              <a:gd name="connsiteX910" fmla="*/ 11373124 w 12189666"/>
              <a:gd name="connsiteY910" fmla="*/ 912926 h 1454961"/>
              <a:gd name="connsiteX911" fmla="*/ 11373124 w 12189666"/>
              <a:gd name="connsiteY911" fmla="*/ 930366 h 1454961"/>
              <a:gd name="connsiteX912" fmla="*/ 11365987 w 12189666"/>
              <a:gd name="connsiteY912" fmla="*/ 930366 h 1454961"/>
              <a:gd name="connsiteX913" fmla="*/ 11365987 w 12189666"/>
              <a:gd name="connsiteY913" fmla="*/ 938961 h 1454961"/>
              <a:gd name="connsiteX914" fmla="*/ 11373124 w 12189666"/>
              <a:gd name="connsiteY914" fmla="*/ 938961 h 1454961"/>
              <a:gd name="connsiteX915" fmla="*/ 11373124 w 12189666"/>
              <a:gd name="connsiteY915" fmla="*/ 971227 h 1454961"/>
              <a:gd name="connsiteX916" fmla="*/ 11378150 w 12189666"/>
              <a:gd name="connsiteY916" fmla="*/ 987260 h 1454961"/>
              <a:gd name="connsiteX917" fmla="*/ 11392826 w 12189666"/>
              <a:gd name="connsiteY917" fmla="*/ 992235 h 1454961"/>
              <a:gd name="connsiteX918" fmla="*/ 11399108 w 12189666"/>
              <a:gd name="connsiteY918" fmla="*/ 991733 h 1454961"/>
              <a:gd name="connsiteX919" fmla="*/ 11405642 w 12189666"/>
              <a:gd name="connsiteY919" fmla="*/ 990477 h 1454961"/>
              <a:gd name="connsiteX920" fmla="*/ 11405642 w 12189666"/>
              <a:gd name="connsiteY920" fmla="*/ 981329 h 1454961"/>
              <a:gd name="connsiteX921" fmla="*/ 11405090 w 12189666"/>
              <a:gd name="connsiteY921" fmla="*/ 981329 h 1454961"/>
              <a:gd name="connsiteX922" fmla="*/ 11401019 w 12189666"/>
              <a:gd name="connsiteY922" fmla="*/ 982535 h 1454961"/>
              <a:gd name="connsiteX923" fmla="*/ 11395590 w 12189666"/>
              <a:gd name="connsiteY923" fmla="*/ 983289 h 1454961"/>
              <a:gd name="connsiteX924" fmla="*/ 11388956 w 12189666"/>
              <a:gd name="connsiteY924" fmla="*/ 982284 h 1454961"/>
              <a:gd name="connsiteX925" fmla="*/ 11385538 w 12189666"/>
              <a:gd name="connsiteY925" fmla="*/ 979118 h 1454961"/>
              <a:gd name="connsiteX926" fmla="*/ 11383980 w 12189666"/>
              <a:gd name="connsiteY926" fmla="*/ 974092 h 1454961"/>
              <a:gd name="connsiteX927" fmla="*/ 11383729 w 12189666"/>
              <a:gd name="connsiteY927" fmla="*/ 966603 h 1454961"/>
              <a:gd name="connsiteX928" fmla="*/ 11383729 w 12189666"/>
              <a:gd name="connsiteY928" fmla="*/ 938961 h 1454961"/>
              <a:gd name="connsiteX929" fmla="*/ 11405642 w 12189666"/>
              <a:gd name="connsiteY929" fmla="*/ 938961 h 1454961"/>
              <a:gd name="connsiteX930" fmla="*/ 11405642 w 12189666"/>
              <a:gd name="connsiteY930" fmla="*/ 930366 h 1454961"/>
              <a:gd name="connsiteX931" fmla="*/ 11383729 w 12189666"/>
              <a:gd name="connsiteY931" fmla="*/ 930366 h 1454961"/>
              <a:gd name="connsiteX932" fmla="*/ 11383729 w 12189666"/>
              <a:gd name="connsiteY932" fmla="*/ 912926 h 1454961"/>
              <a:gd name="connsiteX933" fmla="*/ 11110166 w 12189666"/>
              <a:gd name="connsiteY933" fmla="*/ 912926 h 1454961"/>
              <a:gd name="connsiteX934" fmla="*/ 11110166 w 12189666"/>
              <a:gd name="connsiteY934" fmla="*/ 930366 h 1454961"/>
              <a:gd name="connsiteX935" fmla="*/ 11102979 w 12189666"/>
              <a:gd name="connsiteY935" fmla="*/ 930366 h 1454961"/>
              <a:gd name="connsiteX936" fmla="*/ 11102979 w 12189666"/>
              <a:gd name="connsiteY936" fmla="*/ 938961 h 1454961"/>
              <a:gd name="connsiteX937" fmla="*/ 11110166 w 12189666"/>
              <a:gd name="connsiteY937" fmla="*/ 938961 h 1454961"/>
              <a:gd name="connsiteX938" fmla="*/ 11110166 w 12189666"/>
              <a:gd name="connsiteY938" fmla="*/ 971227 h 1454961"/>
              <a:gd name="connsiteX939" fmla="*/ 11115192 w 12189666"/>
              <a:gd name="connsiteY939" fmla="*/ 987260 h 1454961"/>
              <a:gd name="connsiteX940" fmla="*/ 11129868 w 12189666"/>
              <a:gd name="connsiteY940" fmla="*/ 992235 h 1454961"/>
              <a:gd name="connsiteX941" fmla="*/ 11136151 w 12189666"/>
              <a:gd name="connsiteY941" fmla="*/ 991733 h 1454961"/>
              <a:gd name="connsiteX942" fmla="*/ 11142634 w 12189666"/>
              <a:gd name="connsiteY942" fmla="*/ 990477 h 1454961"/>
              <a:gd name="connsiteX943" fmla="*/ 11142685 w 12189666"/>
              <a:gd name="connsiteY943" fmla="*/ 990477 h 1454961"/>
              <a:gd name="connsiteX944" fmla="*/ 11142685 w 12189666"/>
              <a:gd name="connsiteY944" fmla="*/ 981329 h 1454961"/>
              <a:gd name="connsiteX945" fmla="*/ 11142132 w 12189666"/>
              <a:gd name="connsiteY945" fmla="*/ 981329 h 1454961"/>
              <a:gd name="connsiteX946" fmla="*/ 11138061 w 12189666"/>
              <a:gd name="connsiteY946" fmla="*/ 982535 h 1454961"/>
              <a:gd name="connsiteX947" fmla="*/ 11132633 w 12189666"/>
              <a:gd name="connsiteY947" fmla="*/ 983289 h 1454961"/>
              <a:gd name="connsiteX948" fmla="*/ 11125998 w 12189666"/>
              <a:gd name="connsiteY948" fmla="*/ 982284 h 1454961"/>
              <a:gd name="connsiteX949" fmla="*/ 11122581 w 12189666"/>
              <a:gd name="connsiteY949" fmla="*/ 979118 h 1454961"/>
              <a:gd name="connsiteX950" fmla="*/ 11121022 w 12189666"/>
              <a:gd name="connsiteY950" fmla="*/ 974092 h 1454961"/>
              <a:gd name="connsiteX951" fmla="*/ 11120771 w 12189666"/>
              <a:gd name="connsiteY951" fmla="*/ 966603 h 1454961"/>
              <a:gd name="connsiteX952" fmla="*/ 11120771 w 12189666"/>
              <a:gd name="connsiteY952" fmla="*/ 938961 h 1454961"/>
              <a:gd name="connsiteX953" fmla="*/ 11142634 w 12189666"/>
              <a:gd name="connsiteY953" fmla="*/ 938961 h 1454961"/>
              <a:gd name="connsiteX954" fmla="*/ 11142634 w 12189666"/>
              <a:gd name="connsiteY954" fmla="*/ 930366 h 1454961"/>
              <a:gd name="connsiteX955" fmla="*/ 11120771 w 12189666"/>
              <a:gd name="connsiteY955" fmla="*/ 930366 h 1454961"/>
              <a:gd name="connsiteX956" fmla="*/ 11120771 w 12189666"/>
              <a:gd name="connsiteY956" fmla="*/ 912926 h 1454961"/>
              <a:gd name="connsiteX957" fmla="*/ 11154897 w 12189666"/>
              <a:gd name="connsiteY957" fmla="*/ 909559 h 1454961"/>
              <a:gd name="connsiteX958" fmla="*/ 11154897 w 12189666"/>
              <a:gd name="connsiteY958" fmla="*/ 920164 h 1454961"/>
              <a:gd name="connsiteX959" fmla="*/ 11166859 w 12189666"/>
              <a:gd name="connsiteY959" fmla="*/ 920164 h 1454961"/>
              <a:gd name="connsiteX960" fmla="*/ 11166859 w 12189666"/>
              <a:gd name="connsiteY960" fmla="*/ 909559 h 1454961"/>
              <a:gd name="connsiteX961" fmla="*/ 10726636 w 12189666"/>
              <a:gd name="connsiteY961" fmla="*/ 909559 h 1454961"/>
              <a:gd name="connsiteX962" fmla="*/ 10726636 w 12189666"/>
              <a:gd name="connsiteY962" fmla="*/ 920164 h 1454961"/>
              <a:gd name="connsiteX963" fmla="*/ 10738598 w 12189666"/>
              <a:gd name="connsiteY963" fmla="*/ 920164 h 1454961"/>
              <a:gd name="connsiteX964" fmla="*/ 10738598 w 12189666"/>
              <a:gd name="connsiteY964" fmla="*/ 909559 h 1454961"/>
              <a:gd name="connsiteX965" fmla="*/ 8383842 w 12189666"/>
              <a:gd name="connsiteY965" fmla="*/ 887746 h 1454961"/>
              <a:gd name="connsiteX966" fmla="*/ 8383842 w 12189666"/>
              <a:gd name="connsiteY966" fmla="*/ 931422 h 1454961"/>
              <a:gd name="connsiteX967" fmla="*/ 8360220 w 12189666"/>
              <a:gd name="connsiteY967" fmla="*/ 931422 h 1454961"/>
              <a:gd name="connsiteX968" fmla="*/ 8360220 w 12189666"/>
              <a:gd name="connsiteY968" fmla="*/ 966654 h 1454961"/>
              <a:gd name="connsiteX969" fmla="*/ 8383842 w 12189666"/>
              <a:gd name="connsiteY969" fmla="*/ 966654 h 1454961"/>
              <a:gd name="connsiteX970" fmla="*/ 8383842 w 12189666"/>
              <a:gd name="connsiteY970" fmla="*/ 1064861 h 1454961"/>
              <a:gd name="connsiteX971" fmla="*/ 8396508 w 12189666"/>
              <a:gd name="connsiteY971" fmla="*/ 1111653 h 1454961"/>
              <a:gd name="connsiteX972" fmla="*/ 8449631 w 12189666"/>
              <a:gd name="connsiteY972" fmla="*/ 1124519 h 1454961"/>
              <a:gd name="connsiteX973" fmla="*/ 8501650 w 12189666"/>
              <a:gd name="connsiteY973" fmla="*/ 1106677 h 1454961"/>
              <a:gd name="connsiteX974" fmla="*/ 8512908 w 12189666"/>
              <a:gd name="connsiteY974" fmla="*/ 1049230 h 1454961"/>
              <a:gd name="connsiteX975" fmla="*/ 8472550 w 12189666"/>
              <a:gd name="connsiteY975" fmla="*/ 1049230 h 1454961"/>
              <a:gd name="connsiteX976" fmla="*/ 8472550 w 12189666"/>
              <a:gd name="connsiteY976" fmla="*/ 1061192 h 1454961"/>
              <a:gd name="connsiteX977" fmla="*/ 8449581 w 12189666"/>
              <a:gd name="connsiteY977" fmla="*/ 1089488 h 1454961"/>
              <a:gd name="connsiteX978" fmla="*/ 8436664 w 12189666"/>
              <a:gd name="connsiteY978" fmla="*/ 1087427 h 1454961"/>
              <a:gd name="connsiteX979" fmla="*/ 8429528 w 12189666"/>
              <a:gd name="connsiteY979" fmla="*/ 1065514 h 1454961"/>
              <a:gd name="connsiteX980" fmla="*/ 8429528 w 12189666"/>
              <a:gd name="connsiteY980" fmla="*/ 966654 h 1454961"/>
              <a:gd name="connsiteX981" fmla="*/ 8503158 w 12189666"/>
              <a:gd name="connsiteY981" fmla="*/ 966654 h 1454961"/>
              <a:gd name="connsiteX982" fmla="*/ 8503158 w 12189666"/>
              <a:gd name="connsiteY982" fmla="*/ 931422 h 1454961"/>
              <a:gd name="connsiteX983" fmla="*/ 8429578 w 12189666"/>
              <a:gd name="connsiteY983" fmla="*/ 931422 h 1454961"/>
              <a:gd name="connsiteX984" fmla="*/ 8429578 w 12189666"/>
              <a:gd name="connsiteY984" fmla="*/ 887746 h 1454961"/>
              <a:gd name="connsiteX985" fmla="*/ 9763766 w 12189666"/>
              <a:gd name="connsiteY985" fmla="*/ 849599 h 1454961"/>
              <a:gd name="connsiteX986" fmla="*/ 9763766 w 12189666"/>
              <a:gd name="connsiteY986" fmla="*/ 1122258 h 1454961"/>
              <a:gd name="connsiteX987" fmla="*/ 9809452 w 12189666"/>
              <a:gd name="connsiteY987" fmla="*/ 1122258 h 1454961"/>
              <a:gd name="connsiteX988" fmla="*/ 9809452 w 12189666"/>
              <a:gd name="connsiteY988" fmla="*/ 849599 h 1454961"/>
              <a:gd name="connsiteX989" fmla="*/ 9116725 w 12189666"/>
              <a:gd name="connsiteY989" fmla="*/ 849599 h 1454961"/>
              <a:gd name="connsiteX990" fmla="*/ 9116725 w 12189666"/>
              <a:gd name="connsiteY990" fmla="*/ 1122258 h 1454961"/>
              <a:gd name="connsiteX991" fmla="*/ 9162863 w 12189666"/>
              <a:gd name="connsiteY991" fmla="*/ 1122258 h 1454961"/>
              <a:gd name="connsiteX992" fmla="*/ 9162863 w 12189666"/>
              <a:gd name="connsiteY992" fmla="*/ 1015054 h 1454961"/>
              <a:gd name="connsiteX993" fmla="*/ 9173418 w 12189666"/>
              <a:gd name="connsiteY993" fmla="*/ 974645 h 1454961"/>
              <a:gd name="connsiteX994" fmla="*/ 9208298 w 12189666"/>
              <a:gd name="connsiteY994" fmla="*/ 963739 h 1454961"/>
              <a:gd name="connsiteX995" fmla="*/ 9235186 w 12189666"/>
              <a:gd name="connsiteY995" fmla="*/ 970323 h 1454961"/>
              <a:gd name="connsiteX996" fmla="*/ 9241971 w 12189666"/>
              <a:gd name="connsiteY996" fmla="*/ 981883 h 1454961"/>
              <a:gd name="connsiteX997" fmla="*/ 9243530 w 12189666"/>
              <a:gd name="connsiteY997" fmla="*/ 1000830 h 1454961"/>
              <a:gd name="connsiteX998" fmla="*/ 9243530 w 12189666"/>
              <a:gd name="connsiteY998" fmla="*/ 1122258 h 1454961"/>
              <a:gd name="connsiteX999" fmla="*/ 9289768 w 12189666"/>
              <a:gd name="connsiteY999" fmla="*/ 1122258 h 1454961"/>
              <a:gd name="connsiteX1000" fmla="*/ 9289818 w 12189666"/>
              <a:gd name="connsiteY1000" fmla="*/ 1122258 h 1454961"/>
              <a:gd name="connsiteX1001" fmla="*/ 9289818 w 12189666"/>
              <a:gd name="connsiteY1001" fmla="*/ 995000 h 1454961"/>
              <a:gd name="connsiteX1002" fmla="*/ 9274137 w 12189666"/>
              <a:gd name="connsiteY1002" fmla="*/ 944188 h 1454961"/>
              <a:gd name="connsiteX1003" fmla="*/ 9224280 w 12189666"/>
              <a:gd name="connsiteY1003" fmla="*/ 929210 h 1454961"/>
              <a:gd name="connsiteX1004" fmla="*/ 9199251 w 12189666"/>
              <a:gd name="connsiteY1004" fmla="*/ 930920 h 1454961"/>
              <a:gd name="connsiteX1005" fmla="*/ 9163919 w 12189666"/>
              <a:gd name="connsiteY1005" fmla="*/ 960472 h 1454961"/>
              <a:gd name="connsiteX1006" fmla="*/ 9162863 w 12189666"/>
              <a:gd name="connsiteY1006" fmla="*/ 960472 h 1454961"/>
              <a:gd name="connsiteX1007" fmla="*/ 9162863 w 12189666"/>
              <a:gd name="connsiteY1007" fmla="*/ 849599 h 1454961"/>
              <a:gd name="connsiteX1008" fmla="*/ 10573395 w 12189666"/>
              <a:gd name="connsiteY1008" fmla="*/ 775617 h 1454961"/>
              <a:gd name="connsiteX1009" fmla="*/ 10573395 w 12189666"/>
              <a:gd name="connsiteY1009" fmla="*/ 1228657 h 1454961"/>
              <a:gd name="connsiteX1010" fmla="*/ 10582825 w 12189666"/>
              <a:gd name="connsiteY1010" fmla="*/ 1228657 h 1454961"/>
              <a:gd name="connsiteX1011" fmla="*/ 10582825 w 12189666"/>
              <a:gd name="connsiteY1011" fmla="*/ 775617 h 1454961"/>
              <a:gd name="connsiteX1012" fmla="*/ 12189422 w 12189666"/>
              <a:gd name="connsiteY1012" fmla="*/ 0 h 1454961"/>
              <a:gd name="connsiteX1013" fmla="*/ 12189666 w 12189666"/>
              <a:gd name="connsiteY1013" fmla="*/ 3917 h 1454961"/>
              <a:gd name="connsiteX1014" fmla="*/ 12189666 w 12189666"/>
              <a:gd name="connsiteY1014" fmla="*/ 1438558 h 1454961"/>
              <a:gd name="connsiteX1015" fmla="*/ 12188197 w 12189666"/>
              <a:gd name="connsiteY1015" fmla="*/ 1454961 h 1454961"/>
              <a:gd name="connsiteX1016" fmla="*/ 0 w 12189666"/>
              <a:gd name="connsiteY1016" fmla="*/ 1454594 h 1454961"/>
              <a:gd name="connsiteX1017" fmla="*/ 0 w 12189666"/>
              <a:gd name="connsiteY1017" fmla="*/ 592218 h 1454961"/>
              <a:gd name="connsiteX1018" fmla="*/ 86422 w 12189666"/>
              <a:gd name="connsiteY1018" fmla="*/ 600053 h 1454961"/>
              <a:gd name="connsiteX1019" fmla="*/ 224133 w 12189666"/>
              <a:gd name="connsiteY1019" fmla="*/ 611681 h 1454961"/>
              <a:gd name="connsiteX1020" fmla="*/ 376165 w 12189666"/>
              <a:gd name="connsiteY1020" fmla="*/ 620004 h 1454961"/>
              <a:gd name="connsiteX1021" fmla="*/ 461118 w 12189666"/>
              <a:gd name="connsiteY1021" fmla="*/ 624045 h 1454961"/>
              <a:gd name="connsiteX1022" fmla="*/ 597237 w 12189666"/>
              <a:gd name="connsiteY1022" fmla="*/ 631634 h 1454961"/>
              <a:gd name="connsiteX1023" fmla="*/ 731520 w 12189666"/>
              <a:gd name="connsiteY1023" fmla="*/ 638978 h 1454961"/>
              <a:gd name="connsiteX1024" fmla="*/ 939126 w 12189666"/>
              <a:gd name="connsiteY1024" fmla="*/ 647792 h 1454961"/>
              <a:gd name="connsiteX1025" fmla="*/ 1071818 w 12189666"/>
              <a:gd name="connsiteY1025" fmla="*/ 651831 h 1454961"/>
              <a:gd name="connsiteX1026" fmla="*/ 1186639 w 12189666"/>
              <a:gd name="connsiteY1026" fmla="*/ 655748 h 1454961"/>
              <a:gd name="connsiteX1027" fmla="*/ 1319331 w 12189666"/>
              <a:gd name="connsiteY1027" fmla="*/ 659665 h 1454961"/>
              <a:gd name="connsiteX1028" fmla="*/ 1529508 w 12189666"/>
              <a:gd name="connsiteY1028" fmla="*/ 663706 h 1454961"/>
              <a:gd name="connsiteX1029" fmla="*/ 1735646 w 12189666"/>
              <a:gd name="connsiteY1029" fmla="*/ 667623 h 1454961"/>
              <a:gd name="connsiteX1030" fmla="*/ 1941784 w 12189666"/>
              <a:gd name="connsiteY1030" fmla="*/ 671294 h 1454961"/>
              <a:gd name="connsiteX1031" fmla="*/ 2737938 w 12189666"/>
              <a:gd name="connsiteY1031" fmla="*/ 667745 h 1454961"/>
              <a:gd name="connsiteX1032" fmla="*/ 3114959 w 12189666"/>
              <a:gd name="connsiteY1032" fmla="*/ 663706 h 1454961"/>
              <a:gd name="connsiteX1033" fmla="*/ 3130872 w 12189666"/>
              <a:gd name="connsiteY1033" fmla="*/ 663460 h 1454961"/>
              <a:gd name="connsiteX1034" fmla="*/ 3139808 w 12189666"/>
              <a:gd name="connsiteY1034" fmla="*/ 660033 h 1454961"/>
              <a:gd name="connsiteX1035" fmla="*/ 3159638 w 12189666"/>
              <a:gd name="connsiteY1035" fmla="*/ 659175 h 1454961"/>
              <a:gd name="connsiteX1036" fmla="*/ 3405928 w 12189666"/>
              <a:gd name="connsiteY1036" fmla="*/ 662359 h 1454961"/>
              <a:gd name="connsiteX1037" fmla="*/ 3975987 w 12189666"/>
              <a:gd name="connsiteY1037" fmla="*/ 667745 h 1454961"/>
              <a:gd name="connsiteX1038" fmla="*/ 4552044 w 12189666"/>
              <a:gd name="connsiteY1038" fmla="*/ 664072 h 1454961"/>
              <a:gd name="connsiteX1039" fmla="*/ 4929431 w 12189666"/>
              <a:gd name="connsiteY1039" fmla="*/ 660033 h 1454961"/>
              <a:gd name="connsiteX1040" fmla="*/ 5604645 w 12189666"/>
              <a:gd name="connsiteY1040" fmla="*/ 648159 h 1454961"/>
              <a:gd name="connsiteX1041" fmla="*/ 5878716 w 12189666"/>
              <a:gd name="connsiteY1041" fmla="*/ 643385 h 1454961"/>
              <a:gd name="connsiteX1042" fmla="*/ 5904546 w 12189666"/>
              <a:gd name="connsiteY1042" fmla="*/ 642161 h 1454961"/>
              <a:gd name="connsiteX1043" fmla="*/ 6126595 w 12189666"/>
              <a:gd name="connsiteY1043" fmla="*/ 632369 h 1454961"/>
              <a:gd name="connsiteX1044" fmla="*/ 6364682 w 12189666"/>
              <a:gd name="connsiteY1044" fmla="*/ 624411 h 1454961"/>
              <a:gd name="connsiteX1045" fmla="*/ 6678050 w 12189666"/>
              <a:gd name="connsiteY1045" fmla="*/ 612416 h 1454961"/>
              <a:gd name="connsiteX1046" fmla="*/ 6945515 w 12189666"/>
              <a:gd name="connsiteY1046" fmla="*/ 599929 h 1454961"/>
              <a:gd name="connsiteX1047" fmla="*/ 7185316 w 12189666"/>
              <a:gd name="connsiteY1047" fmla="*/ 588178 h 1454961"/>
              <a:gd name="connsiteX1048" fmla="*/ 7373581 w 12189666"/>
              <a:gd name="connsiteY1048" fmla="*/ 579732 h 1454961"/>
              <a:gd name="connsiteX1049" fmla="*/ 7456698 w 12189666"/>
              <a:gd name="connsiteY1049" fmla="*/ 573734 h 1454961"/>
              <a:gd name="connsiteX1050" fmla="*/ 7575192 w 12189666"/>
              <a:gd name="connsiteY1050" fmla="*/ 565043 h 1454961"/>
              <a:gd name="connsiteX1051" fmla="*/ 7688175 w 12189666"/>
              <a:gd name="connsiteY1051" fmla="*/ 559779 h 1454961"/>
              <a:gd name="connsiteX1052" fmla="*/ 7951478 w 12189666"/>
              <a:gd name="connsiteY1052" fmla="*/ 544110 h 1454961"/>
              <a:gd name="connsiteX1053" fmla="*/ 8018681 w 12189666"/>
              <a:gd name="connsiteY1053" fmla="*/ 538848 h 1454961"/>
              <a:gd name="connsiteX1054" fmla="*/ 8125178 w 12189666"/>
              <a:gd name="connsiteY1054" fmla="*/ 529299 h 1454961"/>
              <a:gd name="connsiteX1055" fmla="*/ 8265581 w 12189666"/>
              <a:gd name="connsiteY1055" fmla="*/ 520486 h 1454961"/>
              <a:gd name="connsiteX1056" fmla="*/ 8453235 w 12189666"/>
              <a:gd name="connsiteY1056" fmla="*/ 505429 h 1454961"/>
              <a:gd name="connsiteX1057" fmla="*/ 8615060 w 12189666"/>
              <a:gd name="connsiteY1057" fmla="*/ 492698 h 1454961"/>
              <a:gd name="connsiteX1058" fmla="*/ 8840049 w 12189666"/>
              <a:gd name="connsiteY1058" fmla="*/ 473603 h 1454961"/>
              <a:gd name="connsiteX1059" fmla="*/ 8989756 w 12189666"/>
              <a:gd name="connsiteY1059" fmla="*/ 460382 h 1454961"/>
              <a:gd name="connsiteX1060" fmla="*/ 9182919 w 12189666"/>
              <a:gd name="connsiteY1060" fmla="*/ 441776 h 1454961"/>
              <a:gd name="connsiteX1061" fmla="*/ 9354169 w 12189666"/>
              <a:gd name="connsiteY1061" fmla="*/ 424639 h 1454961"/>
              <a:gd name="connsiteX1062" fmla="*/ 9515750 w 12189666"/>
              <a:gd name="connsiteY1062" fmla="*/ 409092 h 1454961"/>
              <a:gd name="connsiteX1063" fmla="*/ 9606456 w 12189666"/>
              <a:gd name="connsiteY1063" fmla="*/ 400770 h 1454961"/>
              <a:gd name="connsiteX1064" fmla="*/ 9735965 w 12189666"/>
              <a:gd name="connsiteY1064" fmla="*/ 385346 h 1454961"/>
              <a:gd name="connsiteX1065" fmla="*/ 9861802 w 12189666"/>
              <a:gd name="connsiteY1065" fmla="*/ 371392 h 1454961"/>
              <a:gd name="connsiteX1066" fmla="*/ 9977724 w 12189666"/>
              <a:gd name="connsiteY1066" fmla="*/ 357436 h 1454961"/>
              <a:gd name="connsiteX1067" fmla="*/ 10093525 w 12189666"/>
              <a:gd name="connsiteY1067" fmla="*/ 343604 h 1454961"/>
              <a:gd name="connsiteX1068" fmla="*/ 10232704 w 12189666"/>
              <a:gd name="connsiteY1068" fmla="*/ 325732 h 1454961"/>
              <a:gd name="connsiteX1069" fmla="*/ 10385715 w 12189666"/>
              <a:gd name="connsiteY1069" fmla="*/ 306636 h 1454961"/>
              <a:gd name="connsiteX1070" fmla="*/ 10513143 w 12189666"/>
              <a:gd name="connsiteY1070" fmla="*/ 289622 h 1454961"/>
              <a:gd name="connsiteX1071" fmla="*/ 10587569 w 12189666"/>
              <a:gd name="connsiteY1071" fmla="*/ 279462 h 1454961"/>
              <a:gd name="connsiteX1072" fmla="*/ 10696881 w 12189666"/>
              <a:gd name="connsiteY1072" fmla="*/ 262814 h 1454961"/>
              <a:gd name="connsiteX1073" fmla="*/ 10773509 w 12189666"/>
              <a:gd name="connsiteY1073" fmla="*/ 253389 h 1454961"/>
              <a:gd name="connsiteX1074" fmla="*/ 10937538 w 12189666"/>
              <a:gd name="connsiteY1074" fmla="*/ 227315 h 1454961"/>
              <a:gd name="connsiteX1075" fmla="*/ 11148450 w 12189666"/>
              <a:gd name="connsiteY1075" fmla="*/ 194387 h 1454961"/>
              <a:gd name="connsiteX1076" fmla="*/ 11356914 w 12189666"/>
              <a:gd name="connsiteY1076" fmla="*/ 159500 h 1454961"/>
              <a:gd name="connsiteX1077" fmla="*/ 11555584 w 12189666"/>
              <a:gd name="connsiteY1077" fmla="*/ 125348 h 1454961"/>
              <a:gd name="connsiteX1078" fmla="*/ 11712758 w 12189666"/>
              <a:gd name="connsiteY1078" fmla="*/ 95847 h 1454961"/>
              <a:gd name="connsiteX1079" fmla="*/ 11893190 w 12189666"/>
              <a:gd name="connsiteY1079" fmla="*/ 60837 h 1454961"/>
              <a:gd name="connsiteX1080" fmla="*/ 12057709 w 12189666"/>
              <a:gd name="connsiteY1080" fmla="*/ 27542 h 1454961"/>
              <a:gd name="connsiteX1081" fmla="*/ 12189422 w 12189666"/>
              <a:gd name="connsiteY1081" fmla="*/ 0 h 145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</a:cxnLst>
            <a:rect l="l" t="t" r="r" b="b"/>
            <a:pathLst>
              <a:path w="12189666" h="1454961">
                <a:moveTo>
                  <a:pt x="11350859" y="1092705"/>
                </a:moveTo>
                <a:lnTo>
                  <a:pt x="11350859" y="1109593"/>
                </a:lnTo>
                <a:cubicBezTo>
                  <a:pt x="11348195" y="1111552"/>
                  <a:pt x="11345381" y="1113211"/>
                  <a:pt x="11342315" y="1114518"/>
                </a:cubicBezTo>
                <a:cubicBezTo>
                  <a:pt x="11339249" y="1115925"/>
                  <a:pt x="11335832" y="1116629"/>
                  <a:pt x="11332112" y="1116629"/>
                </a:cubicBezTo>
                <a:cubicBezTo>
                  <a:pt x="11327640" y="1116629"/>
                  <a:pt x="11324272" y="1115774"/>
                  <a:pt x="11322111" y="1114015"/>
                </a:cubicBezTo>
                <a:cubicBezTo>
                  <a:pt x="11319950" y="1112256"/>
                  <a:pt x="11318844" y="1109643"/>
                  <a:pt x="11318844" y="1106175"/>
                </a:cubicBezTo>
                <a:cubicBezTo>
                  <a:pt x="11318844" y="1103109"/>
                  <a:pt x="11319799" y="1100696"/>
                  <a:pt x="11321659" y="1098937"/>
                </a:cubicBezTo>
                <a:cubicBezTo>
                  <a:pt x="11323518" y="1097178"/>
                  <a:pt x="11325981" y="1095922"/>
                  <a:pt x="11329047" y="1095068"/>
                </a:cubicBezTo>
                <a:cubicBezTo>
                  <a:pt x="11331610" y="1094414"/>
                  <a:pt x="11335078" y="1093861"/>
                  <a:pt x="11339451" y="1093509"/>
                </a:cubicBezTo>
                <a:cubicBezTo>
                  <a:pt x="11343823" y="1093157"/>
                  <a:pt x="11347643" y="1092906"/>
                  <a:pt x="11350859" y="1092705"/>
                </a:cubicBezTo>
                <a:close/>
                <a:moveTo>
                  <a:pt x="10858417" y="1092705"/>
                </a:moveTo>
                <a:lnTo>
                  <a:pt x="10858417" y="1109593"/>
                </a:lnTo>
                <a:cubicBezTo>
                  <a:pt x="10855803" y="1111552"/>
                  <a:pt x="10852939" y="1113211"/>
                  <a:pt x="10849872" y="1114518"/>
                </a:cubicBezTo>
                <a:cubicBezTo>
                  <a:pt x="10846807" y="1115925"/>
                  <a:pt x="10843389" y="1116629"/>
                  <a:pt x="10839670" y="1116629"/>
                </a:cubicBezTo>
                <a:cubicBezTo>
                  <a:pt x="10835197" y="1116629"/>
                  <a:pt x="10831830" y="1115774"/>
                  <a:pt x="10829669" y="1114015"/>
                </a:cubicBezTo>
                <a:cubicBezTo>
                  <a:pt x="10827507" y="1112256"/>
                  <a:pt x="10826402" y="1109643"/>
                  <a:pt x="10826402" y="1106175"/>
                </a:cubicBezTo>
                <a:cubicBezTo>
                  <a:pt x="10826402" y="1103109"/>
                  <a:pt x="10827306" y="1100696"/>
                  <a:pt x="10829216" y="1098937"/>
                </a:cubicBezTo>
                <a:cubicBezTo>
                  <a:pt x="10831076" y="1097178"/>
                  <a:pt x="10833538" y="1095922"/>
                  <a:pt x="10836605" y="1095068"/>
                </a:cubicBezTo>
                <a:cubicBezTo>
                  <a:pt x="10839167" y="1094414"/>
                  <a:pt x="10842636" y="1093861"/>
                  <a:pt x="10847008" y="1093509"/>
                </a:cubicBezTo>
                <a:cubicBezTo>
                  <a:pt x="10851380" y="1093157"/>
                  <a:pt x="10855200" y="1092906"/>
                  <a:pt x="10858417" y="1092705"/>
                </a:cubicBezTo>
                <a:close/>
                <a:moveTo>
                  <a:pt x="11113233" y="1082100"/>
                </a:moveTo>
                <a:lnTo>
                  <a:pt x="11140222" y="1107431"/>
                </a:lnTo>
                <a:cubicBezTo>
                  <a:pt x="11137910" y="1110748"/>
                  <a:pt x="11134995" y="1113261"/>
                  <a:pt x="11131477" y="1114970"/>
                </a:cubicBezTo>
                <a:cubicBezTo>
                  <a:pt x="11128059" y="1116628"/>
                  <a:pt x="11124591" y="1117432"/>
                  <a:pt x="11121073" y="1117432"/>
                </a:cubicBezTo>
                <a:cubicBezTo>
                  <a:pt x="11115192" y="1117432"/>
                  <a:pt x="11110619" y="1115824"/>
                  <a:pt x="11107402" y="1112557"/>
                </a:cubicBezTo>
                <a:cubicBezTo>
                  <a:pt x="11104186" y="1109291"/>
                  <a:pt x="11102578" y="1105019"/>
                  <a:pt x="11102578" y="1099741"/>
                </a:cubicBezTo>
                <a:cubicBezTo>
                  <a:pt x="11102578" y="1097228"/>
                  <a:pt x="11102879" y="1095017"/>
                  <a:pt x="11103583" y="1093007"/>
                </a:cubicBezTo>
                <a:cubicBezTo>
                  <a:pt x="11104286" y="1090996"/>
                  <a:pt x="11105141" y="1089287"/>
                  <a:pt x="11106196" y="1087880"/>
                </a:cubicBezTo>
                <a:cubicBezTo>
                  <a:pt x="11107402" y="1086372"/>
                  <a:pt x="11108558" y="1085166"/>
                  <a:pt x="11109714" y="1084261"/>
                </a:cubicBezTo>
                <a:cubicBezTo>
                  <a:pt x="11110921" y="1083357"/>
                  <a:pt x="11112077" y="1082653"/>
                  <a:pt x="11113233" y="1082100"/>
                </a:cubicBezTo>
                <a:close/>
                <a:moveTo>
                  <a:pt x="11543755" y="1071948"/>
                </a:moveTo>
                <a:cubicBezTo>
                  <a:pt x="11549132" y="1071948"/>
                  <a:pt x="11553153" y="1073757"/>
                  <a:pt x="11555716" y="1077376"/>
                </a:cubicBezTo>
                <a:cubicBezTo>
                  <a:pt x="11558330" y="1080995"/>
                  <a:pt x="11559637" y="1086423"/>
                  <a:pt x="11559637" y="1093760"/>
                </a:cubicBezTo>
                <a:cubicBezTo>
                  <a:pt x="11559637" y="1101249"/>
                  <a:pt x="11558029" y="1106979"/>
                  <a:pt x="11554611" y="1110798"/>
                </a:cubicBezTo>
                <a:cubicBezTo>
                  <a:pt x="11551294" y="1114668"/>
                  <a:pt x="11546720" y="1116578"/>
                  <a:pt x="11540790" y="1116578"/>
                </a:cubicBezTo>
                <a:cubicBezTo>
                  <a:pt x="11538075" y="1116578"/>
                  <a:pt x="11535613" y="1116327"/>
                  <a:pt x="11533451" y="1115874"/>
                </a:cubicBezTo>
                <a:cubicBezTo>
                  <a:pt x="11531291" y="1115422"/>
                  <a:pt x="11528727" y="1114518"/>
                  <a:pt x="11525712" y="1113211"/>
                </a:cubicBezTo>
                <a:lnTo>
                  <a:pt x="11525712" y="1078833"/>
                </a:lnTo>
                <a:cubicBezTo>
                  <a:pt x="11528526" y="1076773"/>
                  <a:pt x="11531492" y="1075114"/>
                  <a:pt x="11534557" y="1073858"/>
                </a:cubicBezTo>
                <a:cubicBezTo>
                  <a:pt x="11537623" y="1072601"/>
                  <a:pt x="11540689" y="1071948"/>
                  <a:pt x="11543755" y="1071948"/>
                </a:cubicBezTo>
                <a:close/>
                <a:moveTo>
                  <a:pt x="11611755" y="1070942"/>
                </a:moveTo>
                <a:cubicBezTo>
                  <a:pt x="11617434" y="1070942"/>
                  <a:pt x="11621907" y="1072852"/>
                  <a:pt x="11625074" y="1076672"/>
                </a:cubicBezTo>
                <a:cubicBezTo>
                  <a:pt x="11628290" y="1080492"/>
                  <a:pt x="11629899" y="1086372"/>
                  <a:pt x="11629899" y="1094213"/>
                </a:cubicBezTo>
                <a:cubicBezTo>
                  <a:pt x="11629899" y="1101902"/>
                  <a:pt x="11628290" y="1107682"/>
                  <a:pt x="11625024" y="1111552"/>
                </a:cubicBezTo>
                <a:cubicBezTo>
                  <a:pt x="11621807" y="1115423"/>
                  <a:pt x="11617384" y="1117382"/>
                  <a:pt x="11611755" y="1117382"/>
                </a:cubicBezTo>
                <a:cubicBezTo>
                  <a:pt x="11606025" y="1117382"/>
                  <a:pt x="11601603" y="1115423"/>
                  <a:pt x="11598386" y="1111502"/>
                </a:cubicBezTo>
                <a:cubicBezTo>
                  <a:pt x="11595170" y="1107582"/>
                  <a:pt x="11593562" y="1101802"/>
                  <a:pt x="11593562" y="1094213"/>
                </a:cubicBezTo>
                <a:cubicBezTo>
                  <a:pt x="11593562" y="1086322"/>
                  <a:pt x="11595170" y="1080492"/>
                  <a:pt x="11598336" y="1076672"/>
                </a:cubicBezTo>
                <a:cubicBezTo>
                  <a:pt x="11601552" y="1072852"/>
                  <a:pt x="11606025" y="1070942"/>
                  <a:pt x="11611755" y="1070942"/>
                </a:cubicBezTo>
                <a:close/>
                <a:moveTo>
                  <a:pt x="10889528" y="1063856"/>
                </a:moveTo>
                <a:lnTo>
                  <a:pt x="10889528" y="1124570"/>
                </a:lnTo>
                <a:lnTo>
                  <a:pt x="10900132" y="1124570"/>
                </a:lnTo>
                <a:lnTo>
                  <a:pt x="10900132" y="1063856"/>
                </a:lnTo>
                <a:close/>
                <a:moveTo>
                  <a:pt x="11688854" y="1063806"/>
                </a:moveTo>
                <a:cubicBezTo>
                  <a:pt x="11685487" y="1063806"/>
                  <a:pt x="11682220" y="1064510"/>
                  <a:pt x="11679003" y="1065867"/>
                </a:cubicBezTo>
                <a:cubicBezTo>
                  <a:pt x="11675787" y="1067224"/>
                  <a:pt x="11672068" y="1069536"/>
                  <a:pt x="11667846" y="1072803"/>
                </a:cubicBezTo>
                <a:lnTo>
                  <a:pt x="11667846" y="1063856"/>
                </a:lnTo>
                <a:lnTo>
                  <a:pt x="11657241" y="1063856"/>
                </a:lnTo>
                <a:lnTo>
                  <a:pt x="11657241" y="1124570"/>
                </a:lnTo>
                <a:lnTo>
                  <a:pt x="11667846" y="1124570"/>
                </a:lnTo>
                <a:lnTo>
                  <a:pt x="11667846" y="1081498"/>
                </a:lnTo>
                <a:cubicBezTo>
                  <a:pt x="11670661" y="1079286"/>
                  <a:pt x="11673575" y="1077477"/>
                  <a:pt x="11676641" y="1076070"/>
                </a:cubicBezTo>
                <a:cubicBezTo>
                  <a:pt x="11679707" y="1074662"/>
                  <a:pt x="11682873" y="1073959"/>
                  <a:pt x="11686141" y="1073959"/>
                </a:cubicBezTo>
                <a:cubicBezTo>
                  <a:pt x="11688151" y="1073959"/>
                  <a:pt x="11689960" y="1074059"/>
                  <a:pt x="11691418" y="1074210"/>
                </a:cubicBezTo>
                <a:cubicBezTo>
                  <a:pt x="11692925" y="1074411"/>
                  <a:pt x="11694433" y="1074662"/>
                  <a:pt x="11696042" y="1075014"/>
                </a:cubicBezTo>
                <a:lnTo>
                  <a:pt x="11696595" y="1075014"/>
                </a:lnTo>
                <a:lnTo>
                  <a:pt x="11696595" y="1064459"/>
                </a:lnTo>
                <a:cubicBezTo>
                  <a:pt x="11694936" y="1064208"/>
                  <a:pt x="11693730" y="1064057"/>
                  <a:pt x="11692876" y="1063957"/>
                </a:cubicBezTo>
                <a:cubicBezTo>
                  <a:pt x="11692021" y="1063856"/>
                  <a:pt x="11690714" y="1063806"/>
                  <a:pt x="11688854" y="1063806"/>
                </a:cubicBezTo>
                <a:close/>
                <a:moveTo>
                  <a:pt x="11296781" y="1063806"/>
                </a:moveTo>
                <a:cubicBezTo>
                  <a:pt x="11293413" y="1063806"/>
                  <a:pt x="11290147" y="1064510"/>
                  <a:pt x="11286929" y="1065867"/>
                </a:cubicBezTo>
                <a:cubicBezTo>
                  <a:pt x="11283713" y="1067224"/>
                  <a:pt x="11279994" y="1069536"/>
                  <a:pt x="11275772" y="1072803"/>
                </a:cubicBezTo>
                <a:lnTo>
                  <a:pt x="11275772" y="1063856"/>
                </a:lnTo>
                <a:lnTo>
                  <a:pt x="11265167" y="1063856"/>
                </a:lnTo>
                <a:lnTo>
                  <a:pt x="11265167" y="1124570"/>
                </a:lnTo>
                <a:lnTo>
                  <a:pt x="11275772" y="1124570"/>
                </a:lnTo>
                <a:lnTo>
                  <a:pt x="11275772" y="1081498"/>
                </a:lnTo>
                <a:cubicBezTo>
                  <a:pt x="11278587" y="1079286"/>
                  <a:pt x="11281501" y="1077477"/>
                  <a:pt x="11284567" y="1076070"/>
                </a:cubicBezTo>
                <a:cubicBezTo>
                  <a:pt x="11287633" y="1074662"/>
                  <a:pt x="11290800" y="1073959"/>
                  <a:pt x="11294067" y="1073959"/>
                </a:cubicBezTo>
                <a:cubicBezTo>
                  <a:pt x="11296077" y="1073959"/>
                  <a:pt x="11297836" y="1074059"/>
                  <a:pt x="11299344" y="1074210"/>
                </a:cubicBezTo>
                <a:cubicBezTo>
                  <a:pt x="11300802" y="1074411"/>
                  <a:pt x="11302359" y="1074662"/>
                  <a:pt x="11303918" y="1075014"/>
                </a:cubicBezTo>
                <a:lnTo>
                  <a:pt x="11304471" y="1075014"/>
                </a:lnTo>
                <a:lnTo>
                  <a:pt x="11304521" y="1075014"/>
                </a:lnTo>
                <a:lnTo>
                  <a:pt x="11304521" y="1064459"/>
                </a:lnTo>
                <a:cubicBezTo>
                  <a:pt x="11302862" y="1064208"/>
                  <a:pt x="11301656" y="1064057"/>
                  <a:pt x="11300802" y="1063957"/>
                </a:cubicBezTo>
                <a:cubicBezTo>
                  <a:pt x="11299947" y="1063856"/>
                  <a:pt x="11298640" y="1063806"/>
                  <a:pt x="11296781" y="1063806"/>
                </a:cubicBezTo>
                <a:close/>
                <a:moveTo>
                  <a:pt x="10804337" y="1063806"/>
                </a:moveTo>
                <a:cubicBezTo>
                  <a:pt x="10800970" y="1063806"/>
                  <a:pt x="10797703" y="1064510"/>
                  <a:pt x="10794486" y="1065867"/>
                </a:cubicBezTo>
                <a:cubicBezTo>
                  <a:pt x="10791270" y="1067224"/>
                  <a:pt x="10787551" y="1069536"/>
                  <a:pt x="10783329" y="1072803"/>
                </a:cubicBezTo>
                <a:lnTo>
                  <a:pt x="10783329" y="1063856"/>
                </a:lnTo>
                <a:lnTo>
                  <a:pt x="10772724" y="1063856"/>
                </a:lnTo>
                <a:lnTo>
                  <a:pt x="10772724" y="1124570"/>
                </a:lnTo>
                <a:lnTo>
                  <a:pt x="10783329" y="1124570"/>
                </a:lnTo>
                <a:lnTo>
                  <a:pt x="10783329" y="1081498"/>
                </a:lnTo>
                <a:cubicBezTo>
                  <a:pt x="10786144" y="1079286"/>
                  <a:pt x="10789108" y="1077477"/>
                  <a:pt x="10792124" y="1076070"/>
                </a:cubicBezTo>
                <a:cubicBezTo>
                  <a:pt x="10795190" y="1074662"/>
                  <a:pt x="10798356" y="1073959"/>
                  <a:pt x="10801624" y="1073959"/>
                </a:cubicBezTo>
                <a:cubicBezTo>
                  <a:pt x="10803634" y="1073959"/>
                  <a:pt x="10805443" y="1074059"/>
                  <a:pt x="10806901" y="1074210"/>
                </a:cubicBezTo>
                <a:cubicBezTo>
                  <a:pt x="10808358" y="1074411"/>
                  <a:pt x="10809916" y="1074662"/>
                  <a:pt x="10811475" y="1075014"/>
                </a:cubicBezTo>
                <a:lnTo>
                  <a:pt x="10812027" y="1075014"/>
                </a:lnTo>
                <a:lnTo>
                  <a:pt x="10812078" y="1075014"/>
                </a:lnTo>
                <a:lnTo>
                  <a:pt x="10812078" y="1064459"/>
                </a:lnTo>
                <a:cubicBezTo>
                  <a:pt x="10810419" y="1064208"/>
                  <a:pt x="10809162" y="1064057"/>
                  <a:pt x="10808358" y="1063957"/>
                </a:cubicBezTo>
                <a:cubicBezTo>
                  <a:pt x="10807504" y="1063856"/>
                  <a:pt x="10806197" y="1063806"/>
                  <a:pt x="10804337" y="1063806"/>
                </a:cubicBezTo>
                <a:close/>
                <a:moveTo>
                  <a:pt x="11334123" y="1062398"/>
                </a:moveTo>
                <a:cubicBezTo>
                  <a:pt x="11330354" y="1062398"/>
                  <a:pt x="11326483" y="1062700"/>
                  <a:pt x="11322563" y="1063353"/>
                </a:cubicBezTo>
                <a:cubicBezTo>
                  <a:pt x="11318643" y="1064007"/>
                  <a:pt x="11315678" y="1064610"/>
                  <a:pt x="11313617" y="1065163"/>
                </a:cubicBezTo>
                <a:lnTo>
                  <a:pt x="11313617" y="1075516"/>
                </a:lnTo>
                <a:lnTo>
                  <a:pt x="11314170" y="1075516"/>
                </a:lnTo>
                <a:cubicBezTo>
                  <a:pt x="11317839" y="1074159"/>
                  <a:pt x="11321357" y="1073154"/>
                  <a:pt x="11324775" y="1072450"/>
                </a:cubicBezTo>
                <a:cubicBezTo>
                  <a:pt x="11328193" y="1071746"/>
                  <a:pt x="11331308" y="1071395"/>
                  <a:pt x="11334073" y="1071395"/>
                </a:cubicBezTo>
                <a:cubicBezTo>
                  <a:pt x="11336334" y="1071395"/>
                  <a:pt x="11338546" y="1071545"/>
                  <a:pt x="11340657" y="1071847"/>
                </a:cubicBezTo>
                <a:cubicBezTo>
                  <a:pt x="11342767" y="1072098"/>
                  <a:pt x="11344577" y="1072651"/>
                  <a:pt x="11346085" y="1073506"/>
                </a:cubicBezTo>
                <a:cubicBezTo>
                  <a:pt x="11347643" y="1074360"/>
                  <a:pt x="11348849" y="1075566"/>
                  <a:pt x="11349703" y="1077074"/>
                </a:cubicBezTo>
                <a:cubicBezTo>
                  <a:pt x="11350558" y="1078632"/>
                  <a:pt x="11350960" y="1080542"/>
                  <a:pt x="11350960" y="1082854"/>
                </a:cubicBezTo>
                <a:lnTo>
                  <a:pt x="11350960" y="1084412"/>
                </a:lnTo>
                <a:cubicBezTo>
                  <a:pt x="11344778" y="1084714"/>
                  <a:pt x="11338998" y="1085116"/>
                  <a:pt x="11333620" y="1085719"/>
                </a:cubicBezTo>
                <a:cubicBezTo>
                  <a:pt x="11328243" y="1086322"/>
                  <a:pt x="11323619" y="1087427"/>
                  <a:pt x="11319799" y="1089036"/>
                </a:cubicBezTo>
                <a:cubicBezTo>
                  <a:pt x="11315979" y="1090695"/>
                  <a:pt x="11313065" y="1092906"/>
                  <a:pt x="11311004" y="1095771"/>
                </a:cubicBezTo>
                <a:cubicBezTo>
                  <a:pt x="11308943" y="1098585"/>
                  <a:pt x="11307938" y="1102304"/>
                  <a:pt x="11307938" y="1106928"/>
                </a:cubicBezTo>
                <a:cubicBezTo>
                  <a:pt x="11307938" y="1112557"/>
                  <a:pt x="11309898" y="1117181"/>
                  <a:pt x="11313868" y="1120800"/>
                </a:cubicBezTo>
                <a:cubicBezTo>
                  <a:pt x="11317789" y="1124419"/>
                  <a:pt x="11322614" y="1126229"/>
                  <a:pt x="11328293" y="1126229"/>
                </a:cubicBezTo>
                <a:cubicBezTo>
                  <a:pt x="11331358" y="1126229"/>
                  <a:pt x="11334023" y="1125927"/>
                  <a:pt x="11336334" y="1125374"/>
                </a:cubicBezTo>
                <a:cubicBezTo>
                  <a:pt x="11338646" y="1124771"/>
                  <a:pt x="11340657" y="1124118"/>
                  <a:pt x="11342415" y="1123263"/>
                </a:cubicBezTo>
                <a:cubicBezTo>
                  <a:pt x="11343923" y="1122660"/>
                  <a:pt x="11345431" y="1121755"/>
                  <a:pt x="11347040" y="1120650"/>
                </a:cubicBezTo>
                <a:cubicBezTo>
                  <a:pt x="11348648" y="1119544"/>
                  <a:pt x="11349955" y="1118689"/>
                  <a:pt x="11350859" y="1118086"/>
                </a:cubicBezTo>
                <a:lnTo>
                  <a:pt x="11350859" y="1124570"/>
                </a:lnTo>
                <a:lnTo>
                  <a:pt x="11361414" y="1124570"/>
                </a:lnTo>
                <a:lnTo>
                  <a:pt x="11361564" y="1124570"/>
                </a:lnTo>
                <a:lnTo>
                  <a:pt x="11361564" y="1083407"/>
                </a:lnTo>
                <a:cubicBezTo>
                  <a:pt x="11361564" y="1079487"/>
                  <a:pt x="11360961" y="1076220"/>
                  <a:pt x="11359705" y="1073556"/>
                </a:cubicBezTo>
                <a:cubicBezTo>
                  <a:pt x="11358448" y="1070892"/>
                  <a:pt x="11356639" y="1068731"/>
                  <a:pt x="11354277" y="1067072"/>
                </a:cubicBezTo>
                <a:cubicBezTo>
                  <a:pt x="11351864" y="1065364"/>
                  <a:pt x="11349050" y="1064157"/>
                  <a:pt x="11345733" y="1063454"/>
                </a:cubicBezTo>
                <a:cubicBezTo>
                  <a:pt x="11342415" y="1062750"/>
                  <a:pt x="11338546" y="1062398"/>
                  <a:pt x="11334123" y="1062398"/>
                </a:cubicBezTo>
                <a:close/>
                <a:moveTo>
                  <a:pt x="10841530" y="1062398"/>
                </a:moveTo>
                <a:cubicBezTo>
                  <a:pt x="10837760" y="1062398"/>
                  <a:pt x="10833890" y="1062700"/>
                  <a:pt x="10829970" y="1063353"/>
                </a:cubicBezTo>
                <a:cubicBezTo>
                  <a:pt x="10826100" y="1064007"/>
                  <a:pt x="10823084" y="1064610"/>
                  <a:pt x="10821024" y="1065163"/>
                </a:cubicBezTo>
                <a:lnTo>
                  <a:pt x="10821024" y="1075516"/>
                </a:lnTo>
                <a:lnTo>
                  <a:pt x="10821577" y="1075516"/>
                </a:lnTo>
                <a:cubicBezTo>
                  <a:pt x="10825246" y="1074159"/>
                  <a:pt x="10828764" y="1073154"/>
                  <a:pt x="10832181" y="1072450"/>
                </a:cubicBezTo>
                <a:cubicBezTo>
                  <a:pt x="10835599" y="1071746"/>
                  <a:pt x="10838715" y="1071395"/>
                  <a:pt x="10841480" y="1071395"/>
                </a:cubicBezTo>
                <a:cubicBezTo>
                  <a:pt x="10843741" y="1071395"/>
                  <a:pt x="10845952" y="1071545"/>
                  <a:pt x="10848064" y="1071847"/>
                </a:cubicBezTo>
                <a:cubicBezTo>
                  <a:pt x="10850174" y="1072098"/>
                  <a:pt x="10851984" y="1072651"/>
                  <a:pt x="10853491" y="1073506"/>
                </a:cubicBezTo>
                <a:cubicBezTo>
                  <a:pt x="10855049" y="1074360"/>
                  <a:pt x="10856255" y="1075566"/>
                  <a:pt x="10857110" y="1077074"/>
                </a:cubicBezTo>
                <a:cubicBezTo>
                  <a:pt x="10857914" y="1078632"/>
                  <a:pt x="10858367" y="1080542"/>
                  <a:pt x="10858367" y="1082854"/>
                </a:cubicBezTo>
                <a:lnTo>
                  <a:pt x="10858367" y="1084412"/>
                </a:lnTo>
                <a:cubicBezTo>
                  <a:pt x="10852185" y="1084714"/>
                  <a:pt x="10846405" y="1085116"/>
                  <a:pt x="10841027" y="1085719"/>
                </a:cubicBezTo>
                <a:cubicBezTo>
                  <a:pt x="10835650" y="1086322"/>
                  <a:pt x="10831076" y="1087427"/>
                  <a:pt x="10827206" y="1089036"/>
                </a:cubicBezTo>
                <a:cubicBezTo>
                  <a:pt x="10823436" y="1090695"/>
                  <a:pt x="10820521" y="1092906"/>
                  <a:pt x="10818461" y="1095771"/>
                </a:cubicBezTo>
                <a:cubicBezTo>
                  <a:pt x="10816400" y="1098585"/>
                  <a:pt x="10815395" y="1102304"/>
                  <a:pt x="10815395" y="1106928"/>
                </a:cubicBezTo>
                <a:cubicBezTo>
                  <a:pt x="10815395" y="1112557"/>
                  <a:pt x="10817355" y="1117181"/>
                  <a:pt x="10821325" y="1120800"/>
                </a:cubicBezTo>
                <a:cubicBezTo>
                  <a:pt x="10825246" y="1124419"/>
                  <a:pt x="10830071" y="1126229"/>
                  <a:pt x="10835750" y="1126229"/>
                </a:cubicBezTo>
                <a:cubicBezTo>
                  <a:pt x="10838866" y="1126229"/>
                  <a:pt x="10841530" y="1125927"/>
                  <a:pt x="10843842" y="1125374"/>
                </a:cubicBezTo>
                <a:cubicBezTo>
                  <a:pt x="10846103" y="1124771"/>
                  <a:pt x="10848164" y="1124118"/>
                  <a:pt x="10849923" y="1123263"/>
                </a:cubicBezTo>
                <a:cubicBezTo>
                  <a:pt x="10851431" y="1122660"/>
                  <a:pt x="10852989" y="1121755"/>
                  <a:pt x="10854597" y="1120650"/>
                </a:cubicBezTo>
                <a:cubicBezTo>
                  <a:pt x="10856205" y="1119544"/>
                  <a:pt x="10857462" y="1118689"/>
                  <a:pt x="10858417" y="1118086"/>
                </a:cubicBezTo>
                <a:lnTo>
                  <a:pt x="10858417" y="1124570"/>
                </a:lnTo>
                <a:lnTo>
                  <a:pt x="10868971" y="1124570"/>
                </a:lnTo>
                <a:lnTo>
                  <a:pt x="10868971" y="1083407"/>
                </a:lnTo>
                <a:cubicBezTo>
                  <a:pt x="10868971" y="1079487"/>
                  <a:pt x="10868368" y="1076220"/>
                  <a:pt x="10867111" y="1073556"/>
                </a:cubicBezTo>
                <a:cubicBezTo>
                  <a:pt x="10865855" y="1070892"/>
                  <a:pt x="10864046" y="1068731"/>
                  <a:pt x="10861683" y="1067072"/>
                </a:cubicBezTo>
                <a:cubicBezTo>
                  <a:pt x="10859271" y="1065364"/>
                  <a:pt x="10856406" y="1064157"/>
                  <a:pt x="10853140" y="1063454"/>
                </a:cubicBezTo>
                <a:cubicBezTo>
                  <a:pt x="10849822" y="1062750"/>
                  <a:pt x="10846003" y="1062398"/>
                  <a:pt x="10841530" y="1062398"/>
                </a:cubicBezTo>
                <a:close/>
                <a:moveTo>
                  <a:pt x="11476458" y="1062247"/>
                </a:moveTo>
                <a:cubicBezTo>
                  <a:pt x="11472436" y="1062247"/>
                  <a:pt x="11468818" y="1062750"/>
                  <a:pt x="11465551" y="1063755"/>
                </a:cubicBezTo>
                <a:cubicBezTo>
                  <a:pt x="11462284" y="1064761"/>
                  <a:pt x="11459620" y="1066117"/>
                  <a:pt x="11457509" y="1067826"/>
                </a:cubicBezTo>
                <a:cubicBezTo>
                  <a:pt x="11455348" y="1069585"/>
                  <a:pt x="11453689" y="1071545"/>
                  <a:pt x="11452634" y="1073757"/>
                </a:cubicBezTo>
                <a:cubicBezTo>
                  <a:pt x="11451579" y="1076019"/>
                  <a:pt x="11451025" y="1078330"/>
                  <a:pt x="11451025" y="1080844"/>
                </a:cubicBezTo>
                <a:cubicBezTo>
                  <a:pt x="11451025" y="1084865"/>
                  <a:pt x="11452182" y="1088232"/>
                  <a:pt x="11454494" y="1090946"/>
                </a:cubicBezTo>
                <a:cubicBezTo>
                  <a:pt x="11456805" y="1093710"/>
                  <a:pt x="11460726" y="1095771"/>
                  <a:pt x="11466255" y="1097178"/>
                </a:cubicBezTo>
                <a:cubicBezTo>
                  <a:pt x="11468265" y="1097680"/>
                  <a:pt x="11470477" y="1098183"/>
                  <a:pt x="11472889" y="1098585"/>
                </a:cubicBezTo>
                <a:cubicBezTo>
                  <a:pt x="11475301" y="1099038"/>
                  <a:pt x="11477261" y="1099440"/>
                  <a:pt x="11478769" y="1099741"/>
                </a:cubicBezTo>
                <a:cubicBezTo>
                  <a:pt x="11482840" y="1100646"/>
                  <a:pt x="11485605" y="1101651"/>
                  <a:pt x="11487012" y="1102907"/>
                </a:cubicBezTo>
                <a:cubicBezTo>
                  <a:pt x="11488469" y="1104114"/>
                  <a:pt x="11489173" y="1105923"/>
                  <a:pt x="11489173" y="1108336"/>
                </a:cubicBezTo>
                <a:cubicBezTo>
                  <a:pt x="11489173" y="1111452"/>
                  <a:pt x="11487816" y="1113713"/>
                  <a:pt x="11485203" y="1115171"/>
                </a:cubicBezTo>
                <a:cubicBezTo>
                  <a:pt x="11482538" y="1116629"/>
                  <a:pt x="11478920" y="1117332"/>
                  <a:pt x="11474246" y="1117332"/>
                </a:cubicBezTo>
                <a:cubicBezTo>
                  <a:pt x="11470477" y="1117332"/>
                  <a:pt x="11466556" y="1116578"/>
                  <a:pt x="11462434" y="1115171"/>
                </a:cubicBezTo>
                <a:cubicBezTo>
                  <a:pt x="11458364" y="1113764"/>
                  <a:pt x="11454645" y="1111804"/>
                  <a:pt x="11451277" y="1109391"/>
                </a:cubicBezTo>
                <a:lnTo>
                  <a:pt x="11450724" y="1109391"/>
                </a:lnTo>
                <a:lnTo>
                  <a:pt x="11450724" y="1120851"/>
                </a:lnTo>
                <a:cubicBezTo>
                  <a:pt x="11453388" y="1122157"/>
                  <a:pt x="11456655" y="1123313"/>
                  <a:pt x="11460525" y="1124369"/>
                </a:cubicBezTo>
                <a:cubicBezTo>
                  <a:pt x="11464395" y="1125424"/>
                  <a:pt x="11468667" y="1125977"/>
                  <a:pt x="11473341" y="1125977"/>
                </a:cubicBezTo>
                <a:cubicBezTo>
                  <a:pt x="11481584" y="1125977"/>
                  <a:pt x="11488067" y="1124218"/>
                  <a:pt x="11492842" y="1120650"/>
                </a:cubicBezTo>
                <a:cubicBezTo>
                  <a:pt x="11497616" y="1117131"/>
                  <a:pt x="11499979" y="1112557"/>
                  <a:pt x="11499979" y="1107029"/>
                </a:cubicBezTo>
                <a:cubicBezTo>
                  <a:pt x="11499979" y="1102606"/>
                  <a:pt x="11498622" y="1099088"/>
                  <a:pt x="11496008" y="1096223"/>
                </a:cubicBezTo>
                <a:cubicBezTo>
                  <a:pt x="11493344" y="1093609"/>
                  <a:pt x="11489525" y="1091750"/>
                  <a:pt x="11484600" y="1090644"/>
                </a:cubicBezTo>
                <a:cubicBezTo>
                  <a:pt x="11482941" y="1090293"/>
                  <a:pt x="11480930" y="1089891"/>
                  <a:pt x="11478518" y="1089438"/>
                </a:cubicBezTo>
                <a:cubicBezTo>
                  <a:pt x="11476106" y="1088986"/>
                  <a:pt x="11473894" y="1088583"/>
                  <a:pt x="11471934" y="1088131"/>
                </a:cubicBezTo>
                <a:cubicBezTo>
                  <a:pt x="11468365" y="1087327"/>
                  <a:pt x="11465802" y="1086272"/>
                  <a:pt x="11464244" y="1085015"/>
                </a:cubicBezTo>
                <a:cubicBezTo>
                  <a:pt x="11462636" y="1083759"/>
                  <a:pt x="11461831" y="1081899"/>
                  <a:pt x="11461831" y="1079386"/>
                </a:cubicBezTo>
                <a:cubicBezTo>
                  <a:pt x="11461831" y="1076571"/>
                  <a:pt x="11463188" y="1074410"/>
                  <a:pt x="11465852" y="1073003"/>
                </a:cubicBezTo>
                <a:cubicBezTo>
                  <a:pt x="11468516" y="1071545"/>
                  <a:pt x="11471783" y="1070842"/>
                  <a:pt x="11475653" y="1070842"/>
                </a:cubicBezTo>
                <a:cubicBezTo>
                  <a:pt x="11479372" y="1070842"/>
                  <a:pt x="11483192" y="1071495"/>
                  <a:pt x="11487062" y="1072802"/>
                </a:cubicBezTo>
                <a:cubicBezTo>
                  <a:pt x="11490932" y="1074159"/>
                  <a:pt x="11494199" y="1075767"/>
                  <a:pt x="11496913" y="1077677"/>
                </a:cubicBezTo>
                <a:lnTo>
                  <a:pt x="11497466" y="1077677"/>
                </a:lnTo>
                <a:lnTo>
                  <a:pt x="11497466" y="1066771"/>
                </a:lnTo>
                <a:cubicBezTo>
                  <a:pt x="11494903" y="1065514"/>
                  <a:pt x="11491736" y="1064459"/>
                  <a:pt x="11487866" y="1063554"/>
                </a:cubicBezTo>
                <a:cubicBezTo>
                  <a:pt x="11483996" y="1062699"/>
                  <a:pt x="11480227" y="1062247"/>
                  <a:pt x="11476458" y="1062247"/>
                </a:cubicBezTo>
                <a:close/>
                <a:moveTo>
                  <a:pt x="11015729" y="1062247"/>
                </a:moveTo>
                <a:cubicBezTo>
                  <a:pt x="11011708" y="1062247"/>
                  <a:pt x="11008090" y="1062750"/>
                  <a:pt x="11004823" y="1063755"/>
                </a:cubicBezTo>
                <a:cubicBezTo>
                  <a:pt x="11001606" y="1064761"/>
                  <a:pt x="10998892" y="1066117"/>
                  <a:pt x="10996781" y="1067826"/>
                </a:cubicBezTo>
                <a:cubicBezTo>
                  <a:pt x="10994620" y="1069585"/>
                  <a:pt x="10992961" y="1071545"/>
                  <a:pt x="10991906" y="1073757"/>
                </a:cubicBezTo>
                <a:cubicBezTo>
                  <a:pt x="10990850" y="1076019"/>
                  <a:pt x="10990297" y="1078330"/>
                  <a:pt x="10990297" y="1080844"/>
                </a:cubicBezTo>
                <a:cubicBezTo>
                  <a:pt x="10990297" y="1084865"/>
                  <a:pt x="10991454" y="1088232"/>
                  <a:pt x="10993766" y="1090946"/>
                </a:cubicBezTo>
                <a:cubicBezTo>
                  <a:pt x="10996077" y="1093710"/>
                  <a:pt x="10999998" y="1095771"/>
                  <a:pt x="11005527" y="1097178"/>
                </a:cubicBezTo>
                <a:cubicBezTo>
                  <a:pt x="11007486" y="1097680"/>
                  <a:pt x="11009748" y="1098183"/>
                  <a:pt x="11012161" y="1098585"/>
                </a:cubicBezTo>
                <a:cubicBezTo>
                  <a:pt x="11014573" y="1099038"/>
                  <a:pt x="11016533" y="1099440"/>
                  <a:pt x="11018041" y="1099741"/>
                </a:cubicBezTo>
                <a:cubicBezTo>
                  <a:pt x="11022112" y="1100646"/>
                  <a:pt x="11024877" y="1101651"/>
                  <a:pt x="11026284" y="1102907"/>
                </a:cubicBezTo>
                <a:cubicBezTo>
                  <a:pt x="11027741" y="1104114"/>
                  <a:pt x="11028445" y="1105923"/>
                  <a:pt x="11028445" y="1108336"/>
                </a:cubicBezTo>
                <a:cubicBezTo>
                  <a:pt x="11028445" y="1111452"/>
                  <a:pt x="11027088" y="1113713"/>
                  <a:pt x="11024474" y="1115171"/>
                </a:cubicBezTo>
                <a:cubicBezTo>
                  <a:pt x="11021861" y="1116629"/>
                  <a:pt x="11018192" y="1117332"/>
                  <a:pt x="11013518" y="1117332"/>
                </a:cubicBezTo>
                <a:cubicBezTo>
                  <a:pt x="11009748" y="1117332"/>
                  <a:pt x="11005828" y="1116578"/>
                  <a:pt x="11001706" y="1115171"/>
                </a:cubicBezTo>
                <a:cubicBezTo>
                  <a:pt x="10997636" y="1113764"/>
                  <a:pt x="10993917" y="1111804"/>
                  <a:pt x="10990549" y="1109391"/>
                </a:cubicBezTo>
                <a:lnTo>
                  <a:pt x="10989996" y="1109391"/>
                </a:lnTo>
                <a:lnTo>
                  <a:pt x="10989996" y="1120851"/>
                </a:lnTo>
                <a:cubicBezTo>
                  <a:pt x="10992660" y="1122157"/>
                  <a:pt x="10995926" y="1123313"/>
                  <a:pt x="10999797" y="1124369"/>
                </a:cubicBezTo>
                <a:cubicBezTo>
                  <a:pt x="11003667" y="1125424"/>
                  <a:pt x="11007939" y="1125977"/>
                  <a:pt x="11012613" y="1125977"/>
                </a:cubicBezTo>
                <a:cubicBezTo>
                  <a:pt x="11020856" y="1125977"/>
                  <a:pt x="11027339" y="1124218"/>
                  <a:pt x="11032114" y="1120650"/>
                </a:cubicBezTo>
                <a:cubicBezTo>
                  <a:pt x="11036888" y="1117131"/>
                  <a:pt x="11039251" y="1112557"/>
                  <a:pt x="11039251" y="1107029"/>
                </a:cubicBezTo>
                <a:cubicBezTo>
                  <a:pt x="11039251" y="1102606"/>
                  <a:pt x="11037894" y="1099088"/>
                  <a:pt x="11035280" y="1096223"/>
                </a:cubicBezTo>
                <a:cubicBezTo>
                  <a:pt x="11032616" y="1093609"/>
                  <a:pt x="11028797" y="1091750"/>
                  <a:pt x="11023871" y="1090644"/>
                </a:cubicBezTo>
                <a:cubicBezTo>
                  <a:pt x="11022213" y="1090293"/>
                  <a:pt x="11020202" y="1089891"/>
                  <a:pt x="11017790" y="1089438"/>
                </a:cubicBezTo>
                <a:cubicBezTo>
                  <a:pt x="11015377" y="1088986"/>
                  <a:pt x="11013166" y="1088583"/>
                  <a:pt x="11011206" y="1088131"/>
                </a:cubicBezTo>
                <a:cubicBezTo>
                  <a:pt x="11007637" y="1087327"/>
                  <a:pt x="11005074" y="1086272"/>
                  <a:pt x="11003516" y="1085015"/>
                </a:cubicBezTo>
                <a:cubicBezTo>
                  <a:pt x="11001907" y="1083759"/>
                  <a:pt x="11001103" y="1081899"/>
                  <a:pt x="11001103" y="1079386"/>
                </a:cubicBezTo>
                <a:cubicBezTo>
                  <a:pt x="11001103" y="1076571"/>
                  <a:pt x="11002460" y="1074410"/>
                  <a:pt x="11005124" y="1073003"/>
                </a:cubicBezTo>
                <a:cubicBezTo>
                  <a:pt x="11007788" y="1071545"/>
                  <a:pt x="11011055" y="1070842"/>
                  <a:pt x="11014925" y="1070842"/>
                </a:cubicBezTo>
                <a:cubicBezTo>
                  <a:pt x="11018644" y="1070842"/>
                  <a:pt x="11022464" y="1071495"/>
                  <a:pt x="11026334" y="1072802"/>
                </a:cubicBezTo>
                <a:cubicBezTo>
                  <a:pt x="11030204" y="1074159"/>
                  <a:pt x="11033471" y="1075767"/>
                  <a:pt x="11036185" y="1077677"/>
                </a:cubicBezTo>
                <a:lnTo>
                  <a:pt x="11036738" y="1077677"/>
                </a:lnTo>
                <a:lnTo>
                  <a:pt x="11036738" y="1066771"/>
                </a:lnTo>
                <a:cubicBezTo>
                  <a:pt x="11034225" y="1065514"/>
                  <a:pt x="11031008" y="1064459"/>
                  <a:pt x="11027138" y="1063554"/>
                </a:cubicBezTo>
                <a:cubicBezTo>
                  <a:pt x="11023268" y="1062699"/>
                  <a:pt x="11019499" y="1062247"/>
                  <a:pt x="11015729" y="1062247"/>
                </a:cubicBezTo>
                <a:close/>
                <a:moveTo>
                  <a:pt x="11611805" y="1062197"/>
                </a:moveTo>
                <a:cubicBezTo>
                  <a:pt x="11602859" y="1062197"/>
                  <a:pt x="11595823" y="1065062"/>
                  <a:pt x="11590546" y="1070792"/>
                </a:cubicBezTo>
                <a:cubicBezTo>
                  <a:pt x="11585268" y="1076521"/>
                  <a:pt x="11582655" y="1084312"/>
                  <a:pt x="11582655" y="1094213"/>
                </a:cubicBezTo>
                <a:cubicBezTo>
                  <a:pt x="11582655" y="1104114"/>
                  <a:pt x="11585319" y="1111904"/>
                  <a:pt x="11590546" y="1117634"/>
                </a:cubicBezTo>
                <a:cubicBezTo>
                  <a:pt x="11595823" y="1123364"/>
                  <a:pt x="11602910" y="1126229"/>
                  <a:pt x="11611805" y="1126229"/>
                </a:cubicBezTo>
                <a:cubicBezTo>
                  <a:pt x="11620651" y="1126229"/>
                  <a:pt x="11627687" y="1123364"/>
                  <a:pt x="11632964" y="1117634"/>
                </a:cubicBezTo>
                <a:cubicBezTo>
                  <a:pt x="11638241" y="1111904"/>
                  <a:pt x="11640855" y="1104114"/>
                  <a:pt x="11640855" y="1094213"/>
                </a:cubicBezTo>
                <a:cubicBezTo>
                  <a:pt x="11640855" y="1084362"/>
                  <a:pt x="11638192" y="1076521"/>
                  <a:pt x="11632964" y="1070792"/>
                </a:cubicBezTo>
                <a:cubicBezTo>
                  <a:pt x="11627687" y="1065062"/>
                  <a:pt x="11620651" y="1062197"/>
                  <a:pt x="11611805" y="1062197"/>
                </a:cubicBezTo>
                <a:close/>
                <a:moveTo>
                  <a:pt x="11413583" y="1062197"/>
                </a:moveTo>
                <a:cubicBezTo>
                  <a:pt x="11409813" y="1062197"/>
                  <a:pt x="11406194" y="1062901"/>
                  <a:pt x="11402676" y="1064409"/>
                </a:cubicBezTo>
                <a:cubicBezTo>
                  <a:pt x="11399158" y="1065866"/>
                  <a:pt x="11395741" y="1067927"/>
                  <a:pt x="11392424" y="1070591"/>
                </a:cubicBezTo>
                <a:lnTo>
                  <a:pt x="11392424" y="1063856"/>
                </a:lnTo>
                <a:lnTo>
                  <a:pt x="11381819" y="1063856"/>
                </a:lnTo>
                <a:lnTo>
                  <a:pt x="11381819" y="1124570"/>
                </a:lnTo>
                <a:lnTo>
                  <a:pt x="11392424" y="1124570"/>
                </a:lnTo>
                <a:lnTo>
                  <a:pt x="11392424" y="1079236"/>
                </a:lnTo>
                <a:cubicBezTo>
                  <a:pt x="11395339" y="1077074"/>
                  <a:pt x="11398354" y="1075315"/>
                  <a:pt x="11401521" y="1073958"/>
                </a:cubicBezTo>
                <a:cubicBezTo>
                  <a:pt x="11404687" y="1072601"/>
                  <a:pt x="11407702" y="1071897"/>
                  <a:pt x="11410617" y="1071897"/>
                </a:cubicBezTo>
                <a:cubicBezTo>
                  <a:pt x="11413432" y="1071897"/>
                  <a:pt x="11415744" y="1072249"/>
                  <a:pt x="11417503" y="1073003"/>
                </a:cubicBezTo>
                <a:cubicBezTo>
                  <a:pt x="11419262" y="1073757"/>
                  <a:pt x="11420619" y="1074913"/>
                  <a:pt x="11421573" y="1076421"/>
                </a:cubicBezTo>
                <a:cubicBezTo>
                  <a:pt x="11422478" y="1077778"/>
                  <a:pt x="11423082" y="1079688"/>
                  <a:pt x="11423433" y="1082150"/>
                </a:cubicBezTo>
                <a:cubicBezTo>
                  <a:pt x="11423785" y="1084563"/>
                  <a:pt x="11423936" y="1087176"/>
                  <a:pt x="11423936" y="1089991"/>
                </a:cubicBezTo>
                <a:lnTo>
                  <a:pt x="11423936" y="1124570"/>
                </a:lnTo>
                <a:lnTo>
                  <a:pt x="11434541" y="1124570"/>
                </a:lnTo>
                <a:lnTo>
                  <a:pt x="11434541" y="1085216"/>
                </a:lnTo>
                <a:cubicBezTo>
                  <a:pt x="11434541" y="1077778"/>
                  <a:pt x="11432731" y="1072048"/>
                  <a:pt x="11429163" y="1068128"/>
                </a:cubicBezTo>
                <a:cubicBezTo>
                  <a:pt x="11425545" y="1064158"/>
                  <a:pt x="11420368" y="1062197"/>
                  <a:pt x="11413583" y="1062197"/>
                </a:cubicBezTo>
                <a:close/>
                <a:moveTo>
                  <a:pt x="10952854" y="1062197"/>
                </a:moveTo>
                <a:cubicBezTo>
                  <a:pt x="10949084" y="1062197"/>
                  <a:pt x="10945465" y="1062901"/>
                  <a:pt x="10941948" y="1064409"/>
                </a:cubicBezTo>
                <a:cubicBezTo>
                  <a:pt x="10938429" y="1065866"/>
                  <a:pt x="10935012" y="1067927"/>
                  <a:pt x="10931695" y="1070591"/>
                </a:cubicBezTo>
                <a:lnTo>
                  <a:pt x="10931695" y="1063856"/>
                </a:lnTo>
                <a:lnTo>
                  <a:pt x="10921090" y="1063856"/>
                </a:lnTo>
                <a:lnTo>
                  <a:pt x="10921090" y="1124570"/>
                </a:lnTo>
                <a:lnTo>
                  <a:pt x="10931695" y="1124570"/>
                </a:lnTo>
                <a:lnTo>
                  <a:pt x="10931695" y="1079236"/>
                </a:lnTo>
                <a:cubicBezTo>
                  <a:pt x="10934610" y="1077074"/>
                  <a:pt x="10937625" y="1075315"/>
                  <a:pt x="10940792" y="1073958"/>
                </a:cubicBezTo>
                <a:cubicBezTo>
                  <a:pt x="10943958" y="1072601"/>
                  <a:pt x="10946974" y="1071897"/>
                  <a:pt x="10949888" y="1071897"/>
                </a:cubicBezTo>
                <a:cubicBezTo>
                  <a:pt x="10952703" y="1071897"/>
                  <a:pt x="10955015" y="1072249"/>
                  <a:pt x="10956774" y="1073003"/>
                </a:cubicBezTo>
                <a:cubicBezTo>
                  <a:pt x="10958533" y="1073757"/>
                  <a:pt x="10959890" y="1074913"/>
                  <a:pt x="10960845" y="1076421"/>
                </a:cubicBezTo>
                <a:cubicBezTo>
                  <a:pt x="10961749" y="1077778"/>
                  <a:pt x="10962353" y="1079688"/>
                  <a:pt x="10962704" y="1082150"/>
                </a:cubicBezTo>
                <a:cubicBezTo>
                  <a:pt x="10963006" y="1084563"/>
                  <a:pt x="10963207" y="1087176"/>
                  <a:pt x="10963207" y="1089991"/>
                </a:cubicBezTo>
                <a:lnTo>
                  <a:pt x="10963207" y="1124570"/>
                </a:lnTo>
                <a:lnTo>
                  <a:pt x="10973812" y="1124570"/>
                </a:lnTo>
                <a:lnTo>
                  <a:pt x="10973812" y="1085216"/>
                </a:lnTo>
                <a:cubicBezTo>
                  <a:pt x="10973812" y="1077778"/>
                  <a:pt x="10972002" y="1072048"/>
                  <a:pt x="10968434" y="1068128"/>
                </a:cubicBezTo>
                <a:cubicBezTo>
                  <a:pt x="10964866" y="1064158"/>
                  <a:pt x="10959689" y="1062197"/>
                  <a:pt x="10952854" y="1062197"/>
                </a:cubicBezTo>
                <a:close/>
                <a:moveTo>
                  <a:pt x="11546469" y="1062147"/>
                </a:moveTo>
                <a:cubicBezTo>
                  <a:pt x="11542498" y="1062147"/>
                  <a:pt x="11538729" y="1062901"/>
                  <a:pt x="11535211" y="1064459"/>
                </a:cubicBezTo>
                <a:cubicBezTo>
                  <a:pt x="11531693" y="1066017"/>
                  <a:pt x="11528526" y="1067927"/>
                  <a:pt x="11525712" y="1070189"/>
                </a:cubicBezTo>
                <a:lnTo>
                  <a:pt x="11525712" y="1063856"/>
                </a:lnTo>
                <a:lnTo>
                  <a:pt x="11515107" y="1063856"/>
                </a:lnTo>
                <a:lnTo>
                  <a:pt x="11515107" y="1146935"/>
                </a:lnTo>
                <a:lnTo>
                  <a:pt x="11525712" y="1146935"/>
                </a:lnTo>
                <a:lnTo>
                  <a:pt x="11525712" y="1121503"/>
                </a:lnTo>
                <a:cubicBezTo>
                  <a:pt x="11528476" y="1122961"/>
                  <a:pt x="11531140" y="1124017"/>
                  <a:pt x="11533803" y="1124720"/>
                </a:cubicBezTo>
                <a:cubicBezTo>
                  <a:pt x="11536467" y="1125424"/>
                  <a:pt x="11539432" y="1125776"/>
                  <a:pt x="11542700" y="1125776"/>
                </a:cubicBezTo>
                <a:cubicBezTo>
                  <a:pt x="11546469" y="1125776"/>
                  <a:pt x="11550037" y="1125022"/>
                  <a:pt x="11553405" y="1123564"/>
                </a:cubicBezTo>
                <a:cubicBezTo>
                  <a:pt x="11556822" y="1122056"/>
                  <a:pt x="11559737" y="1119996"/>
                  <a:pt x="11562200" y="1117332"/>
                </a:cubicBezTo>
                <a:cubicBezTo>
                  <a:pt x="11564864" y="1114518"/>
                  <a:pt x="11566924" y="1111049"/>
                  <a:pt x="11568382" y="1106979"/>
                </a:cubicBezTo>
                <a:cubicBezTo>
                  <a:pt x="11569839" y="1102908"/>
                  <a:pt x="11570593" y="1098384"/>
                  <a:pt x="11570593" y="1093459"/>
                </a:cubicBezTo>
                <a:cubicBezTo>
                  <a:pt x="11570593" y="1083658"/>
                  <a:pt x="11568482" y="1075969"/>
                  <a:pt x="11564210" y="1070440"/>
                </a:cubicBezTo>
                <a:cubicBezTo>
                  <a:pt x="11559989" y="1064912"/>
                  <a:pt x="11554058" y="1062147"/>
                  <a:pt x="11546469" y="1062147"/>
                </a:cubicBezTo>
                <a:close/>
                <a:moveTo>
                  <a:pt x="11117957" y="1048728"/>
                </a:moveTo>
                <a:cubicBezTo>
                  <a:pt x="11121274" y="1048728"/>
                  <a:pt x="11123988" y="1049733"/>
                  <a:pt x="11126099" y="1051693"/>
                </a:cubicBezTo>
                <a:cubicBezTo>
                  <a:pt x="11128210" y="1053704"/>
                  <a:pt x="11129265" y="1056418"/>
                  <a:pt x="11129265" y="1059835"/>
                </a:cubicBezTo>
                <a:cubicBezTo>
                  <a:pt x="11129265" y="1063755"/>
                  <a:pt x="11128361" y="1066922"/>
                  <a:pt x="11126501" y="1069384"/>
                </a:cubicBezTo>
                <a:cubicBezTo>
                  <a:pt x="11124591" y="1071847"/>
                  <a:pt x="11121777" y="1073707"/>
                  <a:pt x="11118108" y="1074963"/>
                </a:cubicBezTo>
                <a:cubicBezTo>
                  <a:pt x="11113132" y="1072099"/>
                  <a:pt x="11109966" y="1069636"/>
                  <a:pt x="11108458" y="1067525"/>
                </a:cubicBezTo>
                <a:cubicBezTo>
                  <a:pt x="11107001" y="1065414"/>
                  <a:pt x="11106247" y="1063002"/>
                  <a:pt x="11106247" y="1060288"/>
                </a:cubicBezTo>
                <a:cubicBezTo>
                  <a:pt x="11106247" y="1057071"/>
                  <a:pt x="11107302" y="1054307"/>
                  <a:pt x="11109513" y="1052095"/>
                </a:cubicBezTo>
                <a:cubicBezTo>
                  <a:pt x="11111675" y="1049834"/>
                  <a:pt x="11114489" y="1048728"/>
                  <a:pt x="11117957" y="1048728"/>
                </a:cubicBezTo>
                <a:close/>
                <a:moveTo>
                  <a:pt x="11706796" y="1046466"/>
                </a:moveTo>
                <a:lnTo>
                  <a:pt x="11706796" y="1063906"/>
                </a:lnTo>
                <a:lnTo>
                  <a:pt x="11699609" y="1063906"/>
                </a:lnTo>
                <a:lnTo>
                  <a:pt x="11699609" y="1072501"/>
                </a:lnTo>
                <a:lnTo>
                  <a:pt x="11706796" y="1072501"/>
                </a:lnTo>
                <a:lnTo>
                  <a:pt x="11706796" y="1104767"/>
                </a:lnTo>
                <a:cubicBezTo>
                  <a:pt x="11706796" y="1112105"/>
                  <a:pt x="11708455" y="1117483"/>
                  <a:pt x="11711822" y="1120800"/>
                </a:cubicBezTo>
                <a:cubicBezTo>
                  <a:pt x="11715190" y="1124117"/>
                  <a:pt x="11720065" y="1125775"/>
                  <a:pt x="11726498" y="1125775"/>
                </a:cubicBezTo>
                <a:cubicBezTo>
                  <a:pt x="11728358" y="1125775"/>
                  <a:pt x="11730418" y="1125625"/>
                  <a:pt x="11732781" y="1125273"/>
                </a:cubicBezTo>
                <a:cubicBezTo>
                  <a:pt x="11735143" y="1124921"/>
                  <a:pt x="11737304" y="1124519"/>
                  <a:pt x="11739315" y="1124017"/>
                </a:cubicBezTo>
                <a:lnTo>
                  <a:pt x="11739315" y="1114869"/>
                </a:lnTo>
                <a:lnTo>
                  <a:pt x="11738762" y="1114869"/>
                </a:lnTo>
                <a:cubicBezTo>
                  <a:pt x="11737907" y="1115171"/>
                  <a:pt x="11736550" y="1115573"/>
                  <a:pt x="11734690" y="1116075"/>
                </a:cubicBezTo>
                <a:cubicBezTo>
                  <a:pt x="11732781" y="1116578"/>
                  <a:pt x="11731021" y="1116829"/>
                  <a:pt x="11729263" y="1116829"/>
                </a:cubicBezTo>
                <a:cubicBezTo>
                  <a:pt x="11726297" y="1116829"/>
                  <a:pt x="11724086" y="1116477"/>
                  <a:pt x="11722628" y="1115824"/>
                </a:cubicBezTo>
                <a:cubicBezTo>
                  <a:pt x="11721170" y="1115171"/>
                  <a:pt x="11720014" y="1114115"/>
                  <a:pt x="11719211" y="1112658"/>
                </a:cubicBezTo>
                <a:cubicBezTo>
                  <a:pt x="11718306" y="1111100"/>
                  <a:pt x="11717803" y="1109441"/>
                  <a:pt x="11717652" y="1107632"/>
                </a:cubicBezTo>
                <a:cubicBezTo>
                  <a:pt x="11717502" y="1105822"/>
                  <a:pt x="11717401" y="1103310"/>
                  <a:pt x="11717401" y="1100143"/>
                </a:cubicBezTo>
                <a:lnTo>
                  <a:pt x="11717401" y="1072501"/>
                </a:lnTo>
                <a:lnTo>
                  <a:pt x="11739315" y="1072501"/>
                </a:lnTo>
                <a:lnTo>
                  <a:pt x="11739315" y="1063906"/>
                </a:lnTo>
                <a:lnTo>
                  <a:pt x="11717401" y="1063906"/>
                </a:lnTo>
                <a:lnTo>
                  <a:pt x="11717401" y="1046466"/>
                </a:lnTo>
                <a:close/>
                <a:moveTo>
                  <a:pt x="11219832" y="1046466"/>
                </a:moveTo>
                <a:lnTo>
                  <a:pt x="11219832" y="1063906"/>
                </a:lnTo>
                <a:lnTo>
                  <a:pt x="11212645" y="1063906"/>
                </a:lnTo>
                <a:lnTo>
                  <a:pt x="11212645" y="1072501"/>
                </a:lnTo>
                <a:lnTo>
                  <a:pt x="11219832" y="1072501"/>
                </a:lnTo>
                <a:lnTo>
                  <a:pt x="11219832" y="1104767"/>
                </a:lnTo>
                <a:cubicBezTo>
                  <a:pt x="11219832" y="1112105"/>
                  <a:pt x="11221491" y="1117483"/>
                  <a:pt x="11224858" y="1120800"/>
                </a:cubicBezTo>
                <a:cubicBezTo>
                  <a:pt x="11228226" y="1124117"/>
                  <a:pt x="11233101" y="1125775"/>
                  <a:pt x="11239534" y="1125775"/>
                </a:cubicBezTo>
                <a:cubicBezTo>
                  <a:pt x="11241344" y="1125775"/>
                  <a:pt x="11243454" y="1125625"/>
                  <a:pt x="11245817" y="1125273"/>
                </a:cubicBezTo>
                <a:cubicBezTo>
                  <a:pt x="11248179" y="1124921"/>
                  <a:pt x="11250390" y="1124519"/>
                  <a:pt x="11252351" y="1124017"/>
                </a:cubicBezTo>
                <a:lnTo>
                  <a:pt x="11252300" y="1124017"/>
                </a:lnTo>
                <a:lnTo>
                  <a:pt x="11252300" y="1114869"/>
                </a:lnTo>
                <a:lnTo>
                  <a:pt x="11251748" y="1114869"/>
                </a:lnTo>
                <a:cubicBezTo>
                  <a:pt x="11250893" y="1115171"/>
                  <a:pt x="11249536" y="1115573"/>
                  <a:pt x="11247677" y="1116075"/>
                </a:cubicBezTo>
                <a:cubicBezTo>
                  <a:pt x="11245766" y="1116578"/>
                  <a:pt x="11243957" y="1116829"/>
                  <a:pt x="11242248" y="1116829"/>
                </a:cubicBezTo>
                <a:cubicBezTo>
                  <a:pt x="11239283" y="1116829"/>
                  <a:pt x="11237072" y="1116477"/>
                  <a:pt x="11235614" y="1115824"/>
                </a:cubicBezTo>
                <a:cubicBezTo>
                  <a:pt x="11234156" y="1115171"/>
                  <a:pt x="11233001" y="1114115"/>
                  <a:pt x="11232196" y="1112658"/>
                </a:cubicBezTo>
                <a:cubicBezTo>
                  <a:pt x="11231292" y="1111100"/>
                  <a:pt x="11230789" y="1109441"/>
                  <a:pt x="11230638" y="1107632"/>
                </a:cubicBezTo>
                <a:cubicBezTo>
                  <a:pt x="11230487" y="1105822"/>
                  <a:pt x="11230437" y="1103310"/>
                  <a:pt x="11230437" y="1100143"/>
                </a:cubicBezTo>
                <a:lnTo>
                  <a:pt x="11230437" y="1072501"/>
                </a:lnTo>
                <a:lnTo>
                  <a:pt x="11252300" y="1072501"/>
                </a:lnTo>
                <a:lnTo>
                  <a:pt x="11252300" y="1063906"/>
                </a:lnTo>
                <a:lnTo>
                  <a:pt x="11230437" y="1063906"/>
                </a:lnTo>
                <a:lnTo>
                  <a:pt x="11230437" y="1046466"/>
                </a:lnTo>
                <a:close/>
                <a:moveTo>
                  <a:pt x="10727440" y="1046466"/>
                </a:moveTo>
                <a:lnTo>
                  <a:pt x="10727440" y="1063906"/>
                </a:lnTo>
                <a:lnTo>
                  <a:pt x="10720203" y="1063906"/>
                </a:lnTo>
                <a:lnTo>
                  <a:pt x="10720203" y="1072501"/>
                </a:lnTo>
                <a:lnTo>
                  <a:pt x="10727390" y="1072501"/>
                </a:lnTo>
                <a:lnTo>
                  <a:pt x="10727390" y="1104767"/>
                </a:lnTo>
                <a:cubicBezTo>
                  <a:pt x="10727390" y="1112105"/>
                  <a:pt x="10729049" y="1117483"/>
                  <a:pt x="10732416" y="1120800"/>
                </a:cubicBezTo>
                <a:cubicBezTo>
                  <a:pt x="10735784" y="1124117"/>
                  <a:pt x="10740659" y="1125775"/>
                  <a:pt x="10747092" y="1125775"/>
                </a:cubicBezTo>
                <a:cubicBezTo>
                  <a:pt x="10748952" y="1125775"/>
                  <a:pt x="10751012" y="1125625"/>
                  <a:pt x="10753375" y="1125273"/>
                </a:cubicBezTo>
                <a:cubicBezTo>
                  <a:pt x="10755737" y="1124921"/>
                  <a:pt x="10757898" y="1124519"/>
                  <a:pt x="10759908" y="1124017"/>
                </a:cubicBezTo>
                <a:lnTo>
                  <a:pt x="10759959" y="1124017"/>
                </a:lnTo>
                <a:lnTo>
                  <a:pt x="10759959" y="1114869"/>
                </a:lnTo>
                <a:lnTo>
                  <a:pt x="10759406" y="1114869"/>
                </a:lnTo>
                <a:cubicBezTo>
                  <a:pt x="10758552" y="1115171"/>
                  <a:pt x="10757194" y="1115573"/>
                  <a:pt x="10755335" y="1116075"/>
                </a:cubicBezTo>
                <a:cubicBezTo>
                  <a:pt x="10753425" y="1116578"/>
                  <a:pt x="10751615" y="1116829"/>
                  <a:pt x="10749907" y="1116829"/>
                </a:cubicBezTo>
                <a:cubicBezTo>
                  <a:pt x="10746941" y="1116829"/>
                  <a:pt x="10744730" y="1116477"/>
                  <a:pt x="10743272" y="1115824"/>
                </a:cubicBezTo>
                <a:cubicBezTo>
                  <a:pt x="10741815" y="1115171"/>
                  <a:pt x="10740709" y="1114115"/>
                  <a:pt x="10739855" y="1112658"/>
                </a:cubicBezTo>
                <a:cubicBezTo>
                  <a:pt x="10738950" y="1111100"/>
                  <a:pt x="10738448" y="1109441"/>
                  <a:pt x="10738297" y="1107632"/>
                </a:cubicBezTo>
                <a:cubicBezTo>
                  <a:pt x="10738096" y="1105822"/>
                  <a:pt x="10738045" y="1103310"/>
                  <a:pt x="10738045" y="1100143"/>
                </a:cubicBezTo>
                <a:lnTo>
                  <a:pt x="10738045" y="1072501"/>
                </a:lnTo>
                <a:lnTo>
                  <a:pt x="10759959" y="1072501"/>
                </a:lnTo>
                <a:lnTo>
                  <a:pt x="10759959" y="1063906"/>
                </a:lnTo>
                <a:lnTo>
                  <a:pt x="10738045" y="1063906"/>
                </a:lnTo>
                <a:lnTo>
                  <a:pt x="10738045" y="1046466"/>
                </a:lnTo>
                <a:close/>
                <a:moveTo>
                  <a:pt x="10888824" y="1043099"/>
                </a:moveTo>
                <a:lnTo>
                  <a:pt x="10888824" y="1053704"/>
                </a:lnTo>
                <a:lnTo>
                  <a:pt x="10900786" y="1053704"/>
                </a:lnTo>
                <a:lnTo>
                  <a:pt x="10900786" y="1043099"/>
                </a:lnTo>
                <a:close/>
                <a:moveTo>
                  <a:pt x="11118459" y="1041993"/>
                </a:moveTo>
                <a:cubicBezTo>
                  <a:pt x="11114841" y="1041993"/>
                  <a:pt x="11111473" y="1042496"/>
                  <a:pt x="11108458" y="1043602"/>
                </a:cubicBezTo>
                <a:cubicBezTo>
                  <a:pt x="11105442" y="1044657"/>
                  <a:pt x="11102979" y="1046064"/>
                  <a:pt x="11101120" y="1047823"/>
                </a:cubicBezTo>
                <a:cubicBezTo>
                  <a:pt x="11099160" y="1049633"/>
                  <a:pt x="11097652" y="1051643"/>
                  <a:pt x="11096647" y="1053854"/>
                </a:cubicBezTo>
                <a:cubicBezTo>
                  <a:pt x="11095642" y="1056066"/>
                  <a:pt x="11095139" y="1058378"/>
                  <a:pt x="11095139" y="1060791"/>
                </a:cubicBezTo>
                <a:cubicBezTo>
                  <a:pt x="11095139" y="1064811"/>
                  <a:pt x="11096044" y="1068128"/>
                  <a:pt x="11097853" y="1070792"/>
                </a:cubicBezTo>
                <a:cubicBezTo>
                  <a:pt x="11099662" y="1073455"/>
                  <a:pt x="11102628" y="1076069"/>
                  <a:pt x="11106799" y="1078682"/>
                </a:cubicBezTo>
                <a:cubicBezTo>
                  <a:pt x="11104789" y="1079788"/>
                  <a:pt x="11102829" y="1081095"/>
                  <a:pt x="11100869" y="1082603"/>
                </a:cubicBezTo>
                <a:cubicBezTo>
                  <a:pt x="11098959" y="1084111"/>
                  <a:pt x="11097300" y="1085719"/>
                  <a:pt x="11095994" y="1087428"/>
                </a:cubicBezTo>
                <a:cubicBezTo>
                  <a:pt x="11094637" y="1089187"/>
                  <a:pt x="11093480" y="1091298"/>
                  <a:pt x="11092526" y="1093710"/>
                </a:cubicBezTo>
                <a:cubicBezTo>
                  <a:pt x="11091571" y="1096122"/>
                  <a:pt x="11091068" y="1099038"/>
                  <a:pt x="11091068" y="1102355"/>
                </a:cubicBezTo>
                <a:cubicBezTo>
                  <a:pt x="11091068" y="1109492"/>
                  <a:pt x="11093681" y="1115221"/>
                  <a:pt x="11098858" y="1119644"/>
                </a:cubicBezTo>
                <a:cubicBezTo>
                  <a:pt x="11104035" y="1124017"/>
                  <a:pt x="11110519" y="1126228"/>
                  <a:pt x="11118359" y="1126228"/>
                </a:cubicBezTo>
                <a:cubicBezTo>
                  <a:pt x="11123134" y="1126228"/>
                  <a:pt x="11127758" y="1125223"/>
                  <a:pt x="11132281" y="1123162"/>
                </a:cubicBezTo>
                <a:cubicBezTo>
                  <a:pt x="11136804" y="1121101"/>
                  <a:pt x="11141227" y="1117483"/>
                  <a:pt x="11145549" y="1112356"/>
                </a:cubicBezTo>
                <a:lnTo>
                  <a:pt x="11158416" y="1124620"/>
                </a:lnTo>
                <a:lnTo>
                  <a:pt x="11172287" y="1124620"/>
                </a:lnTo>
                <a:lnTo>
                  <a:pt x="11150977" y="1104616"/>
                </a:lnTo>
                <a:cubicBezTo>
                  <a:pt x="11153239" y="1100646"/>
                  <a:pt x="11154847" y="1096474"/>
                  <a:pt x="11155802" y="1092152"/>
                </a:cubicBezTo>
                <a:cubicBezTo>
                  <a:pt x="11156757" y="1087780"/>
                  <a:pt x="11157209" y="1083859"/>
                  <a:pt x="11157209" y="1080391"/>
                </a:cubicBezTo>
                <a:lnTo>
                  <a:pt x="11157209" y="1075215"/>
                </a:lnTo>
                <a:lnTo>
                  <a:pt x="11146203" y="1075215"/>
                </a:lnTo>
                <a:cubicBezTo>
                  <a:pt x="11146203" y="1076974"/>
                  <a:pt x="11146253" y="1079085"/>
                  <a:pt x="11146253" y="1081598"/>
                </a:cubicBezTo>
                <a:cubicBezTo>
                  <a:pt x="11146253" y="1084111"/>
                  <a:pt x="11146203" y="1086372"/>
                  <a:pt x="11146152" y="1088383"/>
                </a:cubicBezTo>
                <a:cubicBezTo>
                  <a:pt x="11146102" y="1090242"/>
                  <a:pt x="11145951" y="1092052"/>
                  <a:pt x="11145700" y="1093811"/>
                </a:cubicBezTo>
                <a:cubicBezTo>
                  <a:pt x="11145398" y="1095519"/>
                  <a:pt x="11145047" y="1097128"/>
                  <a:pt x="11144494" y="1098586"/>
                </a:cubicBezTo>
                <a:lnTo>
                  <a:pt x="11123536" y="1078934"/>
                </a:lnTo>
                <a:cubicBezTo>
                  <a:pt x="11127104" y="1077778"/>
                  <a:pt x="11129969" y="1076371"/>
                  <a:pt x="11132180" y="1074762"/>
                </a:cubicBezTo>
                <a:cubicBezTo>
                  <a:pt x="11134391" y="1073104"/>
                  <a:pt x="11136100" y="1071395"/>
                  <a:pt x="11137307" y="1069636"/>
                </a:cubicBezTo>
                <a:cubicBezTo>
                  <a:pt x="11138413" y="1068028"/>
                  <a:pt x="11139166" y="1066218"/>
                  <a:pt x="11139619" y="1064208"/>
                </a:cubicBezTo>
                <a:cubicBezTo>
                  <a:pt x="11140071" y="1062198"/>
                  <a:pt x="11140272" y="1060388"/>
                  <a:pt x="11140272" y="1058780"/>
                </a:cubicBezTo>
                <a:cubicBezTo>
                  <a:pt x="11140272" y="1053955"/>
                  <a:pt x="11138262" y="1049934"/>
                  <a:pt x="11134241" y="1046768"/>
                </a:cubicBezTo>
                <a:cubicBezTo>
                  <a:pt x="11130220" y="1043551"/>
                  <a:pt x="11124943" y="1041993"/>
                  <a:pt x="11118459" y="1041993"/>
                </a:cubicBezTo>
                <a:close/>
                <a:moveTo>
                  <a:pt x="11715391" y="975549"/>
                </a:moveTo>
                <a:lnTo>
                  <a:pt x="11705540" y="1011133"/>
                </a:lnTo>
                <a:lnTo>
                  <a:pt x="11713783" y="1011133"/>
                </a:lnTo>
                <a:lnTo>
                  <a:pt x="11729715" y="975549"/>
                </a:lnTo>
                <a:close/>
                <a:moveTo>
                  <a:pt x="8789787" y="963739"/>
                </a:moveTo>
                <a:cubicBezTo>
                  <a:pt x="8801146" y="964342"/>
                  <a:pt x="8807880" y="964745"/>
                  <a:pt x="8810092" y="964996"/>
                </a:cubicBezTo>
                <a:cubicBezTo>
                  <a:pt x="8818033" y="966001"/>
                  <a:pt x="8823612" y="968263"/>
                  <a:pt x="8826878" y="971731"/>
                </a:cubicBezTo>
                <a:cubicBezTo>
                  <a:pt x="8831050" y="976154"/>
                  <a:pt x="8833111" y="987814"/>
                  <a:pt x="8833111" y="1006611"/>
                </a:cubicBezTo>
                <a:lnTo>
                  <a:pt x="8747971" y="1006611"/>
                </a:lnTo>
                <a:cubicBezTo>
                  <a:pt x="8747971" y="988718"/>
                  <a:pt x="8750182" y="977360"/>
                  <a:pt x="8754555" y="972434"/>
                </a:cubicBezTo>
                <a:cubicBezTo>
                  <a:pt x="8757671" y="968966"/>
                  <a:pt x="8763200" y="966554"/>
                  <a:pt x="8771141" y="965247"/>
                </a:cubicBezTo>
                <a:cubicBezTo>
                  <a:pt x="8774408" y="964694"/>
                  <a:pt x="8780590" y="964192"/>
                  <a:pt x="8789787" y="963739"/>
                </a:cubicBezTo>
                <a:close/>
                <a:moveTo>
                  <a:pt x="10145587" y="963739"/>
                </a:moveTo>
                <a:cubicBezTo>
                  <a:pt x="10160916" y="963739"/>
                  <a:pt x="10172526" y="967156"/>
                  <a:pt x="10180467" y="973942"/>
                </a:cubicBezTo>
                <a:cubicBezTo>
                  <a:pt x="10187956" y="981983"/>
                  <a:pt x="10191725" y="998368"/>
                  <a:pt x="10191725" y="1023045"/>
                </a:cubicBezTo>
                <a:lnTo>
                  <a:pt x="10191725" y="1027016"/>
                </a:lnTo>
                <a:cubicBezTo>
                  <a:pt x="10191725" y="1052698"/>
                  <a:pt x="10188709" y="1069535"/>
                  <a:pt x="10182678" y="1077527"/>
                </a:cubicBezTo>
                <a:cubicBezTo>
                  <a:pt x="10176647" y="1085518"/>
                  <a:pt x="10164284" y="1089488"/>
                  <a:pt x="10145587" y="1089488"/>
                </a:cubicBezTo>
                <a:cubicBezTo>
                  <a:pt x="10129654" y="1089488"/>
                  <a:pt x="10118748" y="1085518"/>
                  <a:pt x="10112818" y="1077527"/>
                </a:cubicBezTo>
                <a:cubicBezTo>
                  <a:pt x="10107742" y="1070641"/>
                  <a:pt x="10105179" y="1056719"/>
                  <a:pt x="10105179" y="1035711"/>
                </a:cubicBezTo>
                <a:lnTo>
                  <a:pt x="10105179" y="1017868"/>
                </a:lnTo>
                <a:cubicBezTo>
                  <a:pt x="10105179" y="995000"/>
                  <a:pt x="10107942" y="980324"/>
                  <a:pt x="10113521" y="973942"/>
                </a:cubicBezTo>
                <a:cubicBezTo>
                  <a:pt x="10119452" y="967156"/>
                  <a:pt x="10130157" y="963739"/>
                  <a:pt x="10145587" y="963739"/>
                </a:cubicBezTo>
                <a:close/>
                <a:moveTo>
                  <a:pt x="9938267" y="963739"/>
                </a:moveTo>
                <a:cubicBezTo>
                  <a:pt x="9948369" y="964341"/>
                  <a:pt x="9954902" y="964944"/>
                  <a:pt x="9957868" y="965598"/>
                </a:cubicBezTo>
                <a:cubicBezTo>
                  <a:pt x="9965557" y="967105"/>
                  <a:pt x="9971136" y="970171"/>
                  <a:pt x="9974654" y="974645"/>
                </a:cubicBezTo>
                <a:cubicBezTo>
                  <a:pt x="9979731" y="981229"/>
                  <a:pt x="9982293" y="998920"/>
                  <a:pt x="9982293" y="1027719"/>
                </a:cubicBezTo>
                <a:cubicBezTo>
                  <a:pt x="9982293" y="1054658"/>
                  <a:pt x="9979731" y="1071997"/>
                  <a:pt x="9974654" y="1079737"/>
                </a:cubicBezTo>
                <a:cubicBezTo>
                  <a:pt x="9969327" y="1086221"/>
                  <a:pt x="9957214" y="1089487"/>
                  <a:pt x="9938267" y="1089487"/>
                </a:cubicBezTo>
                <a:cubicBezTo>
                  <a:pt x="9918112" y="1089487"/>
                  <a:pt x="9905598" y="1085517"/>
                  <a:pt x="9900823" y="1077526"/>
                </a:cubicBezTo>
                <a:cubicBezTo>
                  <a:pt x="9896450" y="1070188"/>
                  <a:pt x="9894239" y="1053602"/>
                  <a:pt x="9894239" y="1027719"/>
                </a:cubicBezTo>
                <a:cubicBezTo>
                  <a:pt x="9894239" y="998015"/>
                  <a:pt x="9897053" y="980123"/>
                  <a:pt x="9902682" y="973941"/>
                </a:cubicBezTo>
                <a:cubicBezTo>
                  <a:pt x="9906502" y="969719"/>
                  <a:pt x="9912031" y="966904"/>
                  <a:pt x="9919268" y="965497"/>
                </a:cubicBezTo>
                <a:cubicBezTo>
                  <a:pt x="9922033" y="964944"/>
                  <a:pt x="9928365" y="964341"/>
                  <a:pt x="9938267" y="963739"/>
                </a:cubicBezTo>
                <a:close/>
                <a:moveTo>
                  <a:pt x="9635051" y="963739"/>
                </a:moveTo>
                <a:cubicBezTo>
                  <a:pt x="9645153" y="964341"/>
                  <a:pt x="9651686" y="964944"/>
                  <a:pt x="9654652" y="965598"/>
                </a:cubicBezTo>
                <a:cubicBezTo>
                  <a:pt x="9662341" y="967105"/>
                  <a:pt x="9667920" y="970171"/>
                  <a:pt x="9671439" y="974645"/>
                </a:cubicBezTo>
                <a:cubicBezTo>
                  <a:pt x="9676515" y="981229"/>
                  <a:pt x="9679078" y="998920"/>
                  <a:pt x="9679078" y="1027719"/>
                </a:cubicBezTo>
                <a:cubicBezTo>
                  <a:pt x="9679078" y="1054658"/>
                  <a:pt x="9676515" y="1071997"/>
                  <a:pt x="9671439" y="1079737"/>
                </a:cubicBezTo>
                <a:cubicBezTo>
                  <a:pt x="9666111" y="1086221"/>
                  <a:pt x="9653998" y="1089487"/>
                  <a:pt x="9635051" y="1089487"/>
                </a:cubicBezTo>
                <a:cubicBezTo>
                  <a:pt x="9614897" y="1089487"/>
                  <a:pt x="9602382" y="1085517"/>
                  <a:pt x="9597608" y="1077526"/>
                </a:cubicBezTo>
                <a:cubicBezTo>
                  <a:pt x="9593235" y="1070188"/>
                  <a:pt x="9591024" y="1053602"/>
                  <a:pt x="9591024" y="1027719"/>
                </a:cubicBezTo>
                <a:cubicBezTo>
                  <a:pt x="9591024" y="998015"/>
                  <a:pt x="9593838" y="980123"/>
                  <a:pt x="9599467" y="973941"/>
                </a:cubicBezTo>
                <a:cubicBezTo>
                  <a:pt x="9603287" y="969719"/>
                  <a:pt x="9608815" y="966904"/>
                  <a:pt x="9616052" y="965497"/>
                </a:cubicBezTo>
                <a:cubicBezTo>
                  <a:pt x="9618817" y="964944"/>
                  <a:pt x="9625149" y="964341"/>
                  <a:pt x="9635051" y="963739"/>
                </a:cubicBezTo>
                <a:close/>
                <a:moveTo>
                  <a:pt x="11504150" y="959165"/>
                </a:moveTo>
                <a:lnTo>
                  <a:pt x="11504150" y="976053"/>
                </a:lnTo>
                <a:cubicBezTo>
                  <a:pt x="11501486" y="978013"/>
                  <a:pt x="11498672" y="979721"/>
                  <a:pt x="11495606" y="980978"/>
                </a:cubicBezTo>
                <a:cubicBezTo>
                  <a:pt x="11492540" y="982386"/>
                  <a:pt x="11489122" y="983089"/>
                  <a:pt x="11485403" y="983089"/>
                </a:cubicBezTo>
                <a:cubicBezTo>
                  <a:pt x="11480930" y="983089"/>
                  <a:pt x="11477563" y="982235"/>
                  <a:pt x="11475402" y="980476"/>
                </a:cubicBezTo>
                <a:cubicBezTo>
                  <a:pt x="11473241" y="978716"/>
                  <a:pt x="11472135" y="976103"/>
                  <a:pt x="11472135" y="972635"/>
                </a:cubicBezTo>
                <a:cubicBezTo>
                  <a:pt x="11472135" y="969569"/>
                  <a:pt x="11473090" y="967157"/>
                  <a:pt x="11474949" y="965398"/>
                </a:cubicBezTo>
                <a:cubicBezTo>
                  <a:pt x="11476809" y="963638"/>
                  <a:pt x="11479272" y="962382"/>
                  <a:pt x="11482338" y="961528"/>
                </a:cubicBezTo>
                <a:cubicBezTo>
                  <a:pt x="11484901" y="960874"/>
                  <a:pt x="11488369" y="960321"/>
                  <a:pt x="11492741" y="959969"/>
                </a:cubicBezTo>
                <a:cubicBezTo>
                  <a:pt x="11497113" y="959617"/>
                  <a:pt x="11500933" y="959366"/>
                  <a:pt x="11504150" y="959165"/>
                </a:cubicBezTo>
                <a:close/>
                <a:moveTo>
                  <a:pt x="11078955" y="959165"/>
                </a:moveTo>
                <a:lnTo>
                  <a:pt x="11078955" y="976053"/>
                </a:lnTo>
                <a:cubicBezTo>
                  <a:pt x="11076341" y="978013"/>
                  <a:pt x="11073476" y="979721"/>
                  <a:pt x="11070410" y="980978"/>
                </a:cubicBezTo>
                <a:cubicBezTo>
                  <a:pt x="11067345" y="982386"/>
                  <a:pt x="11063927" y="983089"/>
                  <a:pt x="11060208" y="983089"/>
                </a:cubicBezTo>
                <a:cubicBezTo>
                  <a:pt x="11055735" y="983089"/>
                  <a:pt x="11052418" y="982235"/>
                  <a:pt x="11050207" y="980476"/>
                </a:cubicBezTo>
                <a:cubicBezTo>
                  <a:pt x="11048045" y="978716"/>
                  <a:pt x="11046940" y="976103"/>
                  <a:pt x="11046940" y="972635"/>
                </a:cubicBezTo>
                <a:cubicBezTo>
                  <a:pt x="11046940" y="969569"/>
                  <a:pt x="11047895" y="967157"/>
                  <a:pt x="11049754" y="965398"/>
                </a:cubicBezTo>
                <a:cubicBezTo>
                  <a:pt x="11051614" y="963638"/>
                  <a:pt x="11054076" y="962382"/>
                  <a:pt x="11057142" y="961528"/>
                </a:cubicBezTo>
                <a:cubicBezTo>
                  <a:pt x="11059705" y="960874"/>
                  <a:pt x="11063173" y="960321"/>
                  <a:pt x="11067546" y="959969"/>
                </a:cubicBezTo>
                <a:cubicBezTo>
                  <a:pt x="11071918" y="959617"/>
                  <a:pt x="11075738" y="959366"/>
                  <a:pt x="11078955" y="959165"/>
                </a:cubicBezTo>
                <a:close/>
                <a:moveTo>
                  <a:pt x="11285672" y="937855"/>
                </a:moveTo>
                <a:cubicBezTo>
                  <a:pt x="11288085" y="937855"/>
                  <a:pt x="11290497" y="938156"/>
                  <a:pt x="11292910" y="938659"/>
                </a:cubicBezTo>
                <a:cubicBezTo>
                  <a:pt x="11295372" y="939161"/>
                  <a:pt x="11297986" y="940066"/>
                  <a:pt x="11300800" y="941272"/>
                </a:cubicBezTo>
                <a:lnTo>
                  <a:pt x="11300800" y="974343"/>
                </a:lnTo>
                <a:cubicBezTo>
                  <a:pt x="11298187" y="976253"/>
                  <a:pt x="11295372" y="977811"/>
                  <a:pt x="11292256" y="978917"/>
                </a:cubicBezTo>
                <a:cubicBezTo>
                  <a:pt x="11289140" y="980073"/>
                  <a:pt x="11286074" y="980626"/>
                  <a:pt x="11282959" y="980626"/>
                </a:cubicBezTo>
                <a:cubicBezTo>
                  <a:pt x="11277179" y="980626"/>
                  <a:pt x="11273057" y="978866"/>
                  <a:pt x="11270595" y="975348"/>
                </a:cubicBezTo>
                <a:cubicBezTo>
                  <a:pt x="11268132" y="971830"/>
                  <a:pt x="11266875" y="966653"/>
                  <a:pt x="11266875" y="959868"/>
                </a:cubicBezTo>
                <a:cubicBezTo>
                  <a:pt x="11266875" y="952732"/>
                  <a:pt x="11268584" y="947253"/>
                  <a:pt x="11271901" y="943484"/>
                </a:cubicBezTo>
                <a:cubicBezTo>
                  <a:pt x="11275269" y="939714"/>
                  <a:pt x="11279842" y="937855"/>
                  <a:pt x="11285672" y="937855"/>
                </a:cubicBezTo>
                <a:close/>
                <a:moveTo>
                  <a:pt x="10929785" y="937453"/>
                </a:moveTo>
                <a:cubicBezTo>
                  <a:pt x="10935464" y="937453"/>
                  <a:pt x="10939887" y="939362"/>
                  <a:pt x="10943104" y="943182"/>
                </a:cubicBezTo>
                <a:cubicBezTo>
                  <a:pt x="10946320" y="947002"/>
                  <a:pt x="10947929" y="952882"/>
                  <a:pt x="10947929" y="960723"/>
                </a:cubicBezTo>
                <a:cubicBezTo>
                  <a:pt x="10947929" y="968362"/>
                  <a:pt x="10946270" y="974142"/>
                  <a:pt x="10943104" y="978063"/>
                </a:cubicBezTo>
                <a:cubicBezTo>
                  <a:pt x="10939887" y="981933"/>
                  <a:pt x="10935464" y="983892"/>
                  <a:pt x="10929835" y="983892"/>
                </a:cubicBezTo>
                <a:cubicBezTo>
                  <a:pt x="10924106" y="983892"/>
                  <a:pt x="10919683" y="981933"/>
                  <a:pt x="10916466" y="978012"/>
                </a:cubicBezTo>
                <a:cubicBezTo>
                  <a:pt x="10913250" y="974092"/>
                  <a:pt x="10911641" y="968312"/>
                  <a:pt x="10911641" y="960723"/>
                </a:cubicBezTo>
                <a:cubicBezTo>
                  <a:pt x="10911641" y="952832"/>
                  <a:pt x="10913250" y="947002"/>
                  <a:pt x="10916416" y="943182"/>
                </a:cubicBezTo>
                <a:cubicBezTo>
                  <a:pt x="10919582" y="939362"/>
                  <a:pt x="10924055" y="937453"/>
                  <a:pt x="10929785" y="937453"/>
                </a:cubicBezTo>
                <a:close/>
                <a:moveTo>
                  <a:pt x="10257766" y="931422"/>
                </a:moveTo>
                <a:lnTo>
                  <a:pt x="10321043" y="1122309"/>
                </a:lnTo>
                <a:lnTo>
                  <a:pt x="10343257" y="1122309"/>
                </a:lnTo>
                <a:cubicBezTo>
                  <a:pt x="10340342" y="1138241"/>
                  <a:pt x="10337176" y="1149348"/>
                  <a:pt x="10333758" y="1155681"/>
                </a:cubicBezTo>
                <a:cubicBezTo>
                  <a:pt x="10327878" y="1166637"/>
                  <a:pt x="10318630" y="1172115"/>
                  <a:pt x="10306166" y="1172115"/>
                </a:cubicBezTo>
                <a:cubicBezTo>
                  <a:pt x="10305111" y="1172115"/>
                  <a:pt x="10303452" y="1172015"/>
                  <a:pt x="10301291" y="1171764"/>
                </a:cubicBezTo>
                <a:cubicBezTo>
                  <a:pt x="10299130" y="1171512"/>
                  <a:pt x="10297471" y="1171412"/>
                  <a:pt x="10296415" y="1171412"/>
                </a:cubicBezTo>
                <a:lnTo>
                  <a:pt x="10296415" y="1205941"/>
                </a:lnTo>
                <a:cubicBezTo>
                  <a:pt x="10300034" y="1206393"/>
                  <a:pt x="10306065" y="1206644"/>
                  <a:pt x="10314509" y="1206644"/>
                </a:cubicBezTo>
                <a:cubicBezTo>
                  <a:pt x="10331145" y="1206644"/>
                  <a:pt x="10343760" y="1204332"/>
                  <a:pt x="10352254" y="1199708"/>
                </a:cubicBezTo>
                <a:cubicBezTo>
                  <a:pt x="10360747" y="1195085"/>
                  <a:pt x="10367533" y="1188199"/>
                  <a:pt x="10372559" y="1179102"/>
                </a:cubicBezTo>
                <a:cubicBezTo>
                  <a:pt x="10377584" y="1169955"/>
                  <a:pt x="10381756" y="1158646"/>
                  <a:pt x="10385073" y="1145176"/>
                </a:cubicBezTo>
                <a:lnTo>
                  <a:pt x="10438147" y="931422"/>
                </a:lnTo>
                <a:lnTo>
                  <a:pt x="10391305" y="931422"/>
                </a:lnTo>
                <a:lnTo>
                  <a:pt x="10354465" y="1093962"/>
                </a:lnTo>
                <a:lnTo>
                  <a:pt x="10353762" y="1093962"/>
                </a:lnTo>
                <a:lnTo>
                  <a:pt x="10305412" y="931422"/>
                </a:lnTo>
                <a:close/>
                <a:moveTo>
                  <a:pt x="11155601" y="930316"/>
                </a:moveTo>
                <a:lnTo>
                  <a:pt x="11155601" y="991030"/>
                </a:lnTo>
                <a:lnTo>
                  <a:pt x="11166205" y="991030"/>
                </a:lnTo>
                <a:lnTo>
                  <a:pt x="11166205" y="930316"/>
                </a:lnTo>
                <a:close/>
                <a:moveTo>
                  <a:pt x="10967480" y="930316"/>
                </a:moveTo>
                <a:lnTo>
                  <a:pt x="10992811" y="991030"/>
                </a:lnTo>
                <a:lnTo>
                  <a:pt x="11003466" y="991030"/>
                </a:lnTo>
                <a:lnTo>
                  <a:pt x="11028947" y="930316"/>
                </a:lnTo>
                <a:lnTo>
                  <a:pt x="11017840" y="930316"/>
                </a:lnTo>
                <a:lnTo>
                  <a:pt x="10998490" y="978616"/>
                </a:lnTo>
                <a:lnTo>
                  <a:pt x="10978989" y="930316"/>
                </a:lnTo>
                <a:close/>
                <a:moveTo>
                  <a:pt x="10727289" y="930316"/>
                </a:moveTo>
                <a:lnTo>
                  <a:pt x="10727289" y="991030"/>
                </a:lnTo>
                <a:lnTo>
                  <a:pt x="10737894" y="991030"/>
                </a:lnTo>
                <a:lnTo>
                  <a:pt x="10737894" y="930316"/>
                </a:lnTo>
                <a:close/>
                <a:moveTo>
                  <a:pt x="11450022" y="930266"/>
                </a:moveTo>
                <a:cubicBezTo>
                  <a:pt x="11446654" y="930266"/>
                  <a:pt x="11443388" y="930970"/>
                  <a:pt x="11440170" y="932327"/>
                </a:cubicBezTo>
                <a:cubicBezTo>
                  <a:pt x="11436954" y="933684"/>
                  <a:pt x="11433235" y="935996"/>
                  <a:pt x="11429013" y="939263"/>
                </a:cubicBezTo>
                <a:lnTo>
                  <a:pt x="11429013" y="930316"/>
                </a:lnTo>
                <a:lnTo>
                  <a:pt x="11418408" y="930316"/>
                </a:lnTo>
                <a:lnTo>
                  <a:pt x="11418408" y="991030"/>
                </a:lnTo>
                <a:lnTo>
                  <a:pt x="11429013" y="991030"/>
                </a:lnTo>
                <a:lnTo>
                  <a:pt x="11429013" y="947958"/>
                </a:lnTo>
                <a:cubicBezTo>
                  <a:pt x="11431828" y="945746"/>
                  <a:pt x="11434742" y="943937"/>
                  <a:pt x="11437809" y="942530"/>
                </a:cubicBezTo>
                <a:cubicBezTo>
                  <a:pt x="11440874" y="941122"/>
                  <a:pt x="11444041" y="940419"/>
                  <a:pt x="11447308" y="940419"/>
                </a:cubicBezTo>
                <a:cubicBezTo>
                  <a:pt x="11449318" y="940419"/>
                  <a:pt x="11451077" y="940519"/>
                  <a:pt x="11452585" y="940670"/>
                </a:cubicBezTo>
                <a:cubicBezTo>
                  <a:pt x="11454093" y="940871"/>
                  <a:pt x="11455600" y="941122"/>
                  <a:pt x="11457209" y="941474"/>
                </a:cubicBezTo>
                <a:lnTo>
                  <a:pt x="11457762" y="941474"/>
                </a:lnTo>
                <a:lnTo>
                  <a:pt x="11457762" y="930919"/>
                </a:lnTo>
                <a:cubicBezTo>
                  <a:pt x="11456103" y="930668"/>
                  <a:pt x="11454846" y="930517"/>
                  <a:pt x="11454043" y="930417"/>
                </a:cubicBezTo>
                <a:cubicBezTo>
                  <a:pt x="11453188" y="930316"/>
                  <a:pt x="11451881" y="930266"/>
                  <a:pt x="11450022" y="930266"/>
                </a:cubicBezTo>
                <a:close/>
                <a:moveTo>
                  <a:pt x="9938267" y="929260"/>
                </a:moveTo>
                <a:cubicBezTo>
                  <a:pt x="9899667" y="929260"/>
                  <a:pt x="9874588" y="936498"/>
                  <a:pt x="9862978" y="951073"/>
                </a:cubicBezTo>
                <a:cubicBezTo>
                  <a:pt x="9853077" y="963537"/>
                  <a:pt x="9848101" y="990778"/>
                  <a:pt x="9848101" y="1032795"/>
                </a:cubicBezTo>
                <a:cubicBezTo>
                  <a:pt x="9848101" y="1065112"/>
                  <a:pt x="9852574" y="1087779"/>
                  <a:pt x="9861571" y="1100796"/>
                </a:cubicBezTo>
                <a:cubicBezTo>
                  <a:pt x="9866295" y="1107631"/>
                  <a:pt x="9872577" y="1112808"/>
                  <a:pt x="9880468" y="1116225"/>
                </a:cubicBezTo>
                <a:cubicBezTo>
                  <a:pt x="9892932" y="1121704"/>
                  <a:pt x="9911930" y="1124468"/>
                  <a:pt x="9937563" y="1124468"/>
                </a:cubicBezTo>
                <a:cubicBezTo>
                  <a:pt x="9953294" y="1124468"/>
                  <a:pt x="9966964" y="1123513"/>
                  <a:pt x="9978474" y="1121603"/>
                </a:cubicBezTo>
                <a:cubicBezTo>
                  <a:pt x="9990335" y="1119693"/>
                  <a:pt x="10000035" y="1115672"/>
                  <a:pt x="10007675" y="1109541"/>
                </a:cubicBezTo>
                <a:cubicBezTo>
                  <a:pt x="10016772" y="1102253"/>
                  <a:pt x="10022552" y="1091649"/>
                  <a:pt x="10024964" y="1077877"/>
                </a:cubicBezTo>
                <a:cubicBezTo>
                  <a:pt x="10027527" y="1063101"/>
                  <a:pt x="10028683" y="1046365"/>
                  <a:pt x="10028432" y="1027719"/>
                </a:cubicBezTo>
                <a:cubicBezTo>
                  <a:pt x="10028181" y="1007213"/>
                  <a:pt x="10027025" y="990175"/>
                  <a:pt x="10024913" y="976655"/>
                </a:cubicBezTo>
                <a:cubicBezTo>
                  <a:pt x="10023054" y="964643"/>
                  <a:pt x="10018028" y="954792"/>
                  <a:pt x="10009936" y="947102"/>
                </a:cubicBezTo>
                <a:cubicBezTo>
                  <a:pt x="10005011" y="942428"/>
                  <a:pt x="9998879" y="938709"/>
                  <a:pt x="9991541" y="935995"/>
                </a:cubicBezTo>
                <a:cubicBezTo>
                  <a:pt x="9979328" y="931522"/>
                  <a:pt x="9961587" y="929260"/>
                  <a:pt x="9938267" y="929260"/>
                </a:cubicBezTo>
                <a:close/>
                <a:moveTo>
                  <a:pt x="9635051" y="929260"/>
                </a:moveTo>
                <a:cubicBezTo>
                  <a:pt x="9596452" y="929260"/>
                  <a:pt x="9571372" y="936498"/>
                  <a:pt x="9559762" y="951073"/>
                </a:cubicBezTo>
                <a:cubicBezTo>
                  <a:pt x="9549811" y="963537"/>
                  <a:pt x="9544835" y="990778"/>
                  <a:pt x="9544835" y="1032795"/>
                </a:cubicBezTo>
                <a:cubicBezTo>
                  <a:pt x="9544835" y="1065112"/>
                  <a:pt x="9549359" y="1087779"/>
                  <a:pt x="9558355" y="1100796"/>
                </a:cubicBezTo>
                <a:cubicBezTo>
                  <a:pt x="9563079" y="1107631"/>
                  <a:pt x="9569412" y="1112808"/>
                  <a:pt x="9577252" y="1116225"/>
                </a:cubicBezTo>
                <a:cubicBezTo>
                  <a:pt x="9589717" y="1121704"/>
                  <a:pt x="9608715" y="1124468"/>
                  <a:pt x="9634347" y="1124468"/>
                </a:cubicBezTo>
                <a:cubicBezTo>
                  <a:pt x="9650079" y="1124468"/>
                  <a:pt x="9663749" y="1123513"/>
                  <a:pt x="9675258" y="1121603"/>
                </a:cubicBezTo>
                <a:cubicBezTo>
                  <a:pt x="9687069" y="1119693"/>
                  <a:pt x="9696820" y="1115672"/>
                  <a:pt x="9704459" y="1109541"/>
                </a:cubicBezTo>
                <a:cubicBezTo>
                  <a:pt x="9713556" y="1102253"/>
                  <a:pt x="9719336" y="1091649"/>
                  <a:pt x="9721748" y="1077877"/>
                </a:cubicBezTo>
                <a:cubicBezTo>
                  <a:pt x="9724312" y="1063101"/>
                  <a:pt x="9725468" y="1046365"/>
                  <a:pt x="9725216" y="1027719"/>
                </a:cubicBezTo>
                <a:cubicBezTo>
                  <a:pt x="9725015" y="1007213"/>
                  <a:pt x="9723809" y="990175"/>
                  <a:pt x="9721698" y="976655"/>
                </a:cubicBezTo>
                <a:cubicBezTo>
                  <a:pt x="9719838" y="964643"/>
                  <a:pt x="9714812" y="954792"/>
                  <a:pt x="9706720" y="947102"/>
                </a:cubicBezTo>
                <a:cubicBezTo>
                  <a:pt x="9701795" y="942428"/>
                  <a:pt x="9695663" y="938709"/>
                  <a:pt x="9688326" y="935995"/>
                </a:cubicBezTo>
                <a:cubicBezTo>
                  <a:pt x="9676113" y="931522"/>
                  <a:pt x="9658371" y="929260"/>
                  <a:pt x="9635051" y="929260"/>
                </a:cubicBezTo>
                <a:close/>
                <a:moveTo>
                  <a:pt x="8996404" y="929260"/>
                </a:moveTo>
                <a:cubicBezTo>
                  <a:pt x="8980170" y="929462"/>
                  <a:pt x="8966148" y="930970"/>
                  <a:pt x="8954236" y="933683"/>
                </a:cubicBezTo>
                <a:cubicBezTo>
                  <a:pt x="8943179" y="936297"/>
                  <a:pt x="8934082" y="942077"/>
                  <a:pt x="8926996" y="951073"/>
                </a:cubicBezTo>
                <a:cubicBezTo>
                  <a:pt x="8919507" y="960522"/>
                  <a:pt x="8914682" y="972986"/>
                  <a:pt x="8912420" y="988416"/>
                </a:cubicBezTo>
                <a:cubicBezTo>
                  <a:pt x="8911164" y="996910"/>
                  <a:pt x="8910561" y="1010480"/>
                  <a:pt x="8910561" y="1029176"/>
                </a:cubicBezTo>
                <a:cubicBezTo>
                  <a:pt x="8910561" y="1043350"/>
                  <a:pt x="8910963" y="1055010"/>
                  <a:pt x="8911817" y="1064258"/>
                </a:cubicBezTo>
                <a:cubicBezTo>
                  <a:pt x="8913476" y="1082652"/>
                  <a:pt x="8919005" y="1096775"/>
                  <a:pt x="8928403" y="1106677"/>
                </a:cubicBezTo>
                <a:cubicBezTo>
                  <a:pt x="8936143" y="1114768"/>
                  <a:pt x="8946949" y="1120045"/>
                  <a:pt x="8960871" y="1122458"/>
                </a:cubicBezTo>
                <a:cubicBezTo>
                  <a:pt x="8968410" y="1123815"/>
                  <a:pt x="8980723" y="1124518"/>
                  <a:pt x="8997811" y="1124518"/>
                </a:cubicBezTo>
                <a:cubicBezTo>
                  <a:pt x="9030731" y="1124518"/>
                  <a:pt x="9053047" y="1119744"/>
                  <a:pt x="9064707" y="1110295"/>
                </a:cubicBezTo>
                <a:cubicBezTo>
                  <a:pt x="9077070" y="1100294"/>
                  <a:pt x="9083252" y="1080190"/>
                  <a:pt x="9083252" y="1049933"/>
                </a:cubicBezTo>
                <a:lnTo>
                  <a:pt x="9037064" y="1049933"/>
                </a:lnTo>
                <a:lnTo>
                  <a:pt x="9037064" y="1056166"/>
                </a:lnTo>
                <a:cubicBezTo>
                  <a:pt x="9037064" y="1069535"/>
                  <a:pt x="9034852" y="1078380"/>
                  <a:pt x="9030480" y="1082703"/>
                </a:cubicBezTo>
                <a:cubicBezTo>
                  <a:pt x="9027716" y="1085467"/>
                  <a:pt x="9024197" y="1087276"/>
                  <a:pt x="9019976" y="1088181"/>
                </a:cubicBezTo>
                <a:cubicBezTo>
                  <a:pt x="9015754" y="1089086"/>
                  <a:pt x="9008868" y="1089538"/>
                  <a:pt x="8999269" y="1089538"/>
                </a:cubicBezTo>
                <a:cubicBezTo>
                  <a:pt x="8996354" y="1089538"/>
                  <a:pt x="8994042" y="1089789"/>
                  <a:pt x="8992333" y="1090342"/>
                </a:cubicBezTo>
                <a:cubicBezTo>
                  <a:pt x="8978814" y="1089387"/>
                  <a:pt x="8969716" y="1086824"/>
                  <a:pt x="8965092" y="1082703"/>
                </a:cubicBezTo>
                <a:cubicBezTo>
                  <a:pt x="8961424" y="1078632"/>
                  <a:pt x="8959061" y="1073355"/>
                  <a:pt x="8958006" y="1066821"/>
                </a:cubicBezTo>
                <a:cubicBezTo>
                  <a:pt x="8957353" y="1060940"/>
                  <a:pt x="8956649" y="1055110"/>
                  <a:pt x="8955945" y="1049230"/>
                </a:cubicBezTo>
                <a:cubicBezTo>
                  <a:pt x="8956498" y="1042897"/>
                  <a:pt x="8956750" y="1034152"/>
                  <a:pt x="8956750" y="1023045"/>
                </a:cubicBezTo>
                <a:cubicBezTo>
                  <a:pt x="8956750" y="1017717"/>
                  <a:pt x="8956498" y="1013847"/>
                  <a:pt x="8955945" y="1011435"/>
                </a:cubicBezTo>
                <a:cubicBezTo>
                  <a:pt x="8956900" y="993392"/>
                  <a:pt x="8959212" y="981379"/>
                  <a:pt x="8962881" y="975399"/>
                </a:cubicBezTo>
                <a:cubicBezTo>
                  <a:pt x="8967706" y="967659"/>
                  <a:pt x="8978864" y="963789"/>
                  <a:pt x="8996354" y="963789"/>
                </a:cubicBezTo>
                <a:cubicBezTo>
                  <a:pt x="9015453" y="963789"/>
                  <a:pt x="9027314" y="967206"/>
                  <a:pt x="9031938" y="973992"/>
                </a:cubicBezTo>
                <a:cubicBezTo>
                  <a:pt x="9035858" y="978666"/>
                  <a:pt x="9037818" y="986908"/>
                  <a:pt x="9037818" y="998669"/>
                </a:cubicBezTo>
                <a:lnTo>
                  <a:pt x="9083252" y="998669"/>
                </a:lnTo>
                <a:cubicBezTo>
                  <a:pt x="9083252" y="971277"/>
                  <a:pt x="9076116" y="952380"/>
                  <a:pt x="9061791" y="941976"/>
                </a:cubicBezTo>
                <a:cubicBezTo>
                  <a:pt x="9056112" y="937855"/>
                  <a:pt x="9047317" y="934688"/>
                  <a:pt x="9035355" y="932477"/>
                </a:cubicBezTo>
                <a:cubicBezTo>
                  <a:pt x="9022288" y="930165"/>
                  <a:pt x="9009321" y="929059"/>
                  <a:pt x="8996404" y="929260"/>
                </a:cubicBezTo>
                <a:close/>
                <a:moveTo>
                  <a:pt x="10132017" y="929210"/>
                </a:moveTo>
                <a:cubicBezTo>
                  <a:pt x="10103017" y="929210"/>
                  <a:pt x="10083064" y="937453"/>
                  <a:pt x="10072108" y="954039"/>
                </a:cubicBezTo>
                <a:cubicBezTo>
                  <a:pt x="10063363" y="967408"/>
                  <a:pt x="10058990" y="989673"/>
                  <a:pt x="10058990" y="1020784"/>
                </a:cubicBezTo>
                <a:lnTo>
                  <a:pt x="10058990" y="1038625"/>
                </a:lnTo>
                <a:cubicBezTo>
                  <a:pt x="10058990" y="1070389"/>
                  <a:pt x="10064418" y="1092554"/>
                  <a:pt x="10075324" y="1105119"/>
                </a:cubicBezTo>
                <a:cubicBezTo>
                  <a:pt x="10086532" y="1118036"/>
                  <a:pt x="10105681" y="1124469"/>
                  <a:pt x="10132771" y="1124469"/>
                </a:cubicBezTo>
                <a:cubicBezTo>
                  <a:pt x="10163882" y="1124469"/>
                  <a:pt x="10183533" y="1114769"/>
                  <a:pt x="10191725" y="1095369"/>
                </a:cubicBezTo>
                <a:lnTo>
                  <a:pt x="10193132" y="1095369"/>
                </a:lnTo>
                <a:lnTo>
                  <a:pt x="10193132" y="1132108"/>
                </a:lnTo>
                <a:cubicBezTo>
                  <a:pt x="10193132" y="1148342"/>
                  <a:pt x="10189916" y="1159198"/>
                  <a:pt x="10183382" y="1164777"/>
                </a:cubicBezTo>
                <a:cubicBezTo>
                  <a:pt x="10177703" y="1169652"/>
                  <a:pt x="10165138" y="1172065"/>
                  <a:pt x="10145587" y="1172065"/>
                </a:cubicBezTo>
                <a:cubicBezTo>
                  <a:pt x="10129654" y="1172065"/>
                  <a:pt x="10119703" y="1169652"/>
                  <a:pt x="10115783" y="1164777"/>
                </a:cubicBezTo>
                <a:cubicBezTo>
                  <a:pt x="10112164" y="1160254"/>
                  <a:pt x="10110305" y="1152765"/>
                  <a:pt x="10110305" y="1142211"/>
                </a:cubicBezTo>
                <a:lnTo>
                  <a:pt x="10067082" y="1142211"/>
                </a:lnTo>
                <a:cubicBezTo>
                  <a:pt x="10067082" y="1154574"/>
                  <a:pt x="10067786" y="1163671"/>
                  <a:pt x="10069193" y="1169552"/>
                </a:cubicBezTo>
                <a:cubicBezTo>
                  <a:pt x="10071404" y="1178749"/>
                  <a:pt x="10076028" y="1186389"/>
                  <a:pt x="10083064" y="1192470"/>
                </a:cubicBezTo>
                <a:cubicBezTo>
                  <a:pt x="10094423" y="1202371"/>
                  <a:pt x="10115281" y="1207297"/>
                  <a:pt x="10145637" y="1207297"/>
                </a:cubicBezTo>
                <a:cubicBezTo>
                  <a:pt x="10181171" y="1207297"/>
                  <a:pt x="10205195" y="1201869"/>
                  <a:pt x="10217609" y="1190962"/>
                </a:cubicBezTo>
                <a:cubicBezTo>
                  <a:pt x="10230676" y="1179453"/>
                  <a:pt x="10237210" y="1156786"/>
                  <a:pt x="10237210" y="1122961"/>
                </a:cubicBezTo>
                <a:lnTo>
                  <a:pt x="10237160" y="1122961"/>
                </a:lnTo>
                <a:lnTo>
                  <a:pt x="10237160" y="931422"/>
                </a:lnTo>
                <a:lnTo>
                  <a:pt x="10191725" y="931422"/>
                </a:lnTo>
                <a:lnTo>
                  <a:pt x="10193082" y="960471"/>
                </a:lnTo>
                <a:lnTo>
                  <a:pt x="10191675" y="960471"/>
                </a:lnTo>
                <a:cubicBezTo>
                  <a:pt x="10185996" y="948209"/>
                  <a:pt x="10177904" y="939714"/>
                  <a:pt x="10167450" y="934990"/>
                </a:cubicBezTo>
                <a:cubicBezTo>
                  <a:pt x="10158956" y="931120"/>
                  <a:pt x="10147145" y="929210"/>
                  <a:pt x="10132017" y="929210"/>
                </a:cubicBezTo>
                <a:close/>
                <a:moveTo>
                  <a:pt x="8630565" y="929210"/>
                </a:moveTo>
                <a:cubicBezTo>
                  <a:pt x="8605235" y="929210"/>
                  <a:pt x="8588498" y="938408"/>
                  <a:pt x="8580406" y="956803"/>
                </a:cubicBezTo>
                <a:lnTo>
                  <a:pt x="8578295" y="956803"/>
                </a:lnTo>
                <a:lnTo>
                  <a:pt x="8579703" y="931422"/>
                </a:lnTo>
                <a:lnTo>
                  <a:pt x="8534972" y="931422"/>
                </a:lnTo>
                <a:lnTo>
                  <a:pt x="8534972" y="1122257"/>
                </a:lnTo>
                <a:lnTo>
                  <a:pt x="8580406" y="1122257"/>
                </a:lnTo>
                <a:lnTo>
                  <a:pt x="8580406" y="1005203"/>
                </a:lnTo>
                <a:cubicBezTo>
                  <a:pt x="8580406" y="990678"/>
                  <a:pt x="8583321" y="980073"/>
                  <a:pt x="8589151" y="973439"/>
                </a:cubicBezTo>
                <a:cubicBezTo>
                  <a:pt x="8594981" y="966854"/>
                  <a:pt x="8603576" y="963588"/>
                  <a:pt x="8614935" y="963789"/>
                </a:cubicBezTo>
                <a:cubicBezTo>
                  <a:pt x="8622172" y="963890"/>
                  <a:pt x="8627549" y="965196"/>
                  <a:pt x="8631018" y="967759"/>
                </a:cubicBezTo>
                <a:cubicBezTo>
                  <a:pt x="8636044" y="971428"/>
                  <a:pt x="8638556" y="983692"/>
                  <a:pt x="8638556" y="1004499"/>
                </a:cubicBezTo>
                <a:lnTo>
                  <a:pt x="8681176" y="1004499"/>
                </a:lnTo>
                <a:lnTo>
                  <a:pt x="8681176" y="988114"/>
                </a:lnTo>
                <a:cubicBezTo>
                  <a:pt x="8681176" y="970976"/>
                  <a:pt x="8678865" y="958110"/>
                  <a:pt x="8674241" y="949515"/>
                </a:cubicBezTo>
                <a:cubicBezTo>
                  <a:pt x="8670823" y="943183"/>
                  <a:pt x="8665495" y="938106"/>
                  <a:pt x="8658359" y="934337"/>
                </a:cubicBezTo>
                <a:cubicBezTo>
                  <a:pt x="8651725" y="930919"/>
                  <a:pt x="8642477" y="929210"/>
                  <a:pt x="8630565" y="929210"/>
                </a:cubicBezTo>
                <a:close/>
                <a:moveTo>
                  <a:pt x="8789787" y="929161"/>
                </a:moveTo>
                <a:cubicBezTo>
                  <a:pt x="8757370" y="928558"/>
                  <a:pt x="8734451" y="934840"/>
                  <a:pt x="8721082" y="948058"/>
                </a:cubicBezTo>
                <a:cubicBezTo>
                  <a:pt x="8708266" y="960825"/>
                  <a:pt x="8701833" y="986105"/>
                  <a:pt x="8701833" y="1024051"/>
                </a:cubicBezTo>
                <a:cubicBezTo>
                  <a:pt x="8701833" y="1042044"/>
                  <a:pt x="8702888" y="1057825"/>
                  <a:pt x="8704949" y="1071295"/>
                </a:cubicBezTo>
                <a:cubicBezTo>
                  <a:pt x="8708567" y="1094866"/>
                  <a:pt x="8719474" y="1110145"/>
                  <a:pt x="8737618" y="1117181"/>
                </a:cubicBezTo>
                <a:cubicBezTo>
                  <a:pt x="8750082" y="1122057"/>
                  <a:pt x="8768427" y="1124469"/>
                  <a:pt x="8792752" y="1124469"/>
                </a:cubicBezTo>
                <a:cubicBezTo>
                  <a:pt x="8828135" y="1124469"/>
                  <a:pt x="8851053" y="1120248"/>
                  <a:pt x="8861457" y="1111703"/>
                </a:cubicBezTo>
                <a:cubicBezTo>
                  <a:pt x="8867413" y="1106828"/>
                  <a:pt x="8871873" y="1100232"/>
                  <a:pt x="8874845" y="1091926"/>
                </a:cubicBezTo>
                <a:lnTo>
                  <a:pt x="8879291" y="1061947"/>
                </a:lnTo>
                <a:lnTo>
                  <a:pt x="8879299" y="1061947"/>
                </a:lnTo>
                <a:lnTo>
                  <a:pt x="8879299" y="1061896"/>
                </a:lnTo>
                <a:lnTo>
                  <a:pt x="8879291" y="1061947"/>
                </a:lnTo>
                <a:lnTo>
                  <a:pt x="8833161" y="1061947"/>
                </a:lnTo>
                <a:cubicBezTo>
                  <a:pt x="8833161" y="1072501"/>
                  <a:pt x="8830849" y="1079688"/>
                  <a:pt x="8826225" y="1083407"/>
                </a:cubicBezTo>
                <a:cubicBezTo>
                  <a:pt x="8821199" y="1087478"/>
                  <a:pt x="8810041" y="1089539"/>
                  <a:pt x="8792752" y="1089539"/>
                </a:cubicBezTo>
                <a:cubicBezTo>
                  <a:pt x="8777926" y="1089539"/>
                  <a:pt x="8766818" y="1087730"/>
                  <a:pt x="8759280" y="1084111"/>
                </a:cubicBezTo>
                <a:cubicBezTo>
                  <a:pt x="8754555" y="1081246"/>
                  <a:pt x="8751238" y="1075567"/>
                  <a:pt x="8749429" y="1066973"/>
                </a:cubicBezTo>
                <a:cubicBezTo>
                  <a:pt x="8748424" y="1062499"/>
                  <a:pt x="8747720" y="1055614"/>
                  <a:pt x="8747318" y="1046266"/>
                </a:cubicBezTo>
                <a:cubicBezTo>
                  <a:pt x="8747770" y="1043350"/>
                  <a:pt x="8748022" y="1039832"/>
                  <a:pt x="8748022" y="1035711"/>
                </a:cubicBezTo>
                <a:lnTo>
                  <a:pt x="8879299" y="1035711"/>
                </a:lnTo>
                <a:cubicBezTo>
                  <a:pt x="8878847" y="1018422"/>
                  <a:pt x="8878294" y="1005203"/>
                  <a:pt x="8877590" y="996106"/>
                </a:cubicBezTo>
                <a:cubicBezTo>
                  <a:pt x="8875680" y="972133"/>
                  <a:pt x="8868996" y="955045"/>
                  <a:pt x="8857436" y="944792"/>
                </a:cubicBezTo>
                <a:cubicBezTo>
                  <a:pt x="8846379" y="935041"/>
                  <a:pt x="8823813" y="929814"/>
                  <a:pt x="8789787" y="929161"/>
                </a:cubicBezTo>
                <a:close/>
                <a:moveTo>
                  <a:pt x="9441652" y="929160"/>
                </a:moveTo>
                <a:cubicBezTo>
                  <a:pt x="9432605" y="929110"/>
                  <a:pt x="9424263" y="929663"/>
                  <a:pt x="9416623" y="930869"/>
                </a:cubicBezTo>
                <a:cubicBezTo>
                  <a:pt x="9399183" y="933583"/>
                  <a:pt x="9387372" y="943434"/>
                  <a:pt x="9381291" y="960422"/>
                </a:cubicBezTo>
                <a:lnTo>
                  <a:pt x="9380235" y="960422"/>
                </a:lnTo>
                <a:lnTo>
                  <a:pt x="9380235" y="931422"/>
                </a:lnTo>
                <a:lnTo>
                  <a:pt x="9334097" y="931422"/>
                </a:lnTo>
                <a:lnTo>
                  <a:pt x="9334097" y="1122308"/>
                </a:lnTo>
                <a:lnTo>
                  <a:pt x="9380235" y="1122308"/>
                </a:lnTo>
                <a:lnTo>
                  <a:pt x="9380235" y="1018723"/>
                </a:lnTo>
                <a:cubicBezTo>
                  <a:pt x="9380235" y="1006560"/>
                  <a:pt x="9380989" y="997161"/>
                  <a:pt x="9382446" y="990477"/>
                </a:cubicBezTo>
                <a:cubicBezTo>
                  <a:pt x="9383854" y="984195"/>
                  <a:pt x="9386417" y="979169"/>
                  <a:pt x="9390086" y="975399"/>
                </a:cubicBezTo>
                <a:cubicBezTo>
                  <a:pt x="9397675" y="967659"/>
                  <a:pt x="9409536" y="963789"/>
                  <a:pt x="9425670" y="963789"/>
                </a:cubicBezTo>
                <a:cubicBezTo>
                  <a:pt x="9435420" y="963789"/>
                  <a:pt x="9442858" y="965045"/>
                  <a:pt x="9447934" y="967509"/>
                </a:cubicBezTo>
                <a:cubicBezTo>
                  <a:pt x="9456579" y="971831"/>
                  <a:pt x="9460902" y="983391"/>
                  <a:pt x="9460902" y="1002288"/>
                </a:cubicBezTo>
                <a:lnTo>
                  <a:pt x="9460902" y="1122257"/>
                </a:lnTo>
                <a:lnTo>
                  <a:pt x="9507140" y="1122257"/>
                </a:lnTo>
                <a:lnTo>
                  <a:pt x="9507140" y="996458"/>
                </a:lnTo>
                <a:cubicBezTo>
                  <a:pt x="9507140" y="981128"/>
                  <a:pt x="9505431" y="968715"/>
                  <a:pt x="9502014" y="959165"/>
                </a:cubicBezTo>
                <a:cubicBezTo>
                  <a:pt x="9494927" y="939463"/>
                  <a:pt x="9474773" y="929462"/>
                  <a:pt x="9441652" y="929160"/>
                </a:cubicBezTo>
                <a:close/>
                <a:moveTo>
                  <a:pt x="11668951" y="928808"/>
                </a:moveTo>
                <a:cubicBezTo>
                  <a:pt x="11664930" y="928808"/>
                  <a:pt x="11661312" y="929311"/>
                  <a:pt x="11658044" y="930316"/>
                </a:cubicBezTo>
                <a:cubicBezTo>
                  <a:pt x="11654778" y="931322"/>
                  <a:pt x="11652114" y="932678"/>
                  <a:pt x="11650003" y="934387"/>
                </a:cubicBezTo>
                <a:cubicBezTo>
                  <a:pt x="11647842" y="936146"/>
                  <a:pt x="11646183" y="938106"/>
                  <a:pt x="11645128" y="940318"/>
                </a:cubicBezTo>
                <a:cubicBezTo>
                  <a:pt x="11644072" y="942529"/>
                  <a:pt x="11643519" y="944891"/>
                  <a:pt x="11643519" y="947405"/>
                </a:cubicBezTo>
                <a:cubicBezTo>
                  <a:pt x="11643519" y="951375"/>
                  <a:pt x="11644675" y="954742"/>
                  <a:pt x="11646988" y="957457"/>
                </a:cubicBezTo>
                <a:cubicBezTo>
                  <a:pt x="11649299" y="960221"/>
                  <a:pt x="11653220" y="962282"/>
                  <a:pt x="11658748" y="963688"/>
                </a:cubicBezTo>
                <a:cubicBezTo>
                  <a:pt x="11660759" y="964191"/>
                  <a:pt x="11662970" y="964643"/>
                  <a:pt x="11665383" y="965096"/>
                </a:cubicBezTo>
                <a:cubicBezTo>
                  <a:pt x="11667795" y="965548"/>
                  <a:pt x="11669755" y="965900"/>
                  <a:pt x="11671263" y="966252"/>
                </a:cubicBezTo>
                <a:cubicBezTo>
                  <a:pt x="11675334" y="967157"/>
                  <a:pt x="11678099" y="968162"/>
                  <a:pt x="11679505" y="969418"/>
                </a:cubicBezTo>
                <a:cubicBezTo>
                  <a:pt x="11680963" y="970625"/>
                  <a:pt x="11681667" y="972434"/>
                  <a:pt x="11681667" y="974846"/>
                </a:cubicBezTo>
                <a:cubicBezTo>
                  <a:pt x="11681667" y="977962"/>
                  <a:pt x="11680310" y="980224"/>
                  <a:pt x="11677696" y="981682"/>
                </a:cubicBezTo>
                <a:cubicBezTo>
                  <a:pt x="11675032" y="983139"/>
                  <a:pt x="11671414" y="983843"/>
                  <a:pt x="11666740" y="983843"/>
                </a:cubicBezTo>
                <a:cubicBezTo>
                  <a:pt x="11662970" y="983843"/>
                  <a:pt x="11659050" y="983089"/>
                  <a:pt x="11654928" y="981682"/>
                </a:cubicBezTo>
                <a:cubicBezTo>
                  <a:pt x="11650807" y="980274"/>
                  <a:pt x="11647088" y="978314"/>
                  <a:pt x="11643771" y="975902"/>
                </a:cubicBezTo>
                <a:lnTo>
                  <a:pt x="11643218" y="975902"/>
                </a:lnTo>
                <a:lnTo>
                  <a:pt x="11643218" y="987361"/>
                </a:lnTo>
                <a:cubicBezTo>
                  <a:pt x="11645882" y="988668"/>
                  <a:pt x="11649148" y="989824"/>
                  <a:pt x="11653018" y="990879"/>
                </a:cubicBezTo>
                <a:cubicBezTo>
                  <a:pt x="11656939" y="991935"/>
                  <a:pt x="11661211" y="992488"/>
                  <a:pt x="11665885" y="992488"/>
                </a:cubicBezTo>
                <a:cubicBezTo>
                  <a:pt x="11674128" y="992488"/>
                  <a:pt x="11680611" y="990729"/>
                  <a:pt x="11685386" y="987160"/>
                </a:cubicBezTo>
                <a:cubicBezTo>
                  <a:pt x="11690161" y="983642"/>
                  <a:pt x="11692523" y="979068"/>
                  <a:pt x="11692523" y="973540"/>
                </a:cubicBezTo>
                <a:cubicBezTo>
                  <a:pt x="11692523" y="969117"/>
                  <a:pt x="11691166" y="965548"/>
                  <a:pt x="11688502" y="962734"/>
                </a:cubicBezTo>
                <a:cubicBezTo>
                  <a:pt x="11685838" y="960120"/>
                  <a:pt x="11682019" y="958261"/>
                  <a:pt x="11677093" y="957155"/>
                </a:cubicBezTo>
                <a:cubicBezTo>
                  <a:pt x="11675485" y="956803"/>
                  <a:pt x="11673424" y="956401"/>
                  <a:pt x="11671012" y="955949"/>
                </a:cubicBezTo>
                <a:cubicBezTo>
                  <a:pt x="11668549" y="955496"/>
                  <a:pt x="11666388" y="955094"/>
                  <a:pt x="11664427" y="954642"/>
                </a:cubicBezTo>
                <a:cubicBezTo>
                  <a:pt x="11660859" y="953837"/>
                  <a:pt x="11658296" y="952782"/>
                  <a:pt x="11656738" y="951526"/>
                </a:cubicBezTo>
                <a:cubicBezTo>
                  <a:pt x="11655129" y="950269"/>
                  <a:pt x="11654325" y="948410"/>
                  <a:pt x="11654325" y="945897"/>
                </a:cubicBezTo>
                <a:cubicBezTo>
                  <a:pt x="11654325" y="943082"/>
                  <a:pt x="11655682" y="940921"/>
                  <a:pt x="11658346" y="939513"/>
                </a:cubicBezTo>
                <a:cubicBezTo>
                  <a:pt x="11661060" y="938056"/>
                  <a:pt x="11664327" y="937353"/>
                  <a:pt x="11668197" y="937353"/>
                </a:cubicBezTo>
                <a:cubicBezTo>
                  <a:pt x="11671916" y="937353"/>
                  <a:pt x="11675736" y="938056"/>
                  <a:pt x="11679606" y="939363"/>
                </a:cubicBezTo>
                <a:cubicBezTo>
                  <a:pt x="11683476" y="940720"/>
                  <a:pt x="11686743" y="942328"/>
                  <a:pt x="11689457" y="944238"/>
                </a:cubicBezTo>
                <a:lnTo>
                  <a:pt x="11690010" y="944238"/>
                </a:lnTo>
                <a:lnTo>
                  <a:pt x="11690010" y="933331"/>
                </a:lnTo>
                <a:cubicBezTo>
                  <a:pt x="11687447" y="932075"/>
                  <a:pt x="11684230" y="931020"/>
                  <a:pt x="11680360" y="930115"/>
                </a:cubicBezTo>
                <a:cubicBezTo>
                  <a:pt x="11676541" y="929260"/>
                  <a:pt x="11672721" y="928808"/>
                  <a:pt x="11668951" y="928808"/>
                </a:cubicBezTo>
                <a:close/>
                <a:moveTo>
                  <a:pt x="11487313" y="928808"/>
                </a:moveTo>
                <a:cubicBezTo>
                  <a:pt x="11483544" y="928808"/>
                  <a:pt x="11479673" y="929110"/>
                  <a:pt x="11475754" y="929763"/>
                </a:cubicBezTo>
                <a:cubicBezTo>
                  <a:pt x="11471833" y="930417"/>
                  <a:pt x="11468818" y="931020"/>
                  <a:pt x="11466757" y="931573"/>
                </a:cubicBezTo>
                <a:lnTo>
                  <a:pt x="11466757" y="941926"/>
                </a:lnTo>
                <a:lnTo>
                  <a:pt x="11467310" y="941926"/>
                </a:lnTo>
                <a:cubicBezTo>
                  <a:pt x="11470979" y="940569"/>
                  <a:pt x="11474497" y="939564"/>
                  <a:pt x="11477915" y="938860"/>
                </a:cubicBezTo>
                <a:cubicBezTo>
                  <a:pt x="11481332" y="938157"/>
                  <a:pt x="11484448" y="937805"/>
                  <a:pt x="11487213" y="937805"/>
                </a:cubicBezTo>
                <a:cubicBezTo>
                  <a:pt x="11489474" y="937805"/>
                  <a:pt x="11491685" y="937955"/>
                  <a:pt x="11493797" y="938257"/>
                </a:cubicBezTo>
                <a:cubicBezTo>
                  <a:pt x="11495907" y="938558"/>
                  <a:pt x="11497717" y="939111"/>
                  <a:pt x="11499225" y="939966"/>
                </a:cubicBezTo>
                <a:cubicBezTo>
                  <a:pt x="11500782" y="940821"/>
                  <a:pt x="11501988" y="942027"/>
                  <a:pt x="11502843" y="943534"/>
                </a:cubicBezTo>
                <a:cubicBezTo>
                  <a:pt x="11503698" y="945092"/>
                  <a:pt x="11504100" y="947002"/>
                  <a:pt x="11504100" y="949314"/>
                </a:cubicBezTo>
                <a:lnTo>
                  <a:pt x="11504100" y="950873"/>
                </a:lnTo>
                <a:cubicBezTo>
                  <a:pt x="11497918" y="951174"/>
                  <a:pt x="11492138" y="951627"/>
                  <a:pt x="11486760" y="952179"/>
                </a:cubicBezTo>
                <a:cubicBezTo>
                  <a:pt x="11481383" y="952782"/>
                  <a:pt x="11476759" y="953888"/>
                  <a:pt x="11472939" y="955496"/>
                </a:cubicBezTo>
                <a:cubicBezTo>
                  <a:pt x="11469169" y="957155"/>
                  <a:pt x="11466255" y="959366"/>
                  <a:pt x="11464194" y="962231"/>
                </a:cubicBezTo>
                <a:cubicBezTo>
                  <a:pt x="11462183" y="965046"/>
                  <a:pt x="11461128" y="968765"/>
                  <a:pt x="11461128" y="973389"/>
                </a:cubicBezTo>
                <a:cubicBezTo>
                  <a:pt x="11461128" y="979018"/>
                  <a:pt x="11463088" y="983642"/>
                  <a:pt x="11467058" y="987261"/>
                </a:cubicBezTo>
                <a:cubicBezTo>
                  <a:pt x="11471029" y="990879"/>
                  <a:pt x="11475854" y="992689"/>
                  <a:pt x="11481533" y="992689"/>
                </a:cubicBezTo>
                <a:cubicBezTo>
                  <a:pt x="11484599" y="992689"/>
                  <a:pt x="11487263" y="992387"/>
                  <a:pt x="11489575" y="991835"/>
                </a:cubicBezTo>
                <a:cubicBezTo>
                  <a:pt x="11491836" y="991231"/>
                  <a:pt x="11493897" y="990578"/>
                  <a:pt x="11495656" y="989723"/>
                </a:cubicBezTo>
                <a:cubicBezTo>
                  <a:pt x="11497164" y="989070"/>
                  <a:pt x="11498722" y="988216"/>
                  <a:pt x="11500330" y="987110"/>
                </a:cubicBezTo>
                <a:cubicBezTo>
                  <a:pt x="11501938" y="986004"/>
                  <a:pt x="11503195" y="985150"/>
                  <a:pt x="11504150" y="984546"/>
                </a:cubicBezTo>
                <a:lnTo>
                  <a:pt x="11504150" y="991030"/>
                </a:lnTo>
                <a:lnTo>
                  <a:pt x="11514704" y="991030"/>
                </a:lnTo>
                <a:lnTo>
                  <a:pt x="11514754" y="991030"/>
                </a:lnTo>
                <a:lnTo>
                  <a:pt x="11514754" y="949817"/>
                </a:lnTo>
                <a:cubicBezTo>
                  <a:pt x="11514754" y="945897"/>
                  <a:pt x="11514151" y="942580"/>
                  <a:pt x="11512895" y="939966"/>
                </a:cubicBezTo>
                <a:cubicBezTo>
                  <a:pt x="11511639" y="937302"/>
                  <a:pt x="11509829" y="935141"/>
                  <a:pt x="11507467" y="933482"/>
                </a:cubicBezTo>
                <a:cubicBezTo>
                  <a:pt x="11505054" y="931774"/>
                  <a:pt x="11502190" y="930567"/>
                  <a:pt x="11498923" y="929864"/>
                </a:cubicBezTo>
                <a:cubicBezTo>
                  <a:pt x="11495606" y="929160"/>
                  <a:pt x="11491736" y="928808"/>
                  <a:pt x="11487313" y="928808"/>
                </a:cubicBezTo>
                <a:close/>
                <a:moveTo>
                  <a:pt x="11062118" y="928808"/>
                </a:moveTo>
                <a:cubicBezTo>
                  <a:pt x="11058349" y="928808"/>
                  <a:pt x="11054478" y="929110"/>
                  <a:pt x="11050558" y="929763"/>
                </a:cubicBezTo>
                <a:cubicBezTo>
                  <a:pt x="11046689" y="930417"/>
                  <a:pt x="11043673" y="931020"/>
                  <a:pt x="11041612" y="931573"/>
                </a:cubicBezTo>
                <a:lnTo>
                  <a:pt x="11041612" y="941926"/>
                </a:lnTo>
                <a:lnTo>
                  <a:pt x="11042165" y="941926"/>
                </a:lnTo>
                <a:cubicBezTo>
                  <a:pt x="11045834" y="940569"/>
                  <a:pt x="11049352" y="939564"/>
                  <a:pt x="11052770" y="938860"/>
                </a:cubicBezTo>
                <a:cubicBezTo>
                  <a:pt x="11056187" y="938157"/>
                  <a:pt x="11059303" y="937805"/>
                  <a:pt x="11062068" y="937805"/>
                </a:cubicBezTo>
                <a:cubicBezTo>
                  <a:pt x="11064329" y="937805"/>
                  <a:pt x="11066541" y="937955"/>
                  <a:pt x="11068652" y="938257"/>
                </a:cubicBezTo>
                <a:cubicBezTo>
                  <a:pt x="11070762" y="938558"/>
                  <a:pt x="11072572" y="939111"/>
                  <a:pt x="11074079" y="939966"/>
                </a:cubicBezTo>
                <a:cubicBezTo>
                  <a:pt x="11075638" y="940821"/>
                  <a:pt x="11076844" y="942027"/>
                  <a:pt x="11077698" y="943534"/>
                </a:cubicBezTo>
                <a:cubicBezTo>
                  <a:pt x="11078553" y="945092"/>
                  <a:pt x="11078955" y="947002"/>
                  <a:pt x="11078955" y="949314"/>
                </a:cubicBezTo>
                <a:lnTo>
                  <a:pt x="11078955" y="950873"/>
                </a:lnTo>
                <a:cubicBezTo>
                  <a:pt x="11072773" y="951174"/>
                  <a:pt x="11066993" y="951627"/>
                  <a:pt x="11061615" y="952179"/>
                </a:cubicBezTo>
                <a:cubicBezTo>
                  <a:pt x="11056238" y="952782"/>
                  <a:pt x="11051614" y="953888"/>
                  <a:pt x="11047794" y="955496"/>
                </a:cubicBezTo>
                <a:cubicBezTo>
                  <a:pt x="11043974" y="957155"/>
                  <a:pt x="11041060" y="959366"/>
                  <a:pt x="11038999" y="962231"/>
                </a:cubicBezTo>
                <a:cubicBezTo>
                  <a:pt x="11036988" y="965046"/>
                  <a:pt x="11035933" y="968765"/>
                  <a:pt x="11035933" y="973389"/>
                </a:cubicBezTo>
                <a:cubicBezTo>
                  <a:pt x="11035933" y="979018"/>
                  <a:pt x="11037893" y="983642"/>
                  <a:pt x="11041863" y="987261"/>
                </a:cubicBezTo>
                <a:cubicBezTo>
                  <a:pt x="11045784" y="990879"/>
                  <a:pt x="11050609" y="992689"/>
                  <a:pt x="11056288" y="992689"/>
                </a:cubicBezTo>
                <a:cubicBezTo>
                  <a:pt x="11059404" y="992689"/>
                  <a:pt x="11062068" y="992387"/>
                  <a:pt x="11064379" y="991835"/>
                </a:cubicBezTo>
                <a:cubicBezTo>
                  <a:pt x="11066692" y="991231"/>
                  <a:pt x="11068702" y="990578"/>
                  <a:pt x="11070461" y="989723"/>
                </a:cubicBezTo>
                <a:cubicBezTo>
                  <a:pt x="11071969" y="989070"/>
                  <a:pt x="11073527" y="988216"/>
                  <a:pt x="11075135" y="987110"/>
                </a:cubicBezTo>
                <a:cubicBezTo>
                  <a:pt x="11076743" y="986004"/>
                  <a:pt x="11078000" y="985150"/>
                  <a:pt x="11078955" y="984546"/>
                </a:cubicBezTo>
                <a:lnTo>
                  <a:pt x="11078955" y="991030"/>
                </a:lnTo>
                <a:lnTo>
                  <a:pt x="11089509" y="991030"/>
                </a:lnTo>
                <a:lnTo>
                  <a:pt x="11089559" y="991030"/>
                </a:lnTo>
                <a:lnTo>
                  <a:pt x="11089559" y="949817"/>
                </a:lnTo>
                <a:cubicBezTo>
                  <a:pt x="11089559" y="945897"/>
                  <a:pt x="11088956" y="942580"/>
                  <a:pt x="11087700" y="939966"/>
                </a:cubicBezTo>
                <a:cubicBezTo>
                  <a:pt x="11086443" y="937302"/>
                  <a:pt x="11084634" y="935141"/>
                  <a:pt x="11082272" y="933482"/>
                </a:cubicBezTo>
                <a:cubicBezTo>
                  <a:pt x="11079859" y="931774"/>
                  <a:pt x="11077045" y="930567"/>
                  <a:pt x="11073728" y="929864"/>
                </a:cubicBezTo>
                <a:cubicBezTo>
                  <a:pt x="11070461" y="929160"/>
                  <a:pt x="11066591" y="928808"/>
                  <a:pt x="11062118" y="928808"/>
                </a:cubicBezTo>
                <a:close/>
                <a:moveTo>
                  <a:pt x="10929785" y="928707"/>
                </a:moveTo>
                <a:cubicBezTo>
                  <a:pt x="10920889" y="928707"/>
                  <a:pt x="10913802" y="931572"/>
                  <a:pt x="10908576" y="937302"/>
                </a:cubicBezTo>
                <a:cubicBezTo>
                  <a:pt x="10903298" y="943031"/>
                  <a:pt x="10900685" y="950822"/>
                  <a:pt x="10900685" y="960723"/>
                </a:cubicBezTo>
                <a:cubicBezTo>
                  <a:pt x="10900685" y="970624"/>
                  <a:pt x="10903349" y="978414"/>
                  <a:pt x="10908576" y="984144"/>
                </a:cubicBezTo>
                <a:cubicBezTo>
                  <a:pt x="10913802" y="989874"/>
                  <a:pt x="10920889" y="992739"/>
                  <a:pt x="10929785" y="992739"/>
                </a:cubicBezTo>
                <a:cubicBezTo>
                  <a:pt x="10938631" y="992739"/>
                  <a:pt x="10945667" y="989874"/>
                  <a:pt x="10950944" y="984144"/>
                </a:cubicBezTo>
                <a:cubicBezTo>
                  <a:pt x="10956221" y="978414"/>
                  <a:pt x="10958835" y="970624"/>
                  <a:pt x="10958835" y="960723"/>
                </a:cubicBezTo>
                <a:cubicBezTo>
                  <a:pt x="10958835" y="950822"/>
                  <a:pt x="10956221" y="942981"/>
                  <a:pt x="10950944" y="937302"/>
                </a:cubicBezTo>
                <a:cubicBezTo>
                  <a:pt x="10945667" y="931572"/>
                  <a:pt x="10938631" y="928707"/>
                  <a:pt x="10929785" y="928707"/>
                </a:cubicBezTo>
                <a:close/>
                <a:moveTo>
                  <a:pt x="11566170" y="928657"/>
                </a:moveTo>
                <a:cubicBezTo>
                  <a:pt x="11562451" y="928657"/>
                  <a:pt x="11558933" y="929411"/>
                  <a:pt x="11555666" y="930869"/>
                </a:cubicBezTo>
                <a:cubicBezTo>
                  <a:pt x="11552399" y="932326"/>
                  <a:pt x="11549082" y="934387"/>
                  <a:pt x="11545765" y="937051"/>
                </a:cubicBezTo>
                <a:lnTo>
                  <a:pt x="11545765" y="930316"/>
                </a:lnTo>
                <a:lnTo>
                  <a:pt x="11535160" y="930316"/>
                </a:lnTo>
                <a:lnTo>
                  <a:pt x="11535160" y="991030"/>
                </a:lnTo>
                <a:lnTo>
                  <a:pt x="11545765" y="991030"/>
                </a:lnTo>
                <a:lnTo>
                  <a:pt x="11545765" y="945696"/>
                </a:lnTo>
                <a:cubicBezTo>
                  <a:pt x="11548680" y="943534"/>
                  <a:pt x="11551594" y="941775"/>
                  <a:pt x="11554510" y="940418"/>
                </a:cubicBezTo>
                <a:cubicBezTo>
                  <a:pt x="11557425" y="939061"/>
                  <a:pt x="11560290" y="938357"/>
                  <a:pt x="11563205" y="938357"/>
                </a:cubicBezTo>
                <a:cubicBezTo>
                  <a:pt x="11566271" y="938357"/>
                  <a:pt x="11568582" y="938709"/>
                  <a:pt x="11570191" y="939513"/>
                </a:cubicBezTo>
                <a:cubicBezTo>
                  <a:pt x="11571799" y="940318"/>
                  <a:pt x="11573055" y="941474"/>
                  <a:pt x="11573910" y="943032"/>
                </a:cubicBezTo>
                <a:cubicBezTo>
                  <a:pt x="11574714" y="944489"/>
                  <a:pt x="11575217" y="946399"/>
                  <a:pt x="11575468" y="948811"/>
                </a:cubicBezTo>
                <a:cubicBezTo>
                  <a:pt x="11575720" y="951224"/>
                  <a:pt x="11575820" y="953787"/>
                  <a:pt x="11575820" y="956451"/>
                </a:cubicBezTo>
                <a:lnTo>
                  <a:pt x="11575820" y="991030"/>
                </a:lnTo>
                <a:lnTo>
                  <a:pt x="11586425" y="991030"/>
                </a:lnTo>
                <a:lnTo>
                  <a:pt x="11586425" y="952179"/>
                </a:lnTo>
                <a:cubicBezTo>
                  <a:pt x="11586425" y="951124"/>
                  <a:pt x="11586425" y="950018"/>
                  <a:pt x="11586324" y="948912"/>
                </a:cubicBezTo>
                <a:cubicBezTo>
                  <a:pt x="11586274" y="947806"/>
                  <a:pt x="11586173" y="946851"/>
                  <a:pt x="11586073" y="945997"/>
                </a:cubicBezTo>
                <a:cubicBezTo>
                  <a:pt x="11589038" y="943785"/>
                  <a:pt x="11592004" y="941976"/>
                  <a:pt x="11594968" y="940519"/>
                </a:cubicBezTo>
                <a:cubicBezTo>
                  <a:pt x="11597934" y="939061"/>
                  <a:pt x="11600899" y="938357"/>
                  <a:pt x="11603865" y="938357"/>
                </a:cubicBezTo>
                <a:cubicBezTo>
                  <a:pt x="11606880" y="938357"/>
                  <a:pt x="11609242" y="938759"/>
                  <a:pt x="11610850" y="939564"/>
                </a:cubicBezTo>
                <a:cubicBezTo>
                  <a:pt x="11612459" y="940368"/>
                  <a:pt x="11613716" y="941524"/>
                  <a:pt x="11614570" y="943082"/>
                </a:cubicBezTo>
                <a:cubicBezTo>
                  <a:pt x="11615374" y="944539"/>
                  <a:pt x="11615876" y="946500"/>
                  <a:pt x="11616128" y="948912"/>
                </a:cubicBezTo>
                <a:cubicBezTo>
                  <a:pt x="11616379" y="951325"/>
                  <a:pt x="11616480" y="953837"/>
                  <a:pt x="11616480" y="956451"/>
                </a:cubicBezTo>
                <a:lnTo>
                  <a:pt x="11616480" y="991030"/>
                </a:lnTo>
                <a:lnTo>
                  <a:pt x="11627034" y="991030"/>
                </a:lnTo>
                <a:lnTo>
                  <a:pt x="11627034" y="951676"/>
                </a:lnTo>
                <a:cubicBezTo>
                  <a:pt x="11627034" y="944439"/>
                  <a:pt x="11625375" y="938759"/>
                  <a:pt x="11622109" y="934739"/>
                </a:cubicBezTo>
                <a:cubicBezTo>
                  <a:pt x="11618792" y="930668"/>
                  <a:pt x="11613716" y="928657"/>
                  <a:pt x="11606780" y="928657"/>
                </a:cubicBezTo>
                <a:cubicBezTo>
                  <a:pt x="11602809" y="928657"/>
                  <a:pt x="11598989" y="929411"/>
                  <a:pt x="11595471" y="930969"/>
                </a:cubicBezTo>
                <a:cubicBezTo>
                  <a:pt x="11591953" y="932527"/>
                  <a:pt x="11588033" y="935040"/>
                  <a:pt x="11583761" y="938508"/>
                </a:cubicBezTo>
                <a:cubicBezTo>
                  <a:pt x="11582304" y="935442"/>
                  <a:pt x="11580042" y="933030"/>
                  <a:pt x="11577076" y="931271"/>
                </a:cubicBezTo>
                <a:cubicBezTo>
                  <a:pt x="11574111" y="929512"/>
                  <a:pt x="11570442" y="928657"/>
                  <a:pt x="11566170" y="928657"/>
                </a:cubicBezTo>
                <a:close/>
                <a:moveTo>
                  <a:pt x="11283762" y="928657"/>
                </a:moveTo>
                <a:cubicBezTo>
                  <a:pt x="11280295" y="928657"/>
                  <a:pt x="11276827" y="929361"/>
                  <a:pt x="11273308" y="930819"/>
                </a:cubicBezTo>
                <a:cubicBezTo>
                  <a:pt x="11269841" y="932226"/>
                  <a:pt x="11266875" y="934236"/>
                  <a:pt x="11264413" y="936799"/>
                </a:cubicBezTo>
                <a:cubicBezTo>
                  <a:pt x="11261799" y="939563"/>
                  <a:pt x="11259689" y="942830"/>
                  <a:pt x="11258181" y="946600"/>
                </a:cubicBezTo>
                <a:cubicBezTo>
                  <a:pt x="11256672" y="950419"/>
                  <a:pt x="11255919" y="954892"/>
                  <a:pt x="11255919" y="960119"/>
                </a:cubicBezTo>
                <a:cubicBezTo>
                  <a:pt x="11255919" y="969669"/>
                  <a:pt x="11258130" y="977057"/>
                  <a:pt x="11262553" y="982284"/>
                </a:cubicBezTo>
                <a:cubicBezTo>
                  <a:pt x="11266926" y="987511"/>
                  <a:pt x="11272907" y="990125"/>
                  <a:pt x="11280445" y="990125"/>
                </a:cubicBezTo>
                <a:cubicBezTo>
                  <a:pt x="11284968" y="990125"/>
                  <a:pt x="11288688" y="989521"/>
                  <a:pt x="11291603" y="988315"/>
                </a:cubicBezTo>
                <a:cubicBezTo>
                  <a:pt x="11294518" y="987109"/>
                  <a:pt x="11297534" y="985249"/>
                  <a:pt x="11300750" y="982786"/>
                </a:cubicBezTo>
                <a:lnTo>
                  <a:pt x="11300750" y="988315"/>
                </a:lnTo>
                <a:cubicBezTo>
                  <a:pt x="11300750" y="990778"/>
                  <a:pt x="11300448" y="992989"/>
                  <a:pt x="11299896" y="995000"/>
                </a:cubicBezTo>
                <a:cubicBezTo>
                  <a:pt x="11299343" y="997010"/>
                  <a:pt x="11298388" y="998719"/>
                  <a:pt x="11297081" y="1000126"/>
                </a:cubicBezTo>
                <a:cubicBezTo>
                  <a:pt x="11295774" y="1001584"/>
                  <a:pt x="11293915" y="1002739"/>
                  <a:pt x="11291553" y="1003594"/>
                </a:cubicBezTo>
                <a:cubicBezTo>
                  <a:pt x="11289190" y="1004448"/>
                  <a:pt x="11286225" y="1004850"/>
                  <a:pt x="11282607" y="1004850"/>
                </a:cubicBezTo>
                <a:cubicBezTo>
                  <a:pt x="11278837" y="1004850"/>
                  <a:pt x="11275068" y="1004348"/>
                  <a:pt x="11271298" y="1003393"/>
                </a:cubicBezTo>
                <a:cubicBezTo>
                  <a:pt x="11267529" y="1002438"/>
                  <a:pt x="11264765" y="1001634"/>
                  <a:pt x="11263056" y="1000981"/>
                </a:cubicBezTo>
                <a:lnTo>
                  <a:pt x="11262503" y="1000981"/>
                </a:lnTo>
                <a:lnTo>
                  <a:pt x="11262503" y="1011435"/>
                </a:lnTo>
                <a:cubicBezTo>
                  <a:pt x="11265619" y="1012239"/>
                  <a:pt x="11268735" y="1012892"/>
                  <a:pt x="11271901" y="1013344"/>
                </a:cubicBezTo>
                <a:cubicBezTo>
                  <a:pt x="11275068" y="1013796"/>
                  <a:pt x="11278334" y="1013998"/>
                  <a:pt x="11281702" y="1013998"/>
                </a:cubicBezTo>
                <a:cubicBezTo>
                  <a:pt x="11291804" y="1013998"/>
                  <a:pt x="11299242" y="1011585"/>
                  <a:pt x="11304117" y="1006761"/>
                </a:cubicBezTo>
                <a:cubicBezTo>
                  <a:pt x="11308993" y="1001935"/>
                  <a:pt x="11311405" y="994397"/>
                  <a:pt x="11311405" y="984093"/>
                </a:cubicBezTo>
                <a:lnTo>
                  <a:pt x="11311354" y="984093"/>
                </a:lnTo>
                <a:lnTo>
                  <a:pt x="11311354" y="930316"/>
                </a:lnTo>
                <a:lnTo>
                  <a:pt x="11301403" y="930316"/>
                </a:lnTo>
                <a:lnTo>
                  <a:pt x="11300750" y="932929"/>
                </a:lnTo>
                <a:cubicBezTo>
                  <a:pt x="11297986" y="931522"/>
                  <a:pt x="11295372" y="930416"/>
                  <a:pt x="11292910" y="929713"/>
                </a:cubicBezTo>
                <a:cubicBezTo>
                  <a:pt x="11290447" y="929009"/>
                  <a:pt x="11287431" y="928657"/>
                  <a:pt x="11283762" y="928657"/>
                </a:cubicBezTo>
                <a:close/>
                <a:moveTo>
                  <a:pt x="11218877" y="928657"/>
                </a:moveTo>
                <a:cubicBezTo>
                  <a:pt x="11215157" y="928657"/>
                  <a:pt x="11211539" y="929411"/>
                  <a:pt x="11208021" y="930869"/>
                </a:cubicBezTo>
                <a:cubicBezTo>
                  <a:pt x="11204502" y="932326"/>
                  <a:pt x="11201085" y="934387"/>
                  <a:pt x="11197768" y="937051"/>
                </a:cubicBezTo>
                <a:lnTo>
                  <a:pt x="11197768" y="930316"/>
                </a:lnTo>
                <a:lnTo>
                  <a:pt x="11187163" y="930316"/>
                </a:lnTo>
                <a:lnTo>
                  <a:pt x="11187163" y="991080"/>
                </a:lnTo>
                <a:lnTo>
                  <a:pt x="11197768" y="991080"/>
                </a:lnTo>
                <a:lnTo>
                  <a:pt x="11197768" y="945746"/>
                </a:lnTo>
                <a:cubicBezTo>
                  <a:pt x="11200683" y="943584"/>
                  <a:pt x="11203699" y="941825"/>
                  <a:pt x="11206865" y="940468"/>
                </a:cubicBezTo>
                <a:cubicBezTo>
                  <a:pt x="11210031" y="939111"/>
                  <a:pt x="11213047" y="938407"/>
                  <a:pt x="11215962" y="938407"/>
                </a:cubicBezTo>
                <a:cubicBezTo>
                  <a:pt x="11218776" y="938407"/>
                  <a:pt x="11221088" y="938759"/>
                  <a:pt x="11222847" y="939513"/>
                </a:cubicBezTo>
                <a:cubicBezTo>
                  <a:pt x="11224606" y="940217"/>
                  <a:pt x="11225963" y="941373"/>
                  <a:pt x="11226918" y="942881"/>
                </a:cubicBezTo>
                <a:cubicBezTo>
                  <a:pt x="11227823" y="944238"/>
                  <a:pt x="11228426" y="946148"/>
                  <a:pt x="11228777" y="948610"/>
                </a:cubicBezTo>
                <a:cubicBezTo>
                  <a:pt x="11229129" y="951023"/>
                  <a:pt x="11229280" y="953636"/>
                  <a:pt x="11229280" y="956451"/>
                </a:cubicBezTo>
                <a:lnTo>
                  <a:pt x="11229280" y="991030"/>
                </a:lnTo>
                <a:lnTo>
                  <a:pt x="11239834" y="991030"/>
                </a:lnTo>
                <a:lnTo>
                  <a:pt x="11239834" y="951676"/>
                </a:lnTo>
                <a:cubicBezTo>
                  <a:pt x="11239834" y="944238"/>
                  <a:pt x="11238026" y="938558"/>
                  <a:pt x="11234457" y="934588"/>
                </a:cubicBezTo>
                <a:cubicBezTo>
                  <a:pt x="11230889" y="930618"/>
                  <a:pt x="11225712" y="928657"/>
                  <a:pt x="11218877" y="928657"/>
                </a:cubicBezTo>
                <a:close/>
                <a:moveTo>
                  <a:pt x="10863744" y="928657"/>
                </a:moveTo>
                <a:cubicBezTo>
                  <a:pt x="10860025" y="928657"/>
                  <a:pt x="10856355" y="929411"/>
                  <a:pt x="10852838" y="930869"/>
                </a:cubicBezTo>
                <a:cubicBezTo>
                  <a:pt x="10849319" y="932326"/>
                  <a:pt x="10845902" y="934387"/>
                  <a:pt x="10842585" y="937051"/>
                </a:cubicBezTo>
                <a:lnTo>
                  <a:pt x="10842585" y="930316"/>
                </a:lnTo>
                <a:lnTo>
                  <a:pt x="10831980" y="930316"/>
                </a:lnTo>
                <a:lnTo>
                  <a:pt x="10831980" y="991080"/>
                </a:lnTo>
                <a:lnTo>
                  <a:pt x="10842585" y="991080"/>
                </a:lnTo>
                <a:lnTo>
                  <a:pt x="10842585" y="945746"/>
                </a:lnTo>
                <a:cubicBezTo>
                  <a:pt x="10845500" y="943584"/>
                  <a:pt x="10848515" y="941825"/>
                  <a:pt x="10851682" y="940468"/>
                </a:cubicBezTo>
                <a:cubicBezTo>
                  <a:pt x="10854848" y="939111"/>
                  <a:pt x="10857864" y="938407"/>
                  <a:pt x="10860778" y="938407"/>
                </a:cubicBezTo>
                <a:cubicBezTo>
                  <a:pt x="10863593" y="938407"/>
                  <a:pt x="10865905" y="938759"/>
                  <a:pt x="10867664" y="939513"/>
                </a:cubicBezTo>
                <a:cubicBezTo>
                  <a:pt x="10869423" y="940217"/>
                  <a:pt x="10870780" y="941373"/>
                  <a:pt x="10871735" y="942881"/>
                </a:cubicBezTo>
                <a:cubicBezTo>
                  <a:pt x="10872640" y="944238"/>
                  <a:pt x="10873243" y="946148"/>
                  <a:pt x="10873594" y="948610"/>
                </a:cubicBezTo>
                <a:cubicBezTo>
                  <a:pt x="10873946" y="951023"/>
                  <a:pt x="10874097" y="953636"/>
                  <a:pt x="10874097" y="956451"/>
                </a:cubicBezTo>
                <a:lnTo>
                  <a:pt x="10874097" y="991030"/>
                </a:lnTo>
                <a:lnTo>
                  <a:pt x="10884702" y="991030"/>
                </a:lnTo>
                <a:lnTo>
                  <a:pt x="10884702" y="951676"/>
                </a:lnTo>
                <a:cubicBezTo>
                  <a:pt x="10884702" y="944238"/>
                  <a:pt x="10882892" y="938558"/>
                  <a:pt x="10879324" y="934588"/>
                </a:cubicBezTo>
                <a:cubicBezTo>
                  <a:pt x="10875756" y="930618"/>
                  <a:pt x="10870579" y="928657"/>
                  <a:pt x="10863744" y="928657"/>
                </a:cubicBezTo>
                <a:close/>
                <a:moveTo>
                  <a:pt x="10790617" y="928657"/>
                </a:moveTo>
                <a:cubicBezTo>
                  <a:pt x="10786897" y="928657"/>
                  <a:pt x="10783228" y="929411"/>
                  <a:pt x="10779711" y="930869"/>
                </a:cubicBezTo>
                <a:cubicBezTo>
                  <a:pt x="10776192" y="932326"/>
                  <a:pt x="10772775" y="934387"/>
                  <a:pt x="10769458" y="937051"/>
                </a:cubicBezTo>
                <a:lnTo>
                  <a:pt x="10769458" y="930316"/>
                </a:lnTo>
                <a:lnTo>
                  <a:pt x="10758853" y="930316"/>
                </a:lnTo>
                <a:lnTo>
                  <a:pt x="10758853" y="991080"/>
                </a:lnTo>
                <a:lnTo>
                  <a:pt x="10769458" y="991080"/>
                </a:lnTo>
                <a:lnTo>
                  <a:pt x="10769458" y="945746"/>
                </a:lnTo>
                <a:cubicBezTo>
                  <a:pt x="10772373" y="943584"/>
                  <a:pt x="10775388" y="941825"/>
                  <a:pt x="10778555" y="940468"/>
                </a:cubicBezTo>
                <a:cubicBezTo>
                  <a:pt x="10781721" y="939111"/>
                  <a:pt x="10784737" y="938407"/>
                  <a:pt x="10787651" y="938407"/>
                </a:cubicBezTo>
                <a:cubicBezTo>
                  <a:pt x="10790466" y="938407"/>
                  <a:pt x="10792778" y="938759"/>
                  <a:pt x="10794537" y="939513"/>
                </a:cubicBezTo>
                <a:cubicBezTo>
                  <a:pt x="10796296" y="940217"/>
                  <a:pt x="10797653" y="941373"/>
                  <a:pt x="10798608" y="942881"/>
                </a:cubicBezTo>
                <a:cubicBezTo>
                  <a:pt x="10799512" y="944238"/>
                  <a:pt x="10800116" y="946148"/>
                  <a:pt x="10800467" y="948610"/>
                </a:cubicBezTo>
                <a:cubicBezTo>
                  <a:pt x="10800819" y="951023"/>
                  <a:pt x="10800970" y="953636"/>
                  <a:pt x="10800970" y="956451"/>
                </a:cubicBezTo>
                <a:lnTo>
                  <a:pt x="10800970" y="991030"/>
                </a:lnTo>
                <a:lnTo>
                  <a:pt x="10811575" y="991030"/>
                </a:lnTo>
                <a:lnTo>
                  <a:pt x="10811575" y="951676"/>
                </a:lnTo>
                <a:cubicBezTo>
                  <a:pt x="10811575" y="944238"/>
                  <a:pt x="10809765" y="938558"/>
                  <a:pt x="10806197" y="934588"/>
                </a:cubicBezTo>
                <a:cubicBezTo>
                  <a:pt x="10802629" y="930618"/>
                  <a:pt x="10797452" y="928657"/>
                  <a:pt x="10790617" y="928657"/>
                </a:cubicBezTo>
                <a:close/>
                <a:moveTo>
                  <a:pt x="11373124" y="912926"/>
                </a:moveTo>
                <a:lnTo>
                  <a:pt x="11373124" y="930366"/>
                </a:lnTo>
                <a:lnTo>
                  <a:pt x="11365987" y="930366"/>
                </a:lnTo>
                <a:lnTo>
                  <a:pt x="11365987" y="938961"/>
                </a:lnTo>
                <a:lnTo>
                  <a:pt x="11373124" y="938961"/>
                </a:lnTo>
                <a:lnTo>
                  <a:pt x="11373124" y="971227"/>
                </a:lnTo>
                <a:cubicBezTo>
                  <a:pt x="11373124" y="978565"/>
                  <a:pt x="11374783" y="983943"/>
                  <a:pt x="11378150" y="987260"/>
                </a:cubicBezTo>
                <a:cubicBezTo>
                  <a:pt x="11381518" y="990577"/>
                  <a:pt x="11386392" y="992235"/>
                  <a:pt x="11392826" y="992235"/>
                </a:cubicBezTo>
                <a:cubicBezTo>
                  <a:pt x="11394686" y="992235"/>
                  <a:pt x="11396746" y="992035"/>
                  <a:pt x="11399108" y="991733"/>
                </a:cubicBezTo>
                <a:cubicBezTo>
                  <a:pt x="11401470" y="991381"/>
                  <a:pt x="11403632" y="990979"/>
                  <a:pt x="11405642" y="990477"/>
                </a:cubicBezTo>
                <a:lnTo>
                  <a:pt x="11405642" y="981329"/>
                </a:lnTo>
                <a:lnTo>
                  <a:pt x="11405090" y="981329"/>
                </a:lnTo>
                <a:cubicBezTo>
                  <a:pt x="11404235" y="981631"/>
                  <a:pt x="11402878" y="982033"/>
                  <a:pt x="11401019" y="982535"/>
                </a:cubicBezTo>
                <a:cubicBezTo>
                  <a:pt x="11399108" y="983038"/>
                  <a:pt x="11397349" y="983289"/>
                  <a:pt x="11395590" y="983289"/>
                </a:cubicBezTo>
                <a:cubicBezTo>
                  <a:pt x="11392625" y="983289"/>
                  <a:pt x="11390413" y="982937"/>
                  <a:pt x="11388956" y="982284"/>
                </a:cubicBezTo>
                <a:cubicBezTo>
                  <a:pt x="11387498" y="981631"/>
                  <a:pt x="11386392" y="980575"/>
                  <a:pt x="11385538" y="979118"/>
                </a:cubicBezTo>
                <a:cubicBezTo>
                  <a:pt x="11384634" y="977560"/>
                  <a:pt x="11384131" y="975901"/>
                  <a:pt x="11383980" y="974092"/>
                </a:cubicBezTo>
                <a:cubicBezTo>
                  <a:pt x="11383829" y="972282"/>
                  <a:pt x="11383729" y="969770"/>
                  <a:pt x="11383729" y="966603"/>
                </a:cubicBezTo>
                <a:lnTo>
                  <a:pt x="11383729" y="938961"/>
                </a:lnTo>
                <a:lnTo>
                  <a:pt x="11405642" y="938961"/>
                </a:lnTo>
                <a:lnTo>
                  <a:pt x="11405642" y="930366"/>
                </a:lnTo>
                <a:lnTo>
                  <a:pt x="11383729" y="930366"/>
                </a:lnTo>
                <a:lnTo>
                  <a:pt x="11383729" y="912926"/>
                </a:lnTo>
                <a:close/>
                <a:moveTo>
                  <a:pt x="11110166" y="912926"/>
                </a:moveTo>
                <a:lnTo>
                  <a:pt x="11110166" y="930366"/>
                </a:lnTo>
                <a:lnTo>
                  <a:pt x="11102979" y="930366"/>
                </a:lnTo>
                <a:lnTo>
                  <a:pt x="11102979" y="938961"/>
                </a:lnTo>
                <a:lnTo>
                  <a:pt x="11110166" y="938961"/>
                </a:lnTo>
                <a:lnTo>
                  <a:pt x="11110166" y="971227"/>
                </a:lnTo>
                <a:cubicBezTo>
                  <a:pt x="11110166" y="978565"/>
                  <a:pt x="11111875" y="983943"/>
                  <a:pt x="11115192" y="987260"/>
                </a:cubicBezTo>
                <a:cubicBezTo>
                  <a:pt x="11118560" y="990577"/>
                  <a:pt x="11123435" y="992235"/>
                  <a:pt x="11129868" y="992235"/>
                </a:cubicBezTo>
                <a:cubicBezTo>
                  <a:pt x="11131678" y="992235"/>
                  <a:pt x="11133788" y="992035"/>
                  <a:pt x="11136151" y="991733"/>
                </a:cubicBezTo>
                <a:cubicBezTo>
                  <a:pt x="11138463" y="991381"/>
                  <a:pt x="11140674" y="990979"/>
                  <a:pt x="11142634" y="990477"/>
                </a:cubicBezTo>
                <a:lnTo>
                  <a:pt x="11142685" y="990477"/>
                </a:lnTo>
                <a:lnTo>
                  <a:pt x="11142685" y="981329"/>
                </a:lnTo>
                <a:lnTo>
                  <a:pt x="11142132" y="981329"/>
                </a:lnTo>
                <a:cubicBezTo>
                  <a:pt x="11141277" y="981631"/>
                  <a:pt x="11139920" y="982033"/>
                  <a:pt x="11138061" y="982535"/>
                </a:cubicBezTo>
                <a:cubicBezTo>
                  <a:pt x="11136151" y="983038"/>
                  <a:pt x="11134341" y="983289"/>
                  <a:pt x="11132633" y="983289"/>
                </a:cubicBezTo>
                <a:cubicBezTo>
                  <a:pt x="11129667" y="983289"/>
                  <a:pt x="11127456" y="982937"/>
                  <a:pt x="11125998" y="982284"/>
                </a:cubicBezTo>
                <a:cubicBezTo>
                  <a:pt x="11124541" y="981631"/>
                  <a:pt x="11123385" y="980575"/>
                  <a:pt x="11122581" y="979118"/>
                </a:cubicBezTo>
                <a:cubicBezTo>
                  <a:pt x="11121676" y="977560"/>
                  <a:pt x="11121173" y="975901"/>
                  <a:pt x="11121022" y="974092"/>
                </a:cubicBezTo>
                <a:cubicBezTo>
                  <a:pt x="11120872" y="972282"/>
                  <a:pt x="11120771" y="969770"/>
                  <a:pt x="11120771" y="966603"/>
                </a:cubicBezTo>
                <a:lnTo>
                  <a:pt x="11120771" y="938961"/>
                </a:lnTo>
                <a:lnTo>
                  <a:pt x="11142634" y="938961"/>
                </a:lnTo>
                <a:lnTo>
                  <a:pt x="11142634" y="930366"/>
                </a:lnTo>
                <a:lnTo>
                  <a:pt x="11120771" y="930366"/>
                </a:lnTo>
                <a:lnTo>
                  <a:pt x="11120771" y="912926"/>
                </a:lnTo>
                <a:close/>
                <a:moveTo>
                  <a:pt x="11154897" y="909559"/>
                </a:moveTo>
                <a:lnTo>
                  <a:pt x="11154897" y="920164"/>
                </a:lnTo>
                <a:lnTo>
                  <a:pt x="11166859" y="920164"/>
                </a:lnTo>
                <a:lnTo>
                  <a:pt x="11166859" y="909559"/>
                </a:lnTo>
                <a:close/>
                <a:moveTo>
                  <a:pt x="10726636" y="909559"/>
                </a:moveTo>
                <a:lnTo>
                  <a:pt x="10726636" y="920164"/>
                </a:lnTo>
                <a:lnTo>
                  <a:pt x="10738598" y="920164"/>
                </a:lnTo>
                <a:lnTo>
                  <a:pt x="10738598" y="909559"/>
                </a:lnTo>
                <a:close/>
                <a:moveTo>
                  <a:pt x="8383842" y="887746"/>
                </a:moveTo>
                <a:lnTo>
                  <a:pt x="8383842" y="931422"/>
                </a:lnTo>
                <a:lnTo>
                  <a:pt x="8360220" y="931422"/>
                </a:lnTo>
                <a:lnTo>
                  <a:pt x="8360220" y="966654"/>
                </a:lnTo>
                <a:lnTo>
                  <a:pt x="8383842" y="966654"/>
                </a:lnTo>
                <a:lnTo>
                  <a:pt x="8383842" y="1064861"/>
                </a:lnTo>
                <a:cubicBezTo>
                  <a:pt x="8383842" y="1087478"/>
                  <a:pt x="8388064" y="1103058"/>
                  <a:pt x="8396508" y="1111653"/>
                </a:cubicBezTo>
                <a:cubicBezTo>
                  <a:pt x="8404951" y="1120247"/>
                  <a:pt x="8422642" y="1124519"/>
                  <a:pt x="8449631" y="1124519"/>
                </a:cubicBezTo>
                <a:cubicBezTo>
                  <a:pt x="8475515" y="1124519"/>
                  <a:pt x="8492855" y="1118588"/>
                  <a:pt x="8501650" y="1106677"/>
                </a:cubicBezTo>
                <a:cubicBezTo>
                  <a:pt x="8509139" y="1096525"/>
                  <a:pt x="8512908" y="1077375"/>
                  <a:pt x="8512908" y="1049230"/>
                </a:cubicBezTo>
                <a:lnTo>
                  <a:pt x="8472550" y="1049230"/>
                </a:lnTo>
                <a:lnTo>
                  <a:pt x="8472550" y="1061192"/>
                </a:lnTo>
                <a:cubicBezTo>
                  <a:pt x="8472550" y="1080040"/>
                  <a:pt x="8464860" y="1089488"/>
                  <a:pt x="8449581" y="1089488"/>
                </a:cubicBezTo>
                <a:cubicBezTo>
                  <a:pt x="8443751" y="1089488"/>
                  <a:pt x="8439429" y="1088785"/>
                  <a:pt x="8436664" y="1087427"/>
                </a:cubicBezTo>
                <a:cubicBezTo>
                  <a:pt x="8431890" y="1085116"/>
                  <a:pt x="8429528" y="1077828"/>
                  <a:pt x="8429528" y="1065514"/>
                </a:cubicBezTo>
                <a:lnTo>
                  <a:pt x="8429528" y="966654"/>
                </a:lnTo>
                <a:lnTo>
                  <a:pt x="8503158" y="966654"/>
                </a:lnTo>
                <a:lnTo>
                  <a:pt x="8503158" y="931422"/>
                </a:lnTo>
                <a:lnTo>
                  <a:pt x="8429578" y="931422"/>
                </a:lnTo>
                <a:lnTo>
                  <a:pt x="8429578" y="887746"/>
                </a:lnTo>
                <a:close/>
                <a:moveTo>
                  <a:pt x="9763766" y="849599"/>
                </a:moveTo>
                <a:lnTo>
                  <a:pt x="9763766" y="1122258"/>
                </a:lnTo>
                <a:lnTo>
                  <a:pt x="9809452" y="1122258"/>
                </a:lnTo>
                <a:lnTo>
                  <a:pt x="9809452" y="849599"/>
                </a:lnTo>
                <a:close/>
                <a:moveTo>
                  <a:pt x="9116725" y="849599"/>
                </a:moveTo>
                <a:lnTo>
                  <a:pt x="9116725" y="1122258"/>
                </a:lnTo>
                <a:lnTo>
                  <a:pt x="9162863" y="1122258"/>
                </a:lnTo>
                <a:lnTo>
                  <a:pt x="9162863" y="1015054"/>
                </a:lnTo>
                <a:cubicBezTo>
                  <a:pt x="9162863" y="994850"/>
                  <a:pt x="9166381" y="981380"/>
                  <a:pt x="9173418" y="974645"/>
                </a:cubicBezTo>
                <a:cubicBezTo>
                  <a:pt x="9179901" y="966956"/>
                  <a:pt x="9191561" y="963337"/>
                  <a:pt x="9208298" y="963739"/>
                </a:cubicBezTo>
                <a:cubicBezTo>
                  <a:pt x="9221064" y="964040"/>
                  <a:pt x="9230060" y="966252"/>
                  <a:pt x="9235186" y="970323"/>
                </a:cubicBezTo>
                <a:cubicBezTo>
                  <a:pt x="9238654" y="973087"/>
                  <a:pt x="9240916" y="976957"/>
                  <a:pt x="9241971" y="981883"/>
                </a:cubicBezTo>
                <a:cubicBezTo>
                  <a:pt x="9243027" y="986808"/>
                  <a:pt x="9243530" y="993141"/>
                  <a:pt x="9243530" y="1000830"/>
                </a:cubicBezTo>
                <a:lnTo>
                  <a:pt x="9243530" y="1122258"/>
                </a:lnTo>
                <a:lnTo>
                  <a:pt x="9289768" y="1122258"/>
                </a:lnTo>
                <a:lnTo>
                  <a:pt x="9289818" y="1122258"/>
                </a:lnTo>
                <a:lnTo>
                  <a:pt x="9289818" y="995000"/>
                </a:lnTo>
                <a:cubicBezTo>
                  <a:pt x="9289818" y="971077"/>
                  <a:pt x="9284591" y="954139"/>
                  <a:pt x="9274137" y="944188"/>
                </a:cubicBezTo>
                <a:cubicBezTo>
                  <a:pt x="9263684" y="934186"/>
                  <a:pt x="9247048" y="929210"/>
                  <a:pt x="9224280" y="929210"/>
                </a:cubicBezTo>
                <a:cubicBezTo>
                  <a:pt x="9214731" y="929210"/>
                  <a:pt x="9206388" y="929814"/>
                  <a:pt x="9199251" y="930920"/>
                </a:cubicBezTo>
                <a:cubicBezTo>
                  <a:pt x="9181811" y="933633"/>
                  <a:pt x="9170000" y="943484"/>
                  <a:pt x="9163919" y="960472"/>
                </a:cubicBezTo>
                <a:lnTo>
                  <a:pt x="9162863" y="960472"/>
                </a:lnTo>
                <a:lnTo>
                  <a:pt x="9162863" y="849599"/>
                </a:lnTo>
                <a:close/>
                <a:moveTo>
                  <a:pt x="10573395" y="775617"/>
                </a:moveTo>
                <a:lnTo>
                  <a:pt x="10573395" y="1228657"/>
                </a:lnTo>
                <a:lnTo>
                  <a:pt x="10582825" y="1228657"/>
                </a:lnTo>
                <a:lnTo>
                  <a:pt x="10582825" y="775617"/>
                </a:lnTo>
                <a:close/>
                <a:moveTo>
                  <a:pt x="12189422" y="0"/>
                </a:moveTo>
                <a:cubicBezTo>
                  <a:pt x="12189544" y="1347"/>
                  <a:pt x="12189666" y="2694"/>
                  <a:pt x="12189666" y="3917"/>
                </a:cubicBezTo>
                <a:cubicBezTo>
                  <a:pt x="12189666" y="482172"/>
                  <a:pt x="12189666" y="960303"/>
                  <a:pt x="12189666" y="1438558"/>
                </a:cubicBezTo>
                <a:cubicBezTo>
                  <a:pt x="12189666" y="1443576"/>
                  <a:pt x="12188809" y="1448596"/>
                  <a:pt x="12188197" y="1454961"/>
                </a:cubicBezTo>
                <a:cubicBezTo>
                  <a:pt x="8124198" y="1454594"/>
                  <a:pt x="4062163" y="1454594"/>
                  <a:pt x="0" y="1454594"/>
                </a:cubicBezTo>
                <a:cubicBezTo>
                  <a:pt x="0" y="1167176"/>
                  <a:pt x="0" y="879636"/>
                  <a:pt x="0" y="592218"/>
                </a:cubicBezTo>
                <a:cubicBezTo>
                  <a:pt x="28767" y="594789"/>
                  <a:pt x="57655" y="597604"/>
                  <a:pt x="86422" y="600053"/>
                </a:cubicBezTo>
                <a:cubicBezTo>
                  <a:pt x="132325" y="604092"/>
                  <a:pt x="178106" y="608499"/>
                  <a:pt x="224133" y="611681"/>
                </a:cubicBezTo>
                <a:cubicBezTo>
                  <a:pt x="274810" y="615108"/>
                  <a:pt x="325488" y="617434"/>
                  <a:pt x="376165" y="620004"/>
                </a:cubicBezTo>
                <a:cubicBezTo>
                  <a:pt x="404442" y="621473"/>
                  <a:pt x="432841" y="622453"/>
                  <a:pt x="461118" y="624045"/>
                </a:cubicBezTo>
                <a:cubicBezTo>
                  <a:pt x="506532" y="626493"/>
                  <a:pt x="551823" y="630287"/>
                  <a:pt x="597237" y="631634"/>
                </a:cubicBezTo>
                <a:cubicBezTo>
                  <a:pt x="642038" y="632858"/>
                  <a:pt x="686719" y="634939"/>
                  <a:pt x="731520" y="638978"/>
                </a:cubicBezTo>
                <a:cubicBezTo>
                  <a:pt x="800437" y="645099"/>
                  <a:pt x="869843" y="645344"/>
                  <a:pt x="939126" y="647792"/>
                </a:cubicBezTo>
                <a:cubicBezTo>
                  <a:pt x="983315" y="649383"/>
                  <a:pt x="1027506" y="650362"/>
                  <a:pt x="1071818" y="651831"/>
                </a:cubicBezTo>
                <a:cubicBezTo>
                  <a:pt x="1110132" y="653056"/>
                  <a:pt x="1148324" y="654525"/>
                  <a:pt x="1186639" y="655748"/>
                </a:cubicBezTo>
                <a:cubicBezTo>
                  <a:pt x="1230829" y="657217"/>
                  <a:pt x="1275018" y="658686"/>
                  <a:pt x="1319331" y="659665"/>
                </a:cubicBezTo>
                <a:cubicBezTo>
                  <a:pt x="1389349" y="661257"/>
                  <a:pt x="1459368" y="662359"/>
                  <a:pt x="1529508" y="663706"/>
                </a:cubicBezTo>
                <a:cubicBezTo>
                  <a:pt x="1598179" y="665051"/>
                  <a:pt x="1666973" y="666398"/>
                  <a:pt x="1735646" y="667623"/>
                </a:cubicBezTo>
                <a:cubicBezTo>
                  <a:pt x="1804317" y="668968"/>
                  <a:pt x="1873112" y="671540"/>
                  <a:pt x="1941784" y="671294"/>
                </a:cubicBezTo>
                <a:cubicBezTo>
                  <a:pt x="2207170" y="670561"/>
                  <a:pt x="2472554" y="669336"/>
                  <a:pt x="2737938" y="667745"/>
                </a:cubicBezTo>
                <a:cubicBezTo>
                  <a:pt x="2863652" y="667010"/>
                  <a:pt x="2989243" y="665051"/>
                  <a:pt x="3114959" y="663706"/>
                </a:cubicBezTo>
                <a:cubicBezTo>
                  <a:pt x="3120223" y="663706"/>
                  <a:pt x="3125609" y="664072"/>
                  <a:pt x="3130872" y="663460"/>
                </a:cubicBezTo>
                <a:cubicBezTo>
                  <a:pt x="3133933" y="663093"/>
                  <a:pt x="3136747" y="661257"/>
                  <a:pt x="3139808" y="660033"/>
                </a:cubicBezTo>
                <a:cubicBezTo>
                  <a:pt x="3146418" y="659665"/>
                  <a:pt x="3153028" y="659053"/>
                  <a:pt x="3159638" y="659175"/>
                </a:cubicBezTo>
                <a:cubicBezTo>
                  <a:pt x="3241776" y="660155"/>
                  <a:pt x="3323790" y="661502"/>
                  <a:pt x="3405928" y="662359"/>
                </a:cubicBezTo>
                <a:cubicBezTo>
                  <a:pt x="3595908" y="664439"/>
                  <a:pt x="3786007" y="667499"/>
                  <a:pt x="3975987" y="667745"/>
                </a:cubicBezTo>
                <a:cubicBezTo>
                  <a:pt x="4168049" y="667989"/>
                  <a:pt x="4359983" y="665664"/>
                  <a:pt x="4552044" y="664072"/>
                </a:cubicBezTo>
                <a:cubicBezTo>
                  <a:pt x="4677880" y="663093"/>
                  <a:pt x="4803595" y="661991"/>
                  <a:pt x="4929431" y="660033"/>
                </a:cubicBezTo>
                <a:cubicBezTo>
                  <a:pt x="5154543" y="656483"/>
                  <a:pt x="5379534" y="652198"/>
                  <a:pt x="5604645" y="648159"/>
                </a:cubicBezTo>
                <a:cubicBezTo>
                  <a:pt x="5695961" y="646568"/>
                  <a:pt x="5787278" y="644976"/>
                  <a:pt x="5878716" y="643385"/>
                </a:cubicBezTo>
                <a:cubicBezTo>
                  <a:pt x="5887286" y="643263"/>
                  <a:pt x="5895854" y="642528"/>
                  <a:pt x="5904546" y="642161"/>
                </a:cubicBezTo>
                <a:cubicBezTo>
                  <a:pt x="5978603" y="638856"/>
                  <a:pt x="6052539" y="635183"/>
                  <a:pt x="6126595" y="632369"/>
                </a:cubicBezTo>
                <a:cubicBezTo>
                  <a:pt x="6205917" y="629308"/>
                  <a:pt x="6285360" y="627227"/>
                  <a:pt x="6364682" y="624411"/>
                </a:cubicBezTo>
                <a:cubicBezTo>
                  <a:pt x="6469097" y="620617"/>
                  <a:pt x="6573635" y="616822"/>
                  <a:pt x="6678050" y="612416"/>
                </a:cubicBezTo>
                <a:cubicBezTo>
                  <a:pt x="6767288" y="608621"/>
                  <a:pt x="6856401" y="604214"/>
                  <a:pt x="6945515" y="599929"/>
                </a:cubicBezTo>
                <a:cubicBezTo>
                  <a:pt x="7025448" y="596135"/>
                  <a:pt x="7105383" y="591973"/>
                  <a:pt x="7185316" y="588178"/>
                </a:cubicBezTo>
                <a:cubicBezTo>
                  <a:pt x="7248112" y="585240"/>
                  <a:pt x="7310908" y="582792"/>
                  <a:pt x="7373581" y="579732"/>
                </a:cubicBezTo>
                <a:cubicBezTo>
                  <a:pt x="7401247" y="578385"/>
                  <a:pt x="7428912" y="575815"/>
                  <a:pt x="7456698" y="573734"/>
                </a:cubicBezTo>
                <a:cubicBezTo>
                  <a:pt x="7496236" y="570796"/>
                  <a:pt x="7535652" y="567369"/>
                  <a:pt x="7575192" y="565043"/>
                </a:cubicBezTo>
                <a:cubicBezTo>
                  <a:pt x="7612770" y="562840"/>
                  <a:pt x="7650473" y="561983"/>
                  <a:pt x="7688175" y="559779"/>
                </a:cubicBezTo>
                <a:cubicBezTo>
                  <a:pt x="7775942" y="554760"/>
                  <a:pt x="7863709" y="549496"/>
                  <a:pt x="7951478" y="544110"/>
                </a:cubicBezTo>
                <a:cubicBezTo>
                  <a:pt x="7973878" y="542765"/>
                  <a:pt x="7996279" y="540806"/>
                  <a:pt x="8018681" y="538848"/>
                </a:cubicBezTo>
                <a:cubicBezTo>
                  <a:pt x="8054179" y="535787"/>
                  <a:pt x="8089678" y="531870"/>
                  <a:pt x="8125178" y="529299"/>
                </a:cubicBezTo>
                <a:cubicBezTo>
                  <a:pt x="8171938" y="525872"/>
                  <a:pt x="8218821" y="523913"/>
                  <a:pt x="8265581" y="520486"/>
                </a:cubicBezTo>
                <a:cubicBezTo>
                  <a:pt x="8328132" y="515835"/>
                  <a:pt x="8390684" y="510449"/>
                  <a:pt x="8453235" y="505429"/>
                </a:cubicBezTo>
                <a:cubicBezTo>
                  <a:pt x="8507218" y="501146"/>
                  <a:pt x="8561078" y="497105"/>
                  <a:pt x="8615060" y="492698"/>
                </a:cubicBezTo>
                <a:cubicBezTo>
                  <a:pt x="8690097" y="486457"/>
                  <a:pt x="8765134" y="480091"/>
                  <a:pt x="8840049" y="473603"/>
                </a:cubicBezTo>
                <a:cubicBezTo>
                  <a:pt x="8889992" y="469319"/>
                  <a:pt x="8939936" y="465035"/>
                  <a:pt x="8989756" y="460382"/>
                </a:cubicBezTo>
                <a:cubicBezTo>
                  <a:pt x="9054143" y="454385"/>
                  <a:pt x="9118531" y="448019"/>
                  <a:pt x="9182919" y="441776"/>
                </a:cubicBezTo>
                <a:cubicBezTo>
                  <a:pt x="9239962" y="436146"/>
                  <a:pt x="9297127" y="430270"/>
                  <a:pt x="9354169" y="424639"/>
                </a:cubicBezTo>
                <a:cubicBezTo>
                  <a:pt x="9408031" y="419376"/>
                  <a:pt x="9461889" y="414234"/>
                  <a:pt x="9515750" y="409092"/>
                </a:cubicBezTo>
                <a:cubicBezTo>
                  <a:pt x="9545987" y="406278"/>
                  <a:pt x="9576221" y="404074"/>
                  <a:pt x="9606456" y="400770"/>
                </a:cubicBezTo>
                <a:cubicBezTo>
                  <a:pt x="9649667" y="395996"/>
                  <a:pt x="9692755" y="390242"/>
                  <a:pt x="9735965" y="385346"/>
                </a:cubicBezTo>
                <a:cubicBezTo>
                  <a:pt x="9777952" y="380449"/>
                  <a:pt x="9819937" y="376165"/>
                  <a:pt x="9861802" y="371392"/>
                </a:cubicBezTo>
                <a:cubicBezTo>
                  <a:pt x="9900484" y="366985"/>
                  <a:pt x="9939043" y="362088"/>
                  <a:pt x="9977724" y="357436"/>
                </a:cubicBezTo>
                <a:cubicBezTo>
                  <a:pt x="10016284" y="352785"/>
                  <a:pt x="10054965" y="348379"/>
                  <a:pt x="10093525" y="343604"/>
                </a:cubicBezTo>
                <a:cubicBezTo>
                  <a:pt x="10139917" y="337851"/>
                  <a:pt x="10186310" y="331607"/>
                  <a:pt x="10232704" y="325732"/>
                </a:cubicBezTo>
                <a:cubicBezTo>
                  <a:pt x="10283748" y="319244"/>
                  <a:pt x="10334794" y="313247"/>
                  <a:pt x="10385715" y="306636"/>
                </a:cubicBezTo>
                <a:cubicBezTo>
                  <a:pt x="10428192" y="301250"/>
                  <a:pt x="10470668" y="295374"/>
                  <a:pt x="10513143" y="289622"/>
                </a:cubicBezTo>
                <a:cubicBezTo>
                  <a:pt x="10537993" y="286317"/>
                  <a:pt x="10562720" y="283133"/>
                  <a:pt x="10587569" y="279462"/>
                </a:cubicBezTo>
                <a:cubicBezTo>
                  <a:pt x="10624047" y="274076"/>
                  <a:pt x="10660403" y="268078"/>
                  <a:pt x="10696881" y="262814"/>
                </a:cubicBezTo>
                <a:cubicBezTo>
                  <a:pt x="10722342" y="259264"/>
                  <a:pt x="10748048" y="257306"/>
                  <a:pt x="10773509" y="253389"/>
                </a:cubicBezTo>
                <a:cubicBezTo>
                  <a:pt x="10828227" y="245065"/>
                  <a:pt x="10882821" y="235884"/>
                  <a:pt x="10937538" y="227315"/>
                </a:cubicBezTo>
                <a:cubicBezTo>
                  <a:pt x="11007802" y="216298"/>
                  <a:pt x="11078186" y="205770"/>
                  <a:pt x="11148450" y="194387"/>
                </a:cubicBezTo>
                <a:cubicBezTo>
                  <a:pt x="11217979" y="183125"/>
                  <a:pt x="11287384" y="171252"/>
                  <a:pt x="11356914" y="159500"/>
                </a:cubicBezTo>
                <a:cubicBezTo>
                  <a:pt x="11423137" y="148239"/>
                  <a:pt x="11489361" y="137099"/>
                  <a:pt x="11555584" y="125348"/>
                </a:cubicBezTo>
                <a:cubicBezTo>
                  <a:pt x="11608097" y="116045"/>
                  <a:pt x="11660367" y="105884"/>
                  <a:pt x="11712758" y="95847"/>
                </a:cubicBezTo>
                <a:cubicBezTo>
                  <a:pt x="11772983" y="84340"/>
                  <a:pt x="11833087" y="72712"/>
                  <a:pt x="11893190" y="60837"/>
                </a:cubicBezTo>
                <a:cubicBezTo>
                  <a:pt x="11948030" y="49943"/>
                  <a:pt x="12002869" y="38804"/>
                  <a:pt x="12057709" y="27542"/>
                </a:cubicBezTo>
                <a:cubicBezTo>
                  <a:pt x="12101653" y="18484"/>
                  <a:pt x="12145476" y="9181"/>
                  <a:pt x="12189422" y="0"/>
                </a:cubicBezTo>
                <a:close/>
              </a:path>
            </a:pathLst>
          </a:custGeom>
          <a:solidFill>
            <a:srgbClr val="DCDDDE">
              <a:alpha val="50196"/>
            </a:srgbClr>
          </a:solidFill>
        </p:spPr>
        <p:txBody>
          <a:bodyPr wrap="square">
            <a:noAutofit/>
          </a:bodyPr>
          <a:lstStyle/>
          <a:p>
            <a:pPr lvl="0"/>
            <a:r>
              <a:rPr lang="de-DE"/>
              <a:t> </a:t>
            </a:r>
          </a:p>
        </p:txBody>
      </p:sp>
      <p:sp>
        <p:nvSpPr>
          <p:cNvPr id="40" name="Textplatzhalter 38">
            <a:extLst>
              <a:ext uri="{FF2B5EF4-FFF2-40B4-BE49-F238E27FC236}">
                <a16:creationId xmlns:a16="http://schemas.microsoft.com/office/drawing/2014/main" id="{A73F1E5A-90D0-4CC1-93E5-6D68EBBA84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94524" y="4384674"/>
            <a:ext cx="7802952" cy="284163"/>
          </a:xfrm>
        </p:spPr>
        <p:txBody>
          <a:bodyPr/>
          <a:lstStyle>
            <a:lvl1pPr algn="ctr"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TT.MM.JJJ</a:t>
            </a:r>
          </a:p>
        </p:txBody>
      </p:sp>
      <p:sp>
        <p:nvSpPr>
          <p:cNvPr id="42" name="Textplatzhalter 38">
            <a:extLst>
              <a:ext uri="{FF2B5EF4-FFF2-40B4-BE49-F238E27FC236}">
                <a16:creationId xmlns:a16="http://schemas.microsoft.com/office/drawing/2014/main" id="{7B4F7DD3-3A11-4937-9AF2-32E0D4631A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4524" y="4695327"/>
            <a:ext cx="7802952" cy="284163"/>
          </a:xfrm>
        </p:spPr>
        <p:txBody>
          <a:bodyPr/>
          <a:lstStyle>
            <a:lvl1pPr algn="ctr"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Dateiname.pptx</a:t>
            </a:r>
          </a:p>
        </p:txBody>
      </p:sp>
      <p:sp>
        <p:nvSpPr>
          <p:cNvPr id="134" name="Bildplatzhalter 133">
            <a:extLst>
              <a:ext uri="{FF2B5EF4-FFF2-40B4-BE49-F238E27FC236}">
                <a16:creationId xmlns:a16="http://schemas.microsoft.com/office/drawing/2014/main" id="{40B7F455-B7C9-4E84-99CE-AA38BF3F93E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2" cy="6857996"/>
          </a:xfrm>
          <a:custGeom>
            <a:avLst/>
            <a:gdLst>
              <a:gd name="connsiteX0" fmla="*/ 11350859 w 12191992"/>
              <a:gd name="connsiteY0" fmla="*/ 6506268 h 6857996"/>
              <a:gd name="connsiteX1" fmla="*/ 11350859 w 12191992"/>
              <a:gd name="connsiteY1" fmla="*/ 6523156 h 6857996"/>
              <a:gd name="connsiteX2" fmla="*/ 11342315 w 12191992"/>
              <a:gd name="connsiteY2" fmla="*/ 6528081 h 6857996"/>
              <a:gd name="connsiteX3" fmla="*/ 11332112 w 12191992"/>
              <a:gd name="connsiteY3" fmla="*/ 6530192 h 6857996"/>
              <a:gd name="connsiteX4" fmla="*/ 11322111 w 12191992"/>
              <a:gd name="connsiteY4" fmla="*/ 6527578 h 6857996"/>
              <a:gd name="connsiteX5" fmla="*/ 11318844 w 12191992"/>
              <a:gd name="connsiteY5" fmla="*/ 6519738 h 6857996"/>
              <a:gd name="connsiteX6" fmla="*/ 11321659 w 12191992"/>
              <a:gd name="connsiteY6" fmla="*/ 6512500 h 6857996"/>
              <a:gd name="connsiteX7" fmla="*/ 11329047 w 12191992"/>
              <a:gd name="connsiteY7" fmla="*/ 6508631 h 6857996"/>
              <a:gd name="connsiteX8" fmla="*/ 11339451 w 12191992"/>
              <a:gd name="connsiteY8" fmla="*/ 6507072 h 6857996"/>
              <a:gd name="connsiteX9" fmla="*/ 11350859 w 12191992"/>
              <a:gd name="connsiteY9" fmla="*/ 6506268 h 6857996"/>
              <a:gd name="connsiteX10" fmla="*/ 10858417 w 12191992"/>
              <a:gd name="connsiteY10" fmla="*/ 6506268 h 6857996"/>
              <a:gd name="connsiteX11" fmla="*/ 10858417 w 12191992"/>
              <a:gd name="connsiteY11" fmla="*/ 6523156 h 6857996"/>
              <a:gd name="connsiteX12" fmla="*/ 10849872 w 12191992"/>
              <a:gd name="connsiteY12" fmla="*/ 6528081 h 6857996"/>
              <a:gd name="connsiteX13" fmla="*/ 10839670 w 12191992"/>
              <a:gd name="connsiteY13" fmla="*/ 6530192 h 6857996"/>
              <a:gd name="connsiteX14" fmla="*/ 10829669 w 12191992"/>
              <a:gd name="connsiteY14" fmla="*/ 6527578 h 6857996"/>
              <a:gd name="connsiteX15" fmla="*/ 10826402 w 12191992"/>
              <a:gd name="connsiteY15" fmla="*/ 6519738 h 6857996"/>
              <a:gd name="connsiteX16" fmla="*/ 10829216 w 12191992"/>
              <a:gd name="connsiteY16" fmla="*/ 6512500 h 6857996"/>
              <a:gd name="connsiteX17" fmla="*/ 10836605 w 12191992"/>
              <a:gd name="connsiteY17" fmla="*/ 6508631 h 6857996"/>
              <a:gd name="connsiteX18" fmla="*/ 10847008 w 12191992"/>
              <a:gd name="connsiteY18" fmla="*/ 6507072 h 6857996"/>
              <a:gd name="connsiteX19" fmla="*/ 10858417 w 12191992"/>
              <a:gd name="connsiteY19" fmla="*/ 6506268 h 6857996"/>
              <a:gd name="connsiteX20" fmla="*/ 11113233 w 12191992"/>
              <a:gd name="connsiteY20" fmla="*/ 6495663 h 6857996"/>
              <a:gd name="connsiteX21" fmla="*/ 11140222 w 12191992"/>
              <a:gd name="connsiteY21" fmla="*/ 6520994 h 6857996"/>
              <a:gd name="connsiteX22" fmla="*/ 11131477 w 12191992"/>
              <a:gd name="connsiteY22" fmla="*/ 6528533 h 6857996"/>
              <a:gd name="connsiteX23" fmla="*/ 11121073 w 12191992"/>
              <a:gd name="connsiteY23" fmla="*/ 6530995 h 6857996"/>
              <a:gd name="connsiteX24" fmla="*/ 11107402 w 12191992"/>
              <a:gd name="connsiteY24" fmla="*/ 6526120 h 6857996"/>
              <a:gd name="connsiteX25" fmla="*/ 11102578 w 12191992"/>
              <a:gd name="connsiteY25" fmla="*/ 6513304 h 6857996"/>
              <a:gd name="connsiteX26" fmla="*/ 11103583 w 12191992"/>
              <a:gd name="connsiteY26" fmla="*/ 6506570 h 6857996"/>
              <a:gd name="connsiteX27" fmla="*/ 11106196 w 12191992"/>
              <a:gd name="connsiteY27" fmla="*/ 6501443 h 6857996"/>
              <a:gd name="connsiteX28" fmla="*/ 11109714 w 12191992"/>
              <a:gd name="connsiteY28" fmla="*/ 6497824 h 6857996"/>
              <a:gd name="connsiteX29" fmla="*/ 11113233 w 12191992"/>
              <a:gd name="connsiteY29" fmla="*/ 6495663 h 6857996"/>
              <a:gd name="connsiteX30" fmla="*/ 11543755 w 12191992"/>
              <a:gd name="connsiteY30" fmla="*/ 6485511 h 6857996"/>
              <a:gd name="connsiteX31" fmla="*/ 11555716 w 12191992"/>
              <a:gd name="connsiteY31" fmla="*/ 6490939 h 6857996"/>
              <a:gd name="connsiteX32" fmla="*/ 11559637 w 12191992"/>
              <a:gd name="connsiteY32" fmla="*/ 6507323 h 6857996"/>
              <a:gd name="connsiteX33" fmla="*/ 11554611 w 12191992"/>
              <a:gd name="connsiteY33" fmla="*/ 6524361 h 6857996"/>
              <a:gd name="connsiteX34" fmla="*/ 11540790 w 12191992"/>
              <a:gd name="connsiteY34" fmla="*/ 6530141 h 6857996"/>
              <a:gd name="connsiteX35" fmla="*/ 11533451 w 12191992"/>
              <a:gd name="connsiteY35" fmla="*/ 6529437 h 6857996"/>
              <a:gd name="connsiteX36" fmla="*/ 11525712 w 12191992"/>
              <a:gd name="connsiteY36" fmla="*/ 6526774 h 6857996"/>
              <a:gd name="connsiteX37" fmla="*/ 11525712 w 12191992"/>
              <a:gd name="connsiteY37" fmla="*/ 6492396 h 6857996"/>
              <a:gd name="connsiteX38" fmla="*/ 11534557 w 12191992"/>
              <a:gd name="connsiteY38" fmla="*/ 6487421 h 6857996"/>
              <a:gd name="connsiteX39" fmla="*/ 11543755 w 12191992"/>
              <a:gd name="connsiteY39" fmla="*/ 6485511 h 6857996"/>
              <a:gd name="connsiteX40" fmla="*/ 11611755 w 12191992"/>
              <a:gd name="connsiteY40" fmla="*/ 6484505 h 6857996"/>
              <a:gd name="connsiteX41" fmla="*/ 11625074 w 12191992"/>
              <a:gd name="connsiteY41" fmla="*/ 6490235 h 6857996"/>
              <a:gd name="connsiteX42" fmla="*/ 11629899 w 12191992"/>
              <a:gd name="connsiteY42" fmla="*/ 6507776 h 6857996"/>
              <a:gd name="connsiteX43" fmla="*/ 11625024 w 12191992"/>
              <a:gd name="connsiteY43" fmla="*/ 6525115 h 6857996"/>
              <a:gd name="connsiteX44" fmla="*/ 11611755 w 12191992"/>
              <a:gd name="connsiteY44" fmla="*/ 6530945 h 6857996"/>
              <a:gd name="connsiteX45" fmla="*/ 11598386 w 12191992"/>
              <a:gd name="connsiteY45" fmla="*/ 6525065 h 6857996"/>
              <a:gd name="connsiteX46" fmla="*/ 11593562 w 12191992"/>
              <a:gd name="connsiteY46" fmla="*/ 6507776 h 6857996"/>
              <a:gd name="connsiteX47" fmla="*/ 11598336 w 12191992"/>
              <a:gd name="connsiteY47" fmla="*/ 6490235 h 6857996"/>
              <a:gd name="connsiteX48" fmla="*/ 11611755 w 12191992"/>
              <a:gd name="connsiteY48" fmla="*/ 6484505 h 6857996"/>
              <a:gd name="connsiteX49" fmla="*/ 10889528 w 12191992"/>
              <a:gd name="connsiteY49" fmla="*/ 6477419 h 6857996"/>
              <a:gd name="connsiteX50" fmla="*/ 10889528 w 12191992"/>
              <a:gd name="connsiteY50" fmla="*/ 6538133 h 6857996"/>
              <a:gd name="connsiteX51" fmla="*/ 10900132 w 12191992"/>
              <a:gd name="connsiteY51" fmla="*/ 6538133 h 6857996"/>
              <a:gd name="connsiteX52" fmla="*/ 10900132 w 12191992"/>
              <a:gd name="connsiteY52" fmla="*/ 6477419 h 6857996"/>
              <a:gd name="connsiteX53" fmla="*/ 11688854 w 12191992"/>
              <a:gd name="connsiteY53" fmla="*/ 6477369 h 6857996"/>
              <a:gd name="connsiteX54" fmla="*/ 11679003 w 12191992"/>
              <a:gd name="connsiteY54" fmla="*/ 6479430 h 6857996"/>
              <a:gd name="connsiteX55" fmla="*/ 11667846 w 12191992"/>
              <a:gd name="connsiteY55" fmla="*/ 6486366 h 6857996"/>
              <a:gd name="connsiteX56" fmla="*/ 11667846 w 12191992"/>
              <a:gd name="connsiteY56" fmla="*/ 6477419 h 6857996"/>
              <a:gd name="connsiteX57" fmla="*/ 11657241 w 12191992"/>
              <a:gd name="connsiteY57" fmla="*/ 6477419 h 6857996"/>
              <a:gd name="connsiteX58" fmla="*/ 11657241 w 12191992"/>
              <a:gd name="connsiteY58" fmla="*/ 6538133 h 6857996"/>
              <a:gd name="connsiteX59" fmla="*/ 11667846 w 12191992"/>
              <a:gd name="connsiteY59" fmla="*/ 6538133 h 6857996"/>
              <a:gd name="connsiteX60" fmla="*/ 11667846 w 12191992"/>
              <a:gd name="connsiteY60" fmla="*/ 6495061 h 6857996"/>
              <a:gd name="connsiteX61" fmla="*/ 11676641 w 12191992"/>
              <a:gd name="connsiteY61" fmla="*/ 6489633 h 6857996"/>
              <a:gd name="connsiteX62" fmla="*/ 11686141 w 12191992"/>
              <a:gd name="connsiteY62" fmla="*/ 6487522 h 6857996"/>
              <a:gd name="connsiteX63" fmla="*/ 11691418 w 12191992"/>
              <a:gd name="connsiteY63" fmla="*/ 6487773 h 6857996"/>
              <a:gd name="connsiteX64" fmla="*/ 11696042 w 12191992"/>
              <a:gd name="connsiteY64" fmla="*/ 6488577 h 6857996"/>
              <a:gd name="connsiteX65" fmla="*/ 11696595 w 12191992"/>
              <a:gd name="connsiteY65" fmla="*/ 6488577 h 6857996"/>
              <a:gd name="connsiteX66" fmla="*/ 11696595 w 12191992"/>
              <a:gd name="connsiteY66" fmla="*/ 6478022 h 6857996"/>
              <a:gd name="connsiteX67" fmla="*/ 11692876 w 12191992"/>
              <a:gd name="connsiteY67" fmla="*/ 6477520 h 6857996"/>
              <a:gd name="connsiteX68" fmla="*/ 11688854 w 12191992"/>
              <a:gd name="connsiteY68" fmla="*/ 6477369 h 6857996"/>
              <a:gd name="connsiteX69" fmla="*/ 11296781 w 12191992"/>
              <a:gd name="connsiteY69" fmla="*/ 6477369 h 6857996"/>
              <a:gd name="connsiteX70" fmla="*/ 11286929 w 12191992"/>
              <a:gd name="connsiteY70" fmla="*/ 6479430 h 6857996"/>
              <a:gd name="connsiteX71" fmla="*/ 11275772 w 12191992"/>
              <a:gd name="connsiteY71" fmla="*/ 6486366 h 6857996"/>
              <a:gd name="connsiteX72" fmla="*/ 11275772 w 12191992"/>
              <a:gd name="connsiteY72" fmla="*/ 6477419 h 6857996"/>
              <a:gd name="connsiteX73" fmla="*/ 11265167 w 12191992"/>
              <a:gd name="connsiteY73" fmla="*/ 6477419 h 6857996"/>
              <a:gd name="connsiteX74" fmla="*/ 11265167 w 12191992"/>
              <a:gd name="connsiteY74" fmla="*/ 6538133 h 6857996"/>
              <a:gd name="connsiteX75" fmla="*/ 11275772 w 12191992"/>
              <a:gd name="connsiteY75" fmla="*/ 6538133 h 6857996"/>
              <a:gd name="connsiteX76" fmla="*/ 11275772 w 12191992"/>
              <a:gd name="connsiteY76" fmla="*/ 6495061 h 6857996"/>
              <a:gd name="connsiteX77" fmla="*/ 11284567 w 12191992"/>
              <a:gd name="connsiteY77" fmla="*/ 6489633 h 6857996"/>
              <a:gd name="connsiteX78" fmla="*/ 11294067 w 12191992"/>
              <a:gd name="connsiteY78" fmla="*/ 6487522 h 6857996"/>
              <a:gd name="connsiteX79" fmla="*/ 11299344 w 12191992"/>
              <a:gd name="connsiteY79" fmla="*/ 6487773 h 6857996"/>
              <a:gd name="connsiteX80" fmla="*/ 11303918 w 12191992"/>
              <a:gd name="connsiteY80" fmla="*/ 6488577 h 6857996"/>
              <a:gd name="connsiteX81" fmla="*/ 11304471 w 12191992"/>
              <a:gd name="connsiteY81" fmla="*/ 6488577 h 6857996"/>
              <a:gd name="connsiteX82" fmla="*/ 11304521 w 12191992"/>
              <a:gd name="connsiteY82" fmla="*/ 6488577 h 6857996"/>
              <a:gd name="connsiteX83" fmla="*/ 11304521 w 12191992"/>
              <a:gd name="connsiteY83" fmla="*/ 6478022 h 6857996"/>
              <a:gd name="connsiteX84" fmla="*/ 11300802 w 12191992"/>
              <a:gd name="connsiteY84" fmla="*/ 6477520 h 6857996"/>
              <a:gd name="connsiteX85" fmla="*/ 11296781 w 12191992"/>
              <a:gd name="connsiteY85" fmla="*/ 6477369 h 6857996"/>
              <a:gd name="connsiteX86" fmla="*/ 10804337 w 12191992"/>
              <a:gd name="connsiteY86" fmla="*/ 6477369 h 6857996"/>
              <a:gd name="connsiteX87" fmla="*/ 10794486 w 12191992"/>
              <a:gd name="connsiteY87" fmla="*/ 6479430 h 6857996"/>
              <a:gd name="connsiteX88" fmla="*/ 10783329 w 12191992"/>
              <a:gd name="connsiteY88" fmla="*/ 6486366 h 6857996"/>
              <a:gd name="connsiteX89" fmla="*/ 10783329 w 12191992"/>
              <a:gd name="connsiteY89" fmla="*/ 6477419 h 6857996"/>
              <a:gd name="connsiteX90" fmla="*/ 10772724 w 12191992"/>
              <a:gd name="connsiteY90" fmla="*/ 6477419 h 6857996"/>
              <a:gd name="connsiteX91" fmla="*/ 10772724 w 12191992"/>
              <a:gd name="connsiteY91" fmla="*/ 6538133 h 6857996"/>
              <a:gd name="connsiteX92" fmla="*/ 10783329 w 12191992"/>
              <a:gd name="connsiteY92" fmla="*/ 6538133 h 6857996"/>
              <a:gd name="connsiteX93" fmla="*/ 10783329 w 12191992"/>
              <a:gd name="connsiteY93" fmla="*/ 6495061 h 6857996"/>
              <a:gd name="connsiteX94" fmla="*/ 10792124 w 12191992"/>
              <a:gd name="connsiteY94" fmla="*/ 6489633 h 6857996"/>
              <a:gd name="connsiteX95" fmla="*/ 10801624 w 12191992"/>
              <a:gd name="connsiteY95" fmla="*/ 6487522 h 6857996"/>
              <a:gd name="connsiteX96" fmla="*/ 10806901 w 12191992"/>
              <a:gd name="connsiteY96" fmla="*/ 6487773 h 6857996"/>
              <a:gd name="connsiteX97" fmla="*/ 10811475 w 12191992"/>
              <a:gd name="connsiteY97" fmla="*/ 6488577 h 6857996"/>
              <a:gd name="connsiteX98" fmla="*/ 10812027 w 12191992"/>
              <a:gd name="connsiteY98" fmla="*/ 6488577 h 6857996"/>
              <a:gd name="connsiteX99" fmla="*/ 10812078 w 12191992"/>
              <a:gd name="connsiteY99" fmla="*/ 6488577 h 6857996"/>
              <a:gd name="connsiteX100" fmla="*/ 10812078 w 12191992"/>
              <a:gd name="connsiteY100" fmla="*/ 6478022 h 6857996"/>
              <a:gd name="connsiteX101" fmla="*/ 10808358 w 12191992"/>
              <a:gd name="connsiteY101" fmla="*/ 6477520 h 6857996"/>
              <a:gd name="connsiteX102" fmla="*/ 10804337 w 12191992"/>
              <a:gd name="connsiteY102" fmla="*/ 6477369 h 6857996"/>
              <a:gd name="connsiteX103" fmla="*/ 11334123 w 12191992"/>
              <a:gd name="connsiteY103" fmla="*/ 6475961 h 6857996"/>
              <a:gd name="connsiteX104" fmla="*/ 11322563 w 12191992"/>
              <a:gd name="connsiteY104" fmla="*/ 6476916 h 6857996"/>
              <a:gd name="connsiteX105" fmla="*/ 11313617 w 12191992"/>
              <a:gd name="connsiteY105" fmla="*/ 6478726 h 6857996"/>
              <a:gd name="connsiteX106" fmla="*/ 11313617 w 12191992"/>
              <a:gd name="connsiteY106" fmla="*/ 6489079 h 6857996"/>
              <a:gd name="connsiteX107" fmla="*/ 11314170 w 12191992"/>
              <a:gd name="connsiteY107" fmla="*/ 6489079 h 6857996"/>
              <a:gd name="connsiteX108" fmla="*/ 11324775 w 12191992"/>
              <a:gd name="connsiteY108" fmla="*/ 6486013 h 6857996"/>
              <a:gd name="connsiteX109" fmla="*/ 11334073 w 12191992"/>
              <a:gd name="connsiteY109" fmla="*/ 6484958 h 6857996"/>
              <a:gd name="connsiteX110" fmla="*/ 11340657 w 12191992"/>
              <a:gd name="connsiteY110" fmla="*/ 6485410 h 6857996"/>
              <a:gd name="connsiteX111" fmla="*/ 11346085 w 12191992"/>
              <a:gd name="connsiteY111" fmla="*/ 6487069 h 6857996"/>
              <a:gd name="connsiteX112" fmla="*/ 11349703 w 12191992"/>
              <a:gd name="connsiteY112" fmla="*/ 6490637 h 6857996"/>
              <a:gd name="connsiteX113" fmla="*/ 11350960 w 12191992"/>
              <a:gd name="connsiteY113" fmla="*/ 6496417 h 6857996"/>
              <a:gd name="connsiteX114" fmla="*/ 11350960 w 12191992"/>
              <a:gd name="connsiteY114" fmla="*/ 6497975 h 6857996"/>
              <a:gd name="connsiteX115" fmla="*/ 11333620 w 12191992"/>
              <a:gd name="connsiteY115" fmla="*/ 6499282 h 6857996"/>
              <a:gd name="connsiteX116" fmla="*/ 11319799 w 12191992"/>
              <a:gd name="connsiteY116" fmla="*/ 6502599 h 6857996"/>
              <a:gd name="connsiteX117" fmla="*/ 11311004 w 12191992"/>
              <a:gd name="connsiteY117" fmla="*/ 6509334 h 6857996"/>
              <a:gd name="connsiteX118" fmla="*/ 11307938 w 12191992"/>
              <a:gd name="connsiteY118" fmla="*/ 6520491 h 6857996"/>
              <a:gd name="connsiteX119" fmla="*/ 11313868 w 12191992"/>
              <a:gd name="connsiteY119" fmla="*/ 6534363 h 6857996"/>
              <a:gd name="connsiteX120" fmla="*/ 11328293 w 12191992"/>
              <a:gd name="connsiteY120" fmla="*/ 6539792 h 6857996"/>
              <a:gd name="connsiteX121" fmla="*/ 11336334 w 12191992"/>
              <a:gd name="connsiteY121" fmla="*/ 6538937 h 6857996"/>
              <a:gd name="connsiteX122" fmla="*/ 11342415 w 12191992"/>
              <a:gd name="connsiteY122" fmla="*/ 6536826 h 6857996"/>
              <a:gd name="connsiteX123" fmla="*/ 11347040 w 12191992"/>
              <a:gd name="connsiteY123" fmla="*/ 6534213 h 6857996"/>
              <a:gd name="connsiteX124" fmla="*/ 11350859 w 12191992"/>
              <a:gd name="connsiteY124" fmla="*/ 6531649 h 6857996"/>
              <a:gd name="connsiteX125" fmla="*/ 11350859 w 12191992"/>
              <a:gd name="connsiteY125" fmla="*/ 6538133 h 6857996"/>
              <a:gd name="connsiteX126" fmla="*/ 11361414 w 12191992"/>
              <a:gd name="connsiteY126" fmla="*/ 6538133 h 6857996"/>
              <a:gd name="connsiteX127" fmla="*/ 11361564 w 12191992"/>
              <a:gd name="connsiteY127" fmla="*/ 6538133 h 6857996"/>
              <a:gd name="connsiteX128" fmla="*/ 11361564 w 12191992"/>
              <a:gd name="connsiteY128" fmla="*/ 6496970 h 6857996"/>
              <a:gd name="connsiteX129" fmla="*/ 11359705 w 12191992"/>
              <a:gd name="connsiteY129" fmla="*/ 6487119 h 6857996"/>
              <a:gd name="connsiteX130" fmla="*/ 11354277 w 12191992"/>
              <a:gd name="connsiteY130" fmla="*/ 6480635 h 6857996"/>
              <a:gd name="connsiteX131" fmla="*/ 11345733 w 12191992"/>
              <a:gd name="connsiteY131" fmla="*/ 6477017 h 6857996"/>
              <a:gd name="connsiteX132" fmla="*/ 11334123 w 12191992"/>
              <a:gd name="connsiteY132" fmla="*/ 6475961 h 6857996"/>
              <a:gd name="connsiteX133" fmla="*/ 10841530 w 12191992"/>
              <a:gd name="connsiteY133" fmla="*/ 6475961 h 6857996"/>
              <a:gd name="connsiteX134" fmla="*/ 10829970 w 12191992"/>
              <a:gd name="connsiteY134" fmla="*/ 6476916 h 6857996"/>
              <a:gd name="connsiteX135" fmla="*/ 10821024 w 12191992"/>
              <a:gd name="connsiteY135" fmla="*/ 6478726 h 6857996"/>
              <a:gd name="connsiteX136" fmla="*/ 10821024 w 12191992"/>
              <a:gd name="connsiteY136" fmla="*/ 6489079 h 6857996"/>
              <a:gd name="connsiteX137" fmla="*/ 10821577 w 12191992"/>
              <a:gd name="connsiteY137" fmla="*/ 6489079 h 6857996"/>
              <a:gd name="connsiteX138" fmla="*/ 10832181 w 12191992"/>
              <a:gd name="connsiteY138" fmla="*/ 6486013 h 6857996"/>
              <a:gd name="connsiteX139" fmla="*/ 10841480 w 12191992"/>
              <a:gd name="connsiteY139" fmla="*/ 6484958 h 6857996"/>
              <a:gd name="connsiteX140" fmla="*/ 10848064 w 12191992"/>
              <a:gd name="connsiteY140" fmla="*/ 6485410 h 6857996"/>
              <a:gd name="connsiteX141" fmla="*/ 10853491 w 12191992"/>
              <a:gd name="connsiteY141" fmla="*/ 6487069 h 6857996"/>
              <a:gd name="connsiteX142" fmla="*/ 10857110 w 12191992"/>
              <a:gd name="connsiteY142" fmla="*/ 6490637 h 6857996"/>
              <a:gd name="connsiteX143" fmla="*/ 10858367 w 12191992"/>
              <a:gd name="connsiteY143" fmla="*/ 6496417 h 6857996"/>
              <a:gd name="connsiteX144" fmla="*/ 10858367 w 12191992"/>
              <a:gd name="connsiteY144" fmla="*/ 6497975 h 6857996"/>
              <a:gd name="connsiteX145" fmla="*/ 10841027 w 12191992"/>
              <a:gd name="connsiteY145" fmla="*/ 6499282 h 6857996"/>
              <a:gd name="connsiteX146" fmla="*/ 10827206 w 12191992"/>
              <a:gd name="connsiteY146" fmla="*/ 6502599 h 6857996"/>
              <a:gd name="connsiteX147" fmla="*/ 10818461 w 12191992"/>
              <a:gd name="connsiteY147" fmla="*/ 6509334 h 6857996"/>
              <a:gd name="connsiteX148" fmla="*/ 10815395 w 12191992"/>
              <a:gd name="connsiteY148" fmla="*/ 6520491 h 6857996"/>
              <a:gd name="connsiteX149" fmla="*/ 10821325 w 12191992"/>
              <a:gd name="connsiteY149" fmla="*/ 6534363 h 6857996"/>
              <a:gd name="connsiteX150" fmla="*/ 10835750 w 12191992"/>
              <a:gd name="connsiteY150" fmla="*/ 6539792 h 6857996"/>
              <a:gd name="connsiteX151" fmla="*/ 10843842 w 12191992"/>
              <a:gd name="connsiteY151" fmla="*/ 6538937 h 6857996"/>
              <a:gd name="connsiteX152" fmla="*/ 10849923 w 12191992"/>
              <a:gd name="connsiteY152" fmla="*/ 6536826 h 6857996"/>
              <a:gd name="connsiteX153" fmla="*/ 10854597 w 12191992"/>
              <a:gd name="connsiteY153" fmla="*/ 6534213 h 6857996"/>
              <a:gd name="connsiteX154" fmla="*/ 10858417 w 12191992"/>
              <a:gd name="connsiteY154" fmla="*/ 6531649 h 6857996"/>
              <a:gd name="connsiteX155" fmla="*/ 10858417 w 12191992"/>
              <a:gd name="connsiteY155" fmla="*/ 6538133 h 6857996"/>
              <a:gd name="connsiteX156" fmla="*/ 10868971 w 12191992"/>
              <a:gd name="connsiteY156" fmla="*/ 6538133 h 6857996"/>
              <a:gd name="connsiteX157" fmla="*/ 10868971 w 12191992"/>
              <a:gd name="connsiteY157" fmla="*/ 6496970 h 6857996"/>
              <a:gd name="connsiteX158" fmla="*/ 10867111 w 12191992"/>
              <a:gd name="connsiteY158" fmla="*/ 6487119 h 6857996"/>
              <a:gd name="connsiteX159" fmla="*/ 10861683 w 12191992"/>
              <a:gd name="connsiteY159" fmla="*/ 6480635 h 6857996"/>
              <a:gd name="connsiteX160" fmla="*/ 10853140 w 12191992"/>
              <a:gd name="connsiteY160" fmla="*/ 6477017 h 6857996"/>
              <a:gd name="connsiteX161" fmla="*/ 10841530 w 12191992"/>
              <a:gd name="connsiteY161" fmla="*/ 6475961 h 6857996"/>
              <a:gd name="connsiteX162" fmla="*/ 11476458 w 12191992"/>
              <a:gd name="connsiteY162" fmla="*/ 6475810 h 6857996"/>
              <a:gd name="connsiteX163" fmla="*/ 11465551 w 12191992"/>
              <a:gd name="connsiteY163" fmla="*/ 6477318 h 6857996"/>
              <a:gd name="connsiteX164" fmla="*/ 11457509 w 12191992"/>
              <a:gd name="connsiteY164" fmla="*/ 6481389 h 6857996"/>
              <a:gd name="connsiteX165" fmla="*/ 11452634 w 12191992"/>
              <a:gd name="connsiteY165" fmla="*/ 6487320 h 6857996"/>
              <a:gd name="connsiteX166" fmla="*/ 11451025 w 12191992"/>
              <a:gd name="connsiteY166" fmla="*/ 6494407 h 6857996"/>
              <a:gd name="connsiteX167" fmla="*/ 11454494 w 12191992"/>
              <a:gd name="connsiteY167" fmla="*/ 6504509 h 6857996"/>
              <a:gd name="connsiteX168" fmla="*/ 11466255 w 12191992"/>
              <a:gd name="connsiteY168" fmla="*/ 6510741 h 6857996"/>
              <a:gd name="connsiteX169" fmla="*/ 11472889 w 12191992"/>
              <a:gd name="connsiteY169" fmla="*/ 6512148 h 6857996"/>
              <a:gd name="connsiteX170" fmla="*/ 11478769 w 12191992"/>
              <a:gd name="connsiteY170" fmla="*/ 6513304 h 6857996"/>
              <a:gd name="connsiteX171" fmla="*/ 11487012 w 12191992"/>
              <a:gd name="connsiteY171" fmla="*/ 6516470 h 6857996"/>
              <a:gd name="connsiteX172" fmla="*/ 11489173 w 12191992"/>
              <a:gd name="connsiteY172" fmla="*/ 6521899 h 6857996"/>
              <a:gd name="connsiteX173" fmla="*/ 11485203 w 12191992"/>
              <a:gd name="connsiteY173" fmla="*/ 6528734 h 6857996"/>
              <a:gd name="connsiteX174" fmla="*/ 11474246 w 12191992"/>
              <a:gd name="connsiteY174" fmla="*/ 6530895 h 6857996"/>
              <a:gd name="connsiteX175" fmla="*/ 11462434 w 12191992"/>
              <a:gd name="connsiteY175" fmla="*/ 6528734 h 6857996"/>
              <a:gd name="connsiteX176" fmla="*/ 11451277 w 12191992"/>
              <a:gd name="connsiteY176" fmla="*/ 6522954 h 6857996"/>
              <a:gd name="connsiteX177" fmla="*/ 11450724 w 12191992"/>
              <a:gd name="connsiteY177" fmla="*/ 6522954 h 6857996"/>
              <a:gd name="connsiteX178" fmla="*/ 11450724 w 12191992"/>
              <a:gd name="connsiteY178" fmla="*/ 6534414 h 6857996"/>
              <a:gd name="connsiteX179" fmla="*/ 11460525 w 12191992"/>
              <a:gd name="connsiteY179" fmla="*/ 6537932 h 6857996"/>
              <a:gd name="connsiteX180" fmla="*/ 11473341 w 12191992"/>
              <a:gd name="connsiteY180" fmla="*/ 6539540 h 6857996"/>
              <a:gd name="connsiteX181" fmla="*/ 11492842 w 12191992"/>
              <a:gd name="connsiteY181" fmla="*/ 6534213 h 6857996"/>
              <a:gd name="connsiteX182" fmla="*/ 11499979 w 12191992"/>
              <a:gd name="connsiteY182" fmla="*/ 6520592 h 6857996"/>
              <a:gd name="connsiteX183" fmla="*/ 11496008 w 12191992"/>
              <a:gd name="connsiteY183" fmla="*/ 6509786 h 6857996"/>
              <a:gd name="connsiteX184" fmla="*/ 11484600 w 12191992"/>
              <a:gd name="connsiteY184" fmla="*/ 6504207 h 6857996"/>
              <a:gd name="connsiteX185" fmla="*/ 11478518 w 12191992"/>
              <a:gd name="connsiteY185" fmla="*/ 6503001 h 6857996"/>
              <a:gd name="connsiteX186" fmla="*/ 11471934 w 12191992"/>
              <a:gd name="connsiteY186" fmla="*/ 6501694 h 6857996"/>
              <a:gd name="connsiteX187" fmla="*/ 11464244 w 12191992"/>
              <a:gd name="connsiteY187" fmla="*/ 6498578 h 6857996"/>
              <a:gd name="connsiteX188" fmla="*/ 11461831 w 12191992"/>
              <a:gd name="connsiteY188" fmla="*/ 6492949 h 6857996"/>
              <a:gd name="connsiteX189" fmla="*/ 11465852 w 12191992"/>
              <a:gd name="connsiteY189" fmla="*/ 6486566 h 6857996"/>
              <a:gd name="connsiteX190" fmla="*/ 11475653 w 12191992"/>
              <a:gd name="connsiteY190" fmla="*/ 6484405 h 6857996"/>
              <a:gd name="connsiteX191" fmla="*/ 11487062 w 12191992"/>
              <a:gd name="connsiteY191" fmla="*/ 6486365 h 6857996"/>
              <a:gd name="connsiteX192" fmla="*/ 11496913 w 12191992"/>
              <a:gd name="connsiteY192" fmla="*/ 6491240 h 6857996"/>
              <a:gd name="connsiteX193" fmla="*/ 11497466 w 12191992"/>
              <a:gd name="connsiteY193" fmla="*/ 6491240 h 6857996"/>
              <a:gd name="connsiteX194" fmla="*/ 11497466 w 12191992"/>
              <a:gd name="connsiteY194" fmla="*/ 6480334 h 6857996"/>
              <a:gd name="connsiteX195" fmla="*/ 11487866 w 12191992"/>
              <a:gd name="connsiteY195" fmla="*/ 6477117 h 6857996"/>
              <a:gd name="connsiteX196" fmla="*/ 11476458 w 12191992"/>
              <a:gd name="connsiteY196" fmla="*/ 6475810 h 6857996"/>
              <a:gd name="connsiteX197" fmla="*/ 11015729 w 12191992"/>
              <a:gd name="connsiteY197" fmla="*/ 6475810 h 6857996"/>
              <a:gd name="connsiteX198" fmla="*/ 11004823 w 12191992"/>
              <a:gd name="connsiteY198" fmla="*/ 6477318 h 6857996"/>
              <a:gd name="connsiteX199" fmla="*/ 10996781 w 12191992"/>
              <a:gd name="connsiteY199" fmla="*/ 6481389 h 6857996"/>
              <a:gd name="connsiteX200" fmla="*/ 10991906 w 12191992"/>
              <a:gd name="connsiteY200" fmla="*/ 6487320 h 6857996"/>
              <a:gd name="connsiteX201" fmla="*/ 10990297 w 12191992"/>
              <a:gd name="connsiteY201" fmla="*/ 6494407 h 6857996"/>
              <a:gd name="connsiteX202" fmla="*/ 10993766 w 12191992"/>
              <a:gd name="connsiteY202" fmla="*/ 6504509 h 6857996"/>
              <a:gd name="connsiteX203" fmla="*/ 11005527 w 12191992"/>
              <a:gd name="connsiteY203" fmla="*/ 6510741 h 6857996"/>
              <a:gd name="connsiteX204" fmla="*/ 11012161 w 12191992"/>
              <a:gd name="connsiteY204" fmla="*/ 6512148 h 6857996"/>
              <a:gd name="connsiteX205" fmla="*/ 11018041 w 12191992"/>
              <a:gd name="connsiteY205" fmla="*/ 6513304 h 6857996"/>
              <a:gd name="connsiteX206" fmla="*/ 11026284 w 12191992"/>
              <a:gd name="connsiteY206" fmla="*/ 6516470 h 6857996"/>
              <a:gd name="connsiteX207" fmla="*/ 11028445 w 12191992"/>
              <a:gd name="connsiteY207" fmla="*/ 6521899 h 6857996"/>
              <a:gd name="connsiteX208" fmla="*/ 11024474 w 12191992"/>
              <a:gd name="connsiteY208" fmla="*/ 6528734 h 6857996"/>
              <a:gd name="connsiteX209" fmla="*/ 11013518 w 12191992"/>
              <a:gd name="connsiteY209" fmla="*/ 6530895 h 6857996"/>
              <a:gd name="connsiteX210" fmla="*/ 11001706 w 12191992"/>
              <a:gd name="connsiteY210" fmla="*/ 6528734 h 6857996"/>
              <a:gd name="connsiteX211" fmla="*/ 10990549 w 12191992"/>
              <a:gd name="connsiteY211" fmla="*/ 6522954 h 6857996"/>
              <a:gd name="connsiteX212" fmla="*/ 10989996 w 12191992"/>
              <a:gd name="connsiteY212" fmla="*/ 6522954 h 6857996"/>
              <a:gd name="connsiteX213" fmla="*/ 10989996 w 12191992"/>
              <a:gd name="connsiteY213" fmla="*/ 6534414 h 6857996"/>
              <a:gd name="connsiteX214" fmla="*/ 10999797 w 12191992"/>
              <a:gd name="connsiteY214" fmla="*/ 6537932 h 6857996"/>
              <a:gd name="connsiteX215" fmla="*/ 11012613 w 12191992"/>
              <a:gd name="connsiteY215" fmla="*/ 6539540 h 6857996"/>
              <a:gd name="connsiteX216" fmla="*/ 11032114 w 12191992"/>
              <a:gd name="connsiteY216" fmla="*/ 6534213 h 6857996"/>
              <a:gd name="connsiteX217" fmla="*/ 11039251 w 12191992"/>
              <a:gd name="connsiteY217" fmla="*/ 6520592 h 6857996"/>
              <a:gd name="connsiteX218" fmla="*/ 11035280 w 12191992"/>
              <a:gd name="connsiteY218" fmla="*/ 6509786 h 6857996"/>
              <a:gd name="connsiteX219" fmla="*/ 11023871 w 12191992"/>
              <a:gd name="connsiteY219" fmla="*/ 6504207 h 6857996"/>
              <a:gd name="connsiteX220" fmla="*/ 11017790 w 12191992"/>
              <a:gd name="connsiteY220" fmla="*/ 6503001 h 6857996"/>
              <a:gd name="connsiteX221" fmla="*/ 11011206 w 12191992"/>
              <a:gd name="connsiteY221" fmla="*/ 6501694 h 6857996"/>
              <a:gd name="connsiteX222" fmla="*/ 11003516 w 12191992"/>
              <a:gd name="connsiteY222" fmla="*/ 6498578 h 6857996"/>
              <a:gd name="connsiteX223" fmla="*/ 11001103 w 12191992"/>
              <a:gd name="connsiteY223" fmla="*/ 6492949 h 6857996"/>
              <a:gd name="connsiteX224" fmla="*/ 11005124 w 12191992"/>
              <a:gd name="connsiteY224" fmla="*/ 6486566 h 6857996"/>
              <a:gd name="connsiteX225" fmla="*/ 11014925 w 12191992"/>
              <a:gd name="connsiteY225" fmla="*/ 6484405 h 6857996"/>
              <a:gd name="connsiteX226" fmla="*/ 11026334 w 12191992"/>
              <a:gd name="connsiteY226" fmla="*/ 6486365 h 6857996"/>
              <a:gd name="connsiteX227" fmla="*/ 11036185 w 12191992"/>
              <a:gd name="connsiteY227" fmla="*/ 6491240 h 6857996"/>
              <a:gd name="connsiteX228" fmla="*/ 11036738 w 12191992"/>
              <a:gd name="connsiteY228" fmla="*/ 6491240 h 6857996"/>
              <a:gd name="connsiteX229" fmla="*/ 11036738 w 12191992"/>
              <a:gd name="connsiteY229" fmla="*/ 6480334 h 6857996"/>
              <a:gd name="connsiteX230" fmla="*/ 11027138 w 12191992"/>
              <a:gd name="connsiteY230" fmla="*/ 6477117 h 6857996"/>
              <a:gd name="connsiteX231" fmla="*/ 11015729 w 12191992"/>
              <a:gd name="connsiteY231" fmla="*/ 6475810 h 6857996"/>
              <a:gd name="connsiteX232" fmla="*/ 11611805 w 12191992"/>
              <a:gd name="connsiteY232" fmla="*/ 6475760 h 6857996"/>
              <a:gd name="connsiteX233" fmla="*/ 11590546 w 12191992"/>
              <a:gd name="connsiteY233" fmla="*/ 6484355 h 6857996"/>
              <a:gd name="connsiteX234" fmla="*/ 11582655 w 12191992"/>
              <a:gd name="connsiteY234" fmla="*/ 6507776 h 6857996"/>
              <a:gd name="connsiteX235" fmla="*/ 11590546 w 12191992"/>
              <a:gd name="connsiteY235" fmla="*/ 6531197 h 6857996"/>
              <a:gd name="connsiteX236" fmla="*/ 11611805 w 12191992"/>
              <a:gd name="connsiteY236" fmla="*/ 6539792 h 6857996"/>
              <a:gd name="connsiteX237" fmla="*/ 11632964 w 12191992"/>
              <a:gd name="connsiteY237" fmla="*/ 6531197 h 6857996"/>
              <a:gd name="connsiteX238" fmla="*/ 11640855 w 12191992"/>
              <a:gd name="connsiteY238" fmla="*/ 6507776 h 6857996"/>
              <a:gd name="connsiteX239" fmla="*/ 11632964 w 12191992"/>
              <a:gd name="connsiteY239" fmla="*/ 6484355 h 6857996"/>
              <a:gd name="connsiteX240" fmla="*/ 11611805 w 12191992"/>
              <a:gd name="connsiteY240" fmla="*/ 6475760 h 6857996"/>
              <a:gd name="connsiteX241" fmla="*/ 11413583 w 12191992"/>
              <a:gd name="connsiteY241" fmla="*/ 6475760 h 6857996"/>
              <a:gd name="connsiteX242" fmla="*/ 11402676 w 12191992"/>
              <a:gd name="connsiteY242" fmla="*/ 6477972 h 6857996"/>
              <a:gd name="connsiteX243" fmla="*/ 11392424 w 12191992"/>
              <a:gd name="connsiteY243" fmla="*/ 6484154 h 6857996"/>
              <a:gd name="connsiteX244" fmla="*/ 11392424 w 12191992"/>
              <a:gd name="connsiteY244" fmla="*/ 6477419 h 6857996"/>
              <a:gd name="connsiteX245" fmla="*/ 11381819 w 12191992"/>
              <a:gd name="connsiteY245" fmla="*/ 6477419 h 6857996"/>
              <a:gd name="connsiteX246" fmla="*/ 11381819 w 12191992"/>
              <a:gd name="connsiteY246" fmla="*/ 6538133 h 6857996"/>
              <a:gd name="connsiteX247" fmla="*/ 11392424 w 12191992"/>
              <a:gd name="connsiteY247" fmla="*/ 6538133 h 6857996"/>
              <a:gd name="connsiteX248" fmla="*/ 11392424 w 12191992"/>
              <a:gd name="connsiteY248" fmla="*/ 6492799 h 6857996"/>
              <a:gd name="connsiteX249" fmla="*/ 11401521 w 12191992"/>
              <a:gd name="connsiteY249" fmla="*/ 6487521 h 6857996"/>
              <a:gd name="connsiteX250" fmla="*/ 11410617 w 12191992"/>
              <a:gd name="connsiteY250" fmla="*/ 6485460 h 6857996"/>
              <a:gd name="connsiteX251" fmla="*/ 11417503 w 12191992"/>
              <a:gd name="connsiteY251" fmla="*/ 6486566 h 6857996"/>
              <a:gd name="connsiteX252" fmla="*/ 11421573 w 12191992"/>
              <a:gd name="connsiteY252" fmla="*/ 6489984 h 6857996"/>
              <a:gd name="connsiteX253" fmla="*/ 11423433 w 12191992"/>
              <a:gd name="connsiteY253" fmla="*/ 6495713 h 6857996"/>
              <a:gd name="connsiteX254" fmla="*/ 11423936 w 12191992"/>
              <a:gd name="connsiteY254" fmla="*/ 6503554 h 6857996"/>
              <a:gd name="connsiteX255" fmla="*/ 11423936 w 12191992"/>
              <a:gd name="connsiteY255" fmla="*/ 6538133 h 6857996"/>
              <a:gd name="connsiteX256" fmla="*/ 11434541 w 12191992"/>
              <a:gd name="connsiteY256" fmla="*/ 6538133 h 6857996"/>
              <a:gd name="connsiteX257" fmla="*/ 11434541 w 12191992"/>
              <a:gd name="connsiteY257" fmla="*/ 6498779 h 6857996"/>
              <a:gd name="connsiteX258" fmla="*/ 11429163 w 12191992"/>
              <a:gd name="connsiteY258" fmla="*/ 6481691 h 6857996"/>
              <a:gd name="connsiteX259" fmla="*/ 11413583 w 12191992"/>
              <a:gd name="connsiteY259" fmla="*/ 6475760 h 6857996"/>
              <a:gd name="connsiteX260" fmla="*/ 10952854 w 12191992"/>
              <a:gd name="connsiteY260" fmla="*/ 6475760 h 6857996"/>
              <a:gd name="connsiteX261" fmla="*/ 10941948 w 12191992"/>
              <a:gd name="connsiteY261" fmla="*/ 6477972 h 6857996"/>
              <a:gd name="connsiteX262" fmla="*/ 10931695 w 12191992"/>
              <a:gd name="connsiteY262" fmla="*/ 6484154 h 6857996"/>
              <a:gd name="connsiteX263" fmla="*/ 10931695 w 12191992"/>
              <a:gd name="connsiteY263" fmla="*/ 6477419 h 6857996"/>
              <a:gd name="connsiteX264" fmla="*/ 10921090 w 12191992"/>
              <a:gd name="connsiteY264" fmla="*/ 6477419 h 6857996"/>
              <a:gd name="connsiteX265" fmla="*/ 10921090 w 12191992"/>
              <a:gd name="connsiteY265" fmla="*/ 6538133 h 6857996"/>
              <a:gd name="connsiteX266" fmla="*/ 10931695 w 12191992"/>
              <a:gd name="connsiteY266" fmla="*/ 6538133 h 6857996"/>
              <a:gd name="connsiteX267" fmla="*/ 10931695 w 12191992"/>
              <a:gd name="connsiteY267" fmla="*/ 6492799 h 6857996"/>
              <a:gd name="connsiteX268" fmla="*/ 10940792 w 12191992"/>
              <a:gd name="connsiteY268" fmla="*/ 6487521 h 6857996"/>
              <a:gd name="connsiteX269" fmla="*/ 10949888 w 12191992"/>
              <a:gd name="connsiteY269" fmla="*/ 6485460 h 6857996"/>
              <a:gd name="connsiteX270" fmla="*/ 10956774 w 12191992"/>
              <a:gd name="connsiteY270" fmla="*/ 6486566 h 6857996"/>
              <a:gd name="connsiteX271" fmla="*/ 10960845 w 12191992"/>
              <a:gd name="connsiteY271" fmla="*/ 6489984 h 6857996"/>
              <a:gd name="connsiteX272" fmla="*/ 10962704 w 12191992"/>
              <a:gd name="connsiteY272" fmla="*/ 6495713 h 6857996"/>
              <a:gd name="connsiteX273" fmla="*/ 10963207 w 12191992"/>
              <a:gd name="connsiteY273" fmla="*/ 6503554 h 6857996"/>
              <a:gd name="connsiteX274" fmla="*/ 10963207 w 12191992"/>
              <a:gd name="connsiteY274" fmla="*/ 6538133 h 6857996"/>
              <a:gd name="connsiteX275" fmla="*/ 10973812 w 12191992"/>
              <a:gd name="connsiteY275" fmla="*/ 6538133 h 6857996"/>
              <a:gd name="connsiteX276" fmla="*/ 10973812 w 12191992"/>
              <a:gd name="connsiteY276" fmla="*/ 6498779 h 6857996"/>
              <a:gd name="connsiteX277" fmla="*/ 10968434 w 12191992"/>
              <a:gd name="connsiteY277" fmla="*/ 6481691 h 6857996"/>
              <a:gd name="connsiteX278" fmla="*/ 10952854 w 12191992"/>
              <a:gd name="connsiteY278" fmla="*/ 6475760 h 6857996"/>
              <a:gd name="connsiteX279" fmla="*/ 11546469 w 12191992"/>
              <a:gd name="connsiteY279" fmla="*/ 6475710 h 6857996"/>
              <a:gd name="connsiteX280" fmla="*/ 11535211 w 12191992"/>
              <a:gd name="connsiteY280" fmla="*/ 6478022 h 6857996"/>
              <a:gd name="connsiteX281" fmla="*/ 11525712 w 12191992"/>
              <a:gd name="connsiteY281" fmla="*/ 6483752 h 6857996"/>
              <a:gd name="connsiteX282" fmla="*/ 11525712 w 12191992"/>
              <a:gd name="connsiteY282" fmla="*/ 6477419 h 6857996"/>
              <a:gd name="connsiteX283" fmla="*/ 11515107 w 12191992"/>
              <a:gd name="connsiteY283" fmla="*/ 6477419 h 6857996"/>
              <a:gd name="connsiteX284" fmla="*/ 11515107 w 12191992"/>
              <a:gd name="connsiteY284" fmla="*/ 6560498 h 6857996"/>
              <a:gd name="connsiteX285" fmla="*/ 11525712 w 12191992"/>
              <a:gd name="connsiteY285" fmla="*/ 6560498 h 6857996"/>
              <a:gd name="connsiteX286" fmla="*/ 11525712 w 12191992"/>
              <a:gd name="connsiteY286" fmla="*/ 6535066 h 6857996"/>
              <a:gd name="connsiteX287" fmla="*/ 11533803 w 12191992"/>
              <a:gd name="connsiteY287" fmla="*/ 6538283 h 6857996"/>
              <a:gd name="connsiteX288" fmla="*/ 11542700 w 12191992"/>
              <a:gd name="connsiteY288" fmla="*/ 6539339 h 6857996"/>
              <a:gd name="connsiteX289" fmla="*/ 11553405 w 12191992"/>
              <a:gd name="connsiteY289" fmla="*/ 6537127 h 6857996"/>
              <a:gd name="connsiteX290" fmla="*/ 11562200 w 12191992"/>
              <a:gd name="connsiteY290" fmla="*/ 6530895 h 6857996"/>
              <a:gd name="connsiteX291" fmla="*/ 11568382 w 12191992"/>
              <a:gd name="connsiteY291" fmla="*/ 6520542 h 6857996"/>
              <a:gd name="connsiteX292" fmla="*/ 11570593 w 12191992"/>
              <a:gd name="connsiteY292" fmla="*/ 6507022 h 6857996"/>
              <a:gd name="connsiteX293" fmla="*/ 11564210 w 12191992"/>
              <a:gd name="connsiteY293" fmla="*/ 6484003 h 6857996"/>
              <a:gd name="connsiteX294" fmla="*/ 11546469 w 12191992"/>
              <a:gd name="connsiteY294" fmla="*/ 6475710 h 6857996"/>
              <a:gd name="connsiteX295" fmla="*/ 11117957 w 12191992"/>
              <a:gd name="connsiteY295" fmla="*/ 6462291 h 6857996"/>
              <a:gd name="connsiteX296" fmla="*/ 11126099 w 12191992"/>
              <a:gd name="connsiteY296" fmla="*/ 6465256 h 6857996"/>
              <a:gd name="connsiteX297" fmla="*/ 11129265 w 12191992"/>
              <a:gd name="connsiteY297" fmla="*/ 6473398 h 6857996"/>
              <a:gd name="connsiteX298" fmla="*/ 11126501 w 12191992"/>
              <a:gd name="connsiteY298" fmla="*/ 6482947 h 6857996"/>
              <a:gd name="connsiteX299" fmla="*/ 11118108 w 12191992"/>
              <a:gd name="connsiteY299" fmla="*/ 6488526 h 6857996"/>
              <a:gd name="connsiteX300" fmla="*/ 11108458 w 12191992"/>
              <a:gd name="connsiteY300" fmla="*/ 6481088 h 6857996"/>
              <a:gd name="connsiteX301" fmla="*/ 11106247 w 12191992"/>
              <a:gd name="connsiteY301" fmla="*/ 6473851 h 6857996"/>
              <a:gd name="connsiteX302" fmla="*/ 11109513 w 12191992"/>
              <a:gd name="connsiteY302" fmla="*/ 6465658 h 6857996"/>
              <a:gd name="connsiteX303" fmla="*/ 11117957 w 12191992"/>
              <a:gd name="connsiteY303" fmla="*/ 6462291 h 6857996"/>
              <a:gd name="connsiteX304" fmla="*/ 11706796 w 12191992"/>
              <a:gd name="connsiteY304" fmla="*/ 6460029 h 6857996"/>
              <a:gd name="connsiteX305" fmla="*/ 11706796 w 12191992"/>
              <a:gd name="connsiteY305" fmla="*/ 6477469 h 6857996"/>
              <a:gd name="connsiteX306" fmla="*/ 11699609 w 12191992"/>
              <a:gd name="connsiteY306" fmla="*/ 6477469 h 6857996"/>
              <a:gd name="connsiteX307" fmla="*/ 11699609 w 12191992"/>
              <a:gd name="connsiteY307" fmla="*/ 6486064 h 6857996"/>
              <a:gd name="connsiteX308" fmla="*/ 11706796 w 12191992"/>
              <a:gd name="connsiteY308" fmla="*/ 6486064 h 6857996"/>
              <a:gd name="connsiteX309" fmla="*/ 11706796 w 12191992"/>
              <a:gd name="connsiteY309" fmla="*/ 6518330 h 6857996"/>
              <a:gd name="connsiteX310" fmla="*/ 11711822 w 12191992"/>
              <a:gd name="connsiteY310" fmla="*/ 6534363 h 6857996"/>
              <a:gd name="connsiteX311" fmla="*/ 11726498 w 12191992"/>
              <a:gd name="connsiteY311" fmla="*/ 6539338 h 6857996"/>
              <a:gd name="connsiteX312" fmla="*/ 11732781 w 12191992"/>
              <a:gd name="connsiteY312" fmla="*/ 6538836 h 6857996"/>
              <a:gd name="connsiteX313" fmla="*/ 11739315 w 12191992"/>
              <a:gd name="connsiteY313" fmla="*/ 6537580 h 6857996"/>
              <a:gd name="connsiteX314" fmla="*/ 11739315 w 12191992"/>
              <a:gd name="connsiteY314" fmla="*/ 6528432 h 6857996"/>
              <a:gd name="connsiteX315" fmla="*/ 11738762 w 12191992"/>
              <a:gd name="connsiteY315" fmla="*/ 6528432 h 6857996"/>
              <a:gd name="connsiteX316" fmla="*/ 11734690 w 12191992"/>
              <a:gd name="connsiteY316" fmla="*/ 6529638 h 6857996"/>
              <a:gd name="connsiteX317" fmla="*/ 11729263 w 12191992"/>
              <a:gd name="connsiteY317" fmla="*/ 6530392 h 6857996"/>
              <a:gd name="connsiteX318" fmla="*/ 11722628 w 12191992"/>
              <a:gd name="connsiteY318" fmla="*/ 6529387 h 6857996"/>
              <a:gd name="connsiteX319" fmla="*/ 11719211 w 12191992"/>
              <a:gd name="connsiteY319" fmla="*/ 6526221 h 6857996"/>
              <a:gd name="connsiteX320" fmla="*/ 11717652 w 12191992"/>
              <a:gd name="connsiteY320" fmla="*/ 6521195 h 6857996"/>
              <a:gd name="connsiteX321" fmla="*/ 11717401 w 12191992"/>
              <a:gd name="connsiteY321" fmla="*/ 6513706 h 6857996"/>
              <a:gd name="connsiteX322" fmla="*/ 11717401 w 12191992"/>
              <a:gd name="connsiteY322" fmla="*/ 6486064 h 6857996"/>
              <a:gd name="connsiteX323" fmla="*/ 11739315 w 12191992"/>
              <a:gd name="connsiteY323" fmla="*/ 6486064 h 6857996"/>
              <a:gd name="connsiteX324" fmla="*/ 11739315 w 12191992"/>
              <a:gd name="connsiteY324" fmla="*/ 6477469 h 6857996"/>
              <a:gd name="connsiteX325" fmla="*/ 11717401 w 12191992"/>
              <a:gd name="connsiteY325" fmla="*/ 6477469 h 6857996"/>
              <a:gd name="connsiteX326" fmla="*/ 11717401 w 12191992"/>
              <a:gd name="connsiteY326" fmla="*/ 6460029 h 6857996"/>
              <a:gd name="connsiteX327" fmla="*/ 11219832 w 12191992"/>
              <a:gd name="connsiteY327" fmla="*/ 6460029 h 6857996"/>
              <a:gd name="connsiteX328" fmla="*/ 11219832 w 12191992"/>
              <a:gd name="connsiteY328" fmla="*/ 6477469 h 6857996"/>
              <a:gd name="connsiteX329" fmla="*/ 11212645 w 12191992"/>
              <a:gd name="connsiteY329" fmla="*/ 6477469 h 6857996"/>
              <a:gd name="connsiteX330" fmla="*/ 11212645 w 12191992"/>
              <a:gd name="connsiteY330" fmla="*/ 6486064 h 6857996"/>
              <a:gd name="connsiteX331" fmla="*/ 11219832 w 12191992"/>
              <a:gd name="connsiteY331" fmla="*/ 6486064 h 6857996"/>
              <a:gd name="connsiteX332" fmla="*/ 11219832 w 12191992"/>
              <a:gd name="connsiteY332" fmla="*/ 6518330 h 6857996"/>
              <a:gd name="connsiteX333" fmla="*/ 11224858 w 12191992"/>
              <a:gd name="connsiteY333" fmla="*/ 6534363 h 6857996"/>
              <a:gd name="connsiteX334" fmla="*/ 11239534 w 12191992"/>
              <a:gd name="connsiteY334" fmla="*/ 6539338 h 6857996"/>
              <a:gd name="connsiteX335" fmla="*/ 11245817 w 12191992"/>
              <a:gd name="connsiteY335" fmla="*/ 6538836 h 6857996"/>
              <a:gd name="connsiteX336" fmla="*/ 11252351 w 12191992"/>
              <a:gd name="connsiteY336" fmla="*/ 6537580 h 6857996"/>
              <a:gd name="connsiteX337" fmla="*/ 11252300 w 12191992"/>
              <a:gd name="connsiteY337" fmla="*/ 6537580 h 6857996"/>
              <a:gd name="connsiteX338" fmla="*/ 11252300 w 12191992"/>
              <a:gd name="connsiteY338" fmla="*/ 6528432 h 6857996"/>
              <a:gd name="connsiteX339" fmla="*/ 11251748 w 12191992"/>
              <a:gd name="connsiteY339" fmla="*/ 6528432 h 6857996"/>
              <a:gd name="connsiteX340" fmla="*/ 11247677 w 12191992"/>
              <a:gd name="connsiteY340" fmla="*/ 6529638 h 6857996"/>
              <a:gd name="connsiteX341" fmla="*/ 11242248 w 12191992"/>
              <a:gd name="connsiteY341" fmla="*/ 6530392 h 6857996"/>
              <a:gd name="connsiteX342" fmla="*/ 11235614 w 12191992"/>
              <a:gd name="connsiteY342" fmla="*/ 6529387 h 6857996"/>
              <a:gd name="connsiteX343" fmla="*/ 11232196 w 12191992"/>
              <a:gd name="connsiteY343" fmla="*/ 6526221 h 6857996"/>
              <a:gd name="connsiteX344" fmla="*/ 11230638 w 12191992"/>
              <a:gd name="connsiteY344" fmla="*/ 6521195 h 6857996"/>
              <a:gd name="connsiteX345" fmla="*/ 11230437 w 12191992"/>
              <a:gd name="connsiteY345" fmla="*/ 6513706 h 6857996"/>
              <a:gd name="connsiteX346" fmla="*/ 11230437 w 12191992"/>
              <a:gd name="connsiteY346" fmla="*/ 6486064 h 6857996"/>
              <a:gd name="connsiteX347" fmla="*/ 11252300 w 12191992"/>
              <a:gd name="connsiteY347" fmla="*/ 6486064 h 6857996"/>
              <a:gd name="connsiteX348" fmla="*/ 11252300 w 12191992"/>
              <a:gd name="connsiteY348" fmla="*/ 6477469 h 6857996"/>
              <a:gd name="connsiteX349" fmla="*/ 11230437 w 12191992"/>
              <a:gd name="connsiteY349" fmla="*/ 6477469 h 6857996"/>
              <a:gd name="connsiteX350" fmla="*/ 11230437 w 12191992"/>
              <a:gd name="connsiteY350" fmla="*/ 6460029 h 6857996"/>
              <a:gd name="connsiteX351" fmla="*/ 10727440 w 12191992"/>
              <a:gd name="connsiteY351" fmla="*/ 6460029 h 6857996"/>
              <a:gd name="connsiteX352" fmla="*/ 10727440 w 12191992"/>
              <a:gd name="connsiteY352" fmla="*/ 6477469 h 6857996"/>
              <a:gd name="connsiteX353" fmla="*/ 10720203 w 12191992"/>
              <a:gd name="connsiteY353" fmla="*/ 6477469 h 6857996"/>
              <a:gd name="connsiteX354" fmla="*/ 10720203 w 12191992"/>
              <a:gd name="connsiteY354" fmla="*/ 6486064 h 6857996"/>
              <a:gd name="connsiteX355" fmla="*/ 10727390 w 12191992"/>
              <a:gd name="connsiteY355" fmla="*/ 6486064 h 6857996"/>
              <a:gd name="connsiteX356" fmla="*/ 10727390 w 12191992"/>
              <a:gd name="connsiteY356" fmla="*/ 6518330 h 6857996"/>
              <a:gd name="connsiteX357" fmla="*/ 10732416 w 12191992"/>
              <a:gd name="connsiteY357" fmla="*/ 6534363 h 6857996"/>
              <a:gd name="connsiteX358" fmla="*/ 10747092 w 12191992"/>
              <a:gd name="connsiteY358" fmla="*/ 6539338 h 6857996"/>
              <a:gd name="connsiteX359" fmla="*/ 10753375 w 12191992"/>
              <a:gd name="connsiteY359" fmla="*/ 6538836 h 6857996"/>
              <a:gd name="connsiteX360" fmla="*/ 10759908 w 12191992"/>
              <a:gd name="connsiteY360" fmla="*/ 6537580 h 6857996"/>
              <a:gd name="connsiteX361" fmla="*/ 10759959 w 12191992"/>
              <a:gd name="connsiteY361" fmla="*/ 6537580 h 6857996"/>
              <a:gd name="connsiteX362" fmla="*/ 10759959 w 12191992"/>
              <a:gd name="connsiteY362" fmla="*/ 6528432 h 6857996"/>
              <a:gd name="connsiteX363" fmla="*/ 10759406 w 12191992"/>
              <a:gd name="connsiteY363" fmla="*/ 6528432 h 6857996"/>
              <a:gd name="connsiteX364" fmla="*/ 10755335 w 12191992"/>
              <a:gd name="connsiteY364" fmla="*/ 6529638 h 6857996"/>
              <a:gd name="connsiteX365" fmla="*/ 10749907 w 12191992"/>
              <a:gd name="connsiteY365" fmla="*/ 6530392 h 6857996"/>
              <a:gd name="connsiteX366" fmla="*/ 10743272 w 12191992"/>
              <a:gd name="connsiteY366" fmla="*/ 6529387 h 6857996"/>
              <a:gd name="connsiteX367" fmla="*/ 10739855 w 12191992"/>
              <a:gd name="connsiteY367" fmla="*/ 6526221 h 6857996"/>
              <a:gd name="connsiteX368" fmla="*/ 10738297 w 12191992"/>
              <a:gd name="connsiteY368" fmla="*/ 6521195 h 6857996"/>
              <a:gd name="connsiteX369" fmla="*/ 10738045 w 12191992"/>
              <a:gd name="connsiteY369" fmla="*/ 6513706 h 6857996"/>
              <a:gd name="connsiteX370" fmla="*/ 10738045 w 12191992"/>
              <a:gd name="connsiteY370" fmla="*/ 6486064 h 6857996"/>
              <a:gd name="connsiteX371" fmla="*/ 10759959 w 12191992"/>
              <a:gd name="connsiteY371" fmla="*/ 6486064 h 6857996"/>
              <a:gd name="connsiteX372" fmla="*/ 10759959 w 12191992"/>
              <a:gd name="connsiteY372" fmla="*/ 6477469 h 6857996"/>
              <a:gd name="connsiteX373" fmla="*/ 10738045 w 12191992"/>
              <a:gd name="connsiteY373" fmla="*/ 6477469 h 6857996"/>
              <a:gd name="connsiteX374" fmla="*/ 10738045 w 12191992"/>
              <a:gd name="connsiteY374" fmla="*/ 6460029 h 6857996"/>
              <a:gd name="connsiteX375" fmla="*/ 10888824 w 12191992"/>
              <a:gd name="connsiteY375" fmla="*/ 6456662 h 6857996"/>
              <a:gd name="connsiteX376" fmla="*/ 10888824 w 12191992"/>
              <a:gd name="connsiteY376" fmla="*/ 6467267 h 6857996"/>
              <a:gd name="connsiteX377" fmla="*/ 10900786 w 12191992"/>
              <a:gd name="connsiteY377" fmla="*/ 6467267 h 6857996"/>
              <a:gd name="connsiteX378" fmla="*/ 10900786 w 12191992"/>
              <a:gd name="connsiteY378" fmla="*/ 6456662 h 6857996"/>
              <a:gd name="connsiteX379" fmla="*/ 11118459 w 12191992"/>
              <a:gd name="connsiteY379" fmla="*/ 6455556 h 6857996"/>
              <a:gd name="connsiteX380" fmla="*/ 11108458 w 12191992"/>
              <a:gd name="connsiteY380" fmla="*/ 6457165 h 6857996"/>
              <a:gd name="connsiteX381" fmla="*/ 11101120 w 12191992"/>
              <a:gd name="connsiteY381" fmla="*/ 6461386 h 6857996"/>
              <a:gd name="connsiteX382" fmla="*/ 11096647 w 12191992"/>
              <a:gd name="connsiteY382" fmla="*/ 6467417 h 6857996"/>
              <a:gd name="connsiteX383" fmla="*/ 11095139 w 12191992"/>
              <a:gd name="connsiteY383" fmla="*/ 6474354 h 6857996"/>
              <a:gd name="connsiteX384" fmla="*/ 11097853 w 12191992"/>
              <a:gd name="connsiteY384" fmla="*/ 6484355 h 6857996"/>
              <a:gd name="connsiteX385" fmla="*/ 11106799 w 12191992"/>
              <a:gd name="connsiteY385" fmla="*/ 6492245 h 6857996"/>
              <a:gd name="connsiteX386" fmla="*/ 11100869 w 12191992"/>
              <a:gd name="connsiteY386" fmla="*/ 6496166 h 6857996"/>
              <a:gd name="connsiteX387" fmla="*/ 11095994 w 12191992"/>
              <a:gd name="connsiteY387" fmla="*/ 6500991 h 6857996"/>
              <a:gd name="connsiteX388" fmla="*/ 11092526 w 12191992"/>
              <a:gd name="connsiteY388" fmla="*/ 6507273 h 6857996"/>
              <a:gd name="connsiteX389" fmla="*/ 11091068 w 12191992"/>
              <a:gd name="connsiteY389" fmla="*/ 6515918 h 6857996"/>
              <a:gd name="connsiteX390" fmla="*/ 11098858 w 12191992"/>
              <a:gd name="connsiteY390" fmla="*/ 6533207 h 6857996"/>
              <a:gd name="connsiteX391" fmla="*/ 11118359 w 12191992"/>
              <a:gd name="connsiteY391" fmla="*/ 6539791 h 6857996"/>
              <a:gd name="connsiteX392" fmla="*/ 11132281 w 12191992"/>
              <a:gd name="connsiteY392" fmla="*/ 6536725 h 6857996"/>
              <a:gd name="connsiteX393" fmla="*/ 11145549 w 12191992"/>
              <a:gd name="connsiteY393" fmla="*/ 6525919 h 6857996"/>
              <a:gd name="connsiteX394" fmla="*/ 11158416 w 12191992"/>
              <a:gd name="connsiteY394" fmla="*/ 6538183 h 6857996"/>
              <a:gd name="connsiteX395" fmla="*/ 11172287 w 12191992"/>
              <a:gd name="connsiteY395" fmla="*/ 6538183 h 6857996"/>
              <a:gd name="connsiteX396" fmla="*/ 11150977 w 12191992"/>
              <a:gd name="connsiteY396" fmla="*/ 6518179 h 6857996"/>
              <a:gd name="connsiteX397" fmla="*/ 11155802 w 12191992"/>
              <a:gd name="connsiteY397" fmla="*/ 6505715 h 6857996"/>
              <a:gd name="connsiteX398" fmla="*/ 11157209 w 12191992"/>
              <a:gd name="connsiteY398" fmla="*/ 6493954 h 6857996"/>
              <a:gd name="connsiteX399" fmla="*/ 11157209 w 12191992"/>
              <a:gd name="connsiteY399" fmla="*/ 6488778 h 6857996"/>
              <a:gd name="connsiteX400" fmla="*/ 11146203 w 12191992"/>
              <a:gd name="connsiteY400" fmla="*/ 6488778 h 6857996"/>
              <a:gd name="connsiteX401" fmla="*/ 11146253 w 12191992"/>
              <a:gd name="connsiteY401" fmla="*/ 6495161 h 6857996"/>
              <a:gd name="connsiteX402" fmla="*/ 11146152 w 12191992"/>
              <a:gd name="connsiteY402" fmla="*/ 6501946 h 6857996"/>
              <a:gd name="connsiteX403" fmla="*/ 11145700 w 12191992"/>
              <a:gd name="connsiteY403" fmla="*/ 6507374 h 6857996"/>
              <a:gd name="connsiteX404" fmla="*/ 11144494 w 12191992"/>
              <a:gd name="connsiteY404" fmla="*/ 6512149 h 6857996"/>
              <a:gd name="connsiteX405" fmla="*/ 11123536 w 12191992"/>
              <a:gd name="connsiteY405" fmla="*/ 6492497 h 6857996"/>
              <a:gd name="connsiteX406" fmla="*/ 11132180 w 12191992"/>
              <a:gd name="connsiteY406" fmla="*/ 6488325 h 6857996"/>
              <a:gd name="connsiteX407" fmla="*/ 11137307 w 12191992"/>
              <a:gd name="connsiteY407" fmla="*/ 6483199 h 6857996"/>
              <a:gd name="connsiteX408" fmla="*/ 11139619 w 12191992"/>
              <a:gd name="connsiteY408" fmla="*/ 6477771 h 6857996"/>
              <a:gd name="connsiteX409" fmla="*/ 11140272 w 12191992"/>
              <a:gd name="connsiteY409" fmla="*/ 6472343 h 6857996"/>
              <a:gd name="connsiteX410" fmla="*/ 11134241 w 12191992"/>
              <a:gd name="connsiteY410" fmla="*/ 6460331 h 6857996"/>
              <a:gd name="connsiteX411" fmla="*/ 11118459 w 12191992"/>
              <a:gd name="connsiteY411" fmla="*/ 6455556 h 6857996"/>
              <a:gd name="connsiteX412" fmla="*/ 11715391 w 12191992"/>
              <a:gd name="connsiteY412" fmla="*/ 6389112 h 6857996"/>
              <a:gd name="connsiteX413" fmla="*/ 11705540 w 12191992"/>
              <a:gd name="connsiteY413" fmla="*/ 6424696 h 6857996"/>
              <a:gd name="connsiteX414" fmla="*/ 11713783 w 12191992"/>
              <a:gd name="connsiteY414" fmla="*/ 6424696 h 6857996"/>
              <a:gd name="connsiteX415" fmla="*/ 11729715 w 12191992"/>
              <a:gd name="connsiteY415" fmla="*/ 6389112 h 6857996"/>
              <a:gd name="connsiteX416" fmla="*/ 8789787 w 12191992"/>
              <a:gd name="connsiteY416" fmla="*/ 6377302 h 6857996"/>
              <a:gd name="connsiteX417" fmla="*/ 8810092 w 12191992"/>
              <a:gd name="connsiteY417" fmla="*/ 6378559 h 6857996"/>
              <a:gd name="connsiteX418" fmla="*/ 8826878 w 12191992"/>
              <a:gd name="connsiteY418" fmla="*/ 6385294 h 6857996"/>
              <a:gd name="connsiteX419" fmla="*/ 8833111 w 12191992"/>
              <a:gd name="connsiteY419" fmla="*/ 6420174 h 6857996"/>
              <a:gd name="connsiteX420" fmla="*/ 8747971 w 12191992"/>
              <a:gd name="connsiteY420" fmla="*/ 6420174 h 6857996"/>
              <a:gd name="connsiteX421" fmla="*/ 8754555 w 12191992"/>
              <a:gd name="connsiteY421" fmla="*/ 6385997 h 6857996"/>
              <a:gd name="connsiteX422" fmla="*/ 8771141 w 12191992"/>
              <a:gd name="connsiteY422" fmla="*/ 6378810 h 6857996"/>
              <a:gd name="connsiteX423" fmla="*/ 8789787 w 12191992"/>
              <a:gd name="connsiteY423" fmla="*/ 6377302 h 6857996"/>
              <a:gd name="connsiteX424" fmla="*/ 10145587 w 12191992"/>
              <a:gd name="connsiteY424" fmla="*/ 6377302 h 6857996"/>
              <a:gd name="connsiteX425" fmla="*/ 10180467 w 12191992"/>
              <a:gd name="connsiteY425" fmla="*/ 6387505 h 6857996"/>
              <a:gd name="connsiteX426" fmla="*/ 10191725 w 12191992"/>
              <a:gd name="connsiteY426" fmla="*/ 6436608 h 6857996"/>
              <a:gd name="connsiteX427" fmla="*/ 10191725 w 12191992"/>
              <a:gd name="connsiteY427" fmla="*/ 6440579 h 6857996"/>
              <a:gd name="connsiteX428" fmla="*/ 10182678 w 12191992"/>
              <a:gd name="connsiteY428" fmla="*/ 6491090 h 6857996"/>
              <a:gd name="connsiteX429" fmla="*/ 10145587 w 12191992"/>
              <a:gd name="connsiteY429" fmla="*/ 6503051 h 6857996"/>
              <a:gd name="connsiteX430" fmla="*/ 10112818 w 12191992"/>
              <a:gd name="connsiteY430" fmla="*/ 6491090 h 6857996"/>
              <a:gd name="connsiteX431" fmla="*/ 10105179 w 12191992"/>
              <a:gd name="connsiteY431" fmla="*/ 6449274 h 6857996"/>
              <a:gd name="connsiteX432" fmla="*/ 10105179 w 12191992"/>
              <a:gd name="connsiteY432" fmla="*/ 6431431 h 6857996"/>
              <a:gd name="connsiteX433" fmla="*/ 10113521 w 12191992"/>
              <a:gd name="connsiteY433" fmla="*/ 6387505 h 6857996"/>
              <a:gd name="connsiteX434" fmla="*/ 10145587 w 12191992"/>
              <a:gd name="connsiteY434" fmla="*/ 6377302 h 6857996"/>
              <a:gd name="connsiteX435" fmla="*/ 9938267 w 12191992"/>
              <a:gd name="connsiteY435" fmla="*/ 6377302 h 6857996"/>
              <a:gd name="connsiteX436" fmla="*/ 9957868 w 12191992"/>
              <a:gd name="connsiteY436" fmla="*/ 6379161 h 6857996"/>
              <a:gd name="connsiteX437" fmla="*/ 9974654 w 12191992"/>
              <a:gd name="connsiteY437" fmla="*/ 6388208 h 6857996"/>
              <a:gd name="connsiteX438" fmla="*/ 9982293 w 12191992"/>
              <a:gd name="connsiteY438" fmla="*/ 6441282 h 6857996"/>
              <a:gd name="connsiteX439" fmla="*/ 9974654 w 12191992"/>
              <a:gd name="connsiteY439" fmla="*/ 6493300 h 6857996"/>
              <a:gd name="connsiteX440" fmla="*/ 9938267 w 12191992"/>
              <a:gd name="connsiteY440" fmla="*/ 6503050 h 6857996"/>
              <a:gd name="connsiteX441" fmla="*/ 9900823 w 12191992"/>
              <a:gd name="connsiteY441" fmla="*/ 6491089 h 6857996"/>
              <a:gd name="connsiteX442" fmla="*/ 9894239 w 12191992"/>
              <a:gd name="connsiteY442" fmla="*/ 6441282 h 6857996"/>
              <a:gd name="connsiteX443" fmla="*/ 9902682 w 12191992"/>
              <a:gd name="connsiteY443" fmla="*/ 6387504 h 6857996"/>
              <a:gd name="connsiteX444" fmla="*/ 9919268 w 12191992"/>
              <a:gd name="connsiteY444" fmla="*/ 6379060 h 6857996"/>
              <a:gd name="connsiteX445" fmla="*/ 9938267 w 12191992"/>
              <a:gd name="connsiteY445" fmla="*/ 6377302 h 6857996"/>
              <a:gd name="connsiteX446" fmla="*/ 9635051 w 12191992"/>
              <a:gd name="connsiteY446" fmla="*/ 6377302 h 6857996"/>
              <a:gd name="connsiteX447" fmla="*/ 9654652 w 12191992"/>
              <a:gd name="connsiteY447" fmla="*/ 6379161 h 6857996"/>
              <a:gd name="connsiteX448" fmla="*/ 9671439 w 12191992"/>
              <a:gd name="connsiteY448" fmla="*/ 6388208 h 6857996"/>
              <a:gd name="connsiteX449" fmla="*/ 9679078 w 12191992"/>
              <a:gd name="connsiteY449" fmla="*/ 6441282 h 6857996"/>
              <a:gd name="connsiteX450" fmla="*/ 9671439 w 12191992"/>
              <a:gd name="connsiteY450" fmla="*/ 6493300 h 6857996"/>
              <a:gd name="connsiteX451" fmla="*/ 9635051 w 12191992"/>
              <a:gd name="connsiteY451" fmla="*/ 6503050 h 6857996"/>
              <a:gd name="connsiteX452" fmla="*/ 9597608 w 12191992"/>
              <a:gd name="connsiteY452" fmla="*/ 6491089 h 6857996"/>
              <a:gd name="connsiteX453" fmla="*/ 9591024 w 12191992"/>
              <a:gd name="connsiteY453" fmla="*/ 6441282 h 6857996"/>
              <a:gd name="connsiteX454" fmla="*/ 9599467 w 12191992"/>
              <a:gd name="connsiteY454" fmla="*/ 6387504 h 6857996"/>
              <a:gd name="connsiteX455" fmla="*/ 9616052 w 12191992"/>
              <a:gd name="connsiteY455" fmla="*/ 6379060 h 6857996"/>
              <a:gd name="connsiteX456" fmla="*/ 9635051 w 12191992"/>
              <a:gd name="connsiteY456" fmla="*/ 6377302 h 6857996"/>
              <a:gd name="connsiteX457" fmla="*/ 11504150 w 12191992"/>
              <a:gd name="connsiteY457" fmla="*/ 6372728 h 6857996"/>
              <a:gd name="connsiteX458" fmla="*/ 11504150 w 12191992"/>
              <a:gd name="connsiteY458" fmla="*/ 6389616 h 6857996"/>
              <a:gd name="connsiteX459" fmla="*/ 11495606 w 12191992"/>
              <a:gd name="connsiteY459" fmla="*/ 6394541 h 6857996"/>
              <a:gd name="connsiteX460" fmla="*/ 11485403 w 12191992"/>
              <a:gd name="connsiteY460" fmla="*/ 6396652 h 6857996"/>
              <a:gd name="connsiteX461" fmla="*/ 11475402 w 12191992"/>
              <a:gd name="connsiteY461" fmla="*/ 6394039 h 6857996"/>
              <a:gd name="connsiteX462" fmla="*/ 11472135 w 12191992"/>
              <a:gd name="connsiteY462" fmla="*/ 6386198 h 6857996"/>
              <a:gd name="connsiteX463" fmla="*/ 11474949 w 12191992"/>
              <a:gd name="connsiteY463" fmla="*/ 6378961 h 6857996"/>
              <a:gd name="connsiteX464" fmla="*/ 11482338 w 12191992"/>
              <a:gd name="connsiteY464" fmla="*/ 6375091 h 6857996"/>
              <a:gd name="connsiteX465" fmla="*/ 11492741 w 12191992"/>
              <a:gd name="connsiteY465" fmla="*/ 6373532 h 6857996"/>
              <a:gd name="connsiteX466" fmla="*/ 11504150 w 12191992"/>
              <a:gd name="connsiteY466" fmla="*/ 6372728 h 6857996"/>
              <a:gd name="connsiteX467" fmla="*/ 11078955 w 12191992"/>
              <a:gd name="connsiteY467" fmla="*/ 6372728 h 6857996"/>
              <a:gd name="connsiteX468" fmla="*/ 11078955 w 12191992"/>
              <a:gd name="connsiteY468" fmla="*/ 6389616 h 6857996"/>
              <a:gd name="connsiteX469" fmla="*/ 11070410 w 12191992"/>
              <a:gd name="connsiteY469" fmla="*/ 6394541 h 6857996"/>
              <a:gd name="connsiteX470" fmla="*/ 11060208 w 12191992"/>
              <a:gd name="connsiteY470" fmla="*/ 6396652 h 6857996"/>
              <a:gd name="connsiteX471" fmla="*/ 11050207 w 12191992"/>
              <a:gd name="connsiteY471" fmla="*/ 6394039 h 6857996"/>
              <a:gd name="connsiteX472" fmla="*/ 11046940 w 12191992"/>
              <a:gd name="connsiteY472" fmla="*/ 6386198 h 6857996"/>
              <a:gd name="connsiteX473" fmla="*/ 11049754 w 12191992"/>
              <a:gd name="connsiteY473" fmla="*/ 6378961 h 6857996"/>
              <a:gd name="connsiteX474" fmla="*/ 11057142 w 12191992"/>
              <a:gd name="connsiteY474" fmla="*/ 6375091 h 6857996"/>
              <a:gd name="connsiteX475" fmla="*/ 11067546 w 12191992"/>
              <a:gd name="connsiteY475" fmla="*/ 6373532 h 6857996"/>
              <a:gd name="connsiteX476" fmla="*/ 11078955 w 12191992"/>
              <a:gd name="connsiteY476" fmla="*/ 6372728 h 6857996"/>
              <a:gd name="connsiteX477" fmla="*/ 11285672 w 12191992"/>
              <a:gd name="connsiteY477" fmla="*/ 6351418 h 6857996"/>
              <a:gd name="connsiteX478" fmla="*/ 11292910 w 12191992"/>
              <a:gd name="connsiteY478" fmla="*/ 6352222 h 6857996"/>
              <a:gd name="connsiteX479" fmla="*/ 11300800 w 12191992"/>
              <a:gd name="connsiteY479" fmla="*/ 6354835 h 6857996"/>
              <a:gd name="connsiteX480" fmla="*/ 11300800 w 12191992"/>
              <a:gd name="connsiteY480" fmla="*/ 6387906 h 6857996"/>
              <a:gd name="connsiteX481" fmla="*/ 11292256 w 12191992"/>
              <a:gd name="connsiteY481" fmla="*/ 6392480 h 6857996"/>
              <a:gd name="connsiteX482" fmla="*/ 11282959 w 12191992"/>
              <a:gd name="connsiteY482" fmla="*/ 6394189 h 6857996"/>
              <a:gd name="connsiteX483" fmla="*/ 11270595 w 12191992"/>
              <a:gd name="connsiteY483" fmla="*/ 6388911 h 6857996"/>
              <a:gd name="connsiteX484" fmla="*/ 11266875 w 12191992"/>
              <a:gd name="connsiteY484" fmla="*/ 6373431 h 6857996"/>
              <a:gd name="connsiteX485" fmla="*/ 11271901 w 12191992"/>
              <a:gd name="connsiteY485" fmla="*/ 6357047 h 6857996"/>
              <a:gd name="connsiteX486" fmla="*/ 11285672 w 12191992"/>
              <a:gd name="connsiteY486" fmla="*/ 6351418 h 6857996"/>
              <a:gd name="connsiteX487" fmla="*/ 10929785 w 12191992"/>
              <a:gd name="connsiteY487" fmla="*/ 6351016 h 6857996"/>
              <a:gd name="connsiteX488" fmla="*/ 10943104 w 12191992"/>
              <a:gd name="connsiteY488" fmla="*/ 6356745 h 6857996"/>
              <a:gd name="connsiteX489" fmla="*/ 10947929 w 12191992"/>
              <a:gd name="connsiteY489" fmla="*/ 6374286 h 6857996"/>
              <a:gd name="connsiteX490" fmla="*/ 10943104 w 12191992"/>
              <a:gd name="connsiteY490" fmla="*/ 6391626 h 6857996"/>
              <a:gd name="connsiteX491" fmla="*/ 10929835 w 12191992"/>
              <a:gd name="connsiteY491" fmla="*/ 6397455 h 6857996"/>
              <a:gd name="connsiteX492" fmla="*/ 10916466 w 12191992"/>
              <a:gd name="connsiteY492" fmla="*/ 6391575 h 6857996"/>
              <a:gd name="connsiteX493" fmla="*/ 10911641 w 12191992"/>
              <a:gd name="connsiteY493" fmla="*/ 6374286 h 6857996"/>
              <a:gd name="connsiteX494" fmla="*/ 10916416 w 12191992"/>
              <a:gd name="connsiteY494" fmla="*/ 6356745 h 6857996"/>
              <a:gd name="connsiteX495" fmla="*/ 10929785 w 12191992"/>
              <a:gd name="connsiteY495" fmla="*/ 6351016 h 6857996"/>
              <a:gd name="connsiteX496" fmla="*/ 10257766 w 12191992"/>
              <a:gd name="connsiteY496" fmla="*/ 6344985 h 6857996"/>
              <a:gd name="connsiteX497" fmla="*/ 10321043 w 12191992"/>
              <a:gd name="connsiteY497" fmla="*/ 6535872 h 6857996"/>
              <a:gd name="connsiteX498" fmla="*/ 10343257 w 12191992"/>
              <a:gd name="connsiteY498" fmla="*/ 6535872 h 6857996"/>
              <a:gd name="connsiteX499" fmla="*/ 10333758 w 12191992"/>
              <a:gd name="connsiteY499" fmla="*/ 6569244 h 6857996"/>
              <a:gd name="connsiteX500" fmla="*/ 10306166 w 12191992"/>
              <a:gd name="connsiteY500" fmla="*/ 6585678 h 6857996"/>
              <a:gd name="connsiteX501" fmla="*/ 10301291 w 12191992"/>
              <a:gd name="connsiteY501" fmla="*/ 6585327 h 6857996"/>
              <a:gd name="connsiteX502" fmla="*/ 10296415 w 12191992"/>
              <a:gd name="connsiteY502" fmla="*/ 6584975 h 6857996"/>
              <a:gd name="connsiteX503" fmla="*/ 10296415 w 12191992"/>
              <a:gd name="connsiteY503" fmla="*/ 6619504 h 6857996"/>
              <a:gd name="connsiteX504" fmla="*/ 10314509 w 12191992"/>
              <a:gd name="connsiteY504" fmla="*/ 6620207 h 6857996"/>
              <a:gd name="connsiteX505" fmla="*/ 10352254 w 12191992"/>
              <a:gd name="connsiteY505" fmla="*/ 6613271 h 6857996"/>
              <a:gd name="connsiteX506" fmla="*/ 10372559 w 12191992"/>
              <a:gd name="connsiteY506" fmla="*/ 6592665 h 6857996"/>
              <a:gd name="connsiteX507" fmla="*/ 10385073 w 12191992"/>
              <a:gd name="connsiteY507" fmla="*/ 6558739 h 6857996"/>
              <a:gd name="connsiteX508" fmla="*/ 10438147 w 12191992"/>
              <a:gd name="connsiteY508" fmla="*/ 6344985 h 6857996"/>
              <a:gd name="connsiteX509" fmla="*/ 10391305 w 12191992"/>
              <a:gd name="connsiteY509" fmla="*/ 6344985 h 6857996"/>
              <a:gd name="connsiteX510" fmla="*/ 10354465 w 12191992"/>
              <a:gd name="connsiteY510" fmla="*/ 6507525 h 6857996"/>
              <a:gd name="connsiteX511" fmla="*/ 10353762 w 12191992"/>
              <a:gd name="connsiteY511" fmla="*/ 6507525 h 6857996"/>
              <a:gd name="connsiteX512" fmla="*/ 10305412 w 12191992"/>
              <a:gd name="connsiteY512" fmla="*/ 6344985 h 6857996"/>
              <a:gd name="connsiteX513" fmla="*/ 11155601 w 12191992"/>
              <a:gd name="connsiteY513" fmla="*/ 6343879 h 6857996"/>
              <a:gd name="connsiteX514" fmla="*/ 11155601 w 12191992"/>
              <a:gd name="connsiteY514" fmla="*/ 6404593 h 6857996"/>
              <a:gd name="connsiteX515" fmla="*/ 11166205 w 12191992"/>
              <a:gd name="connsiteY515" fmla="*/ 6404593 h 6857996"/>
              <a:gd name="connsiteX516" fmla="*/ 11166205 w 12191992"/>
              <a:gd name="connsiteY516" fmla="*/ 6343879 h 6857996"/>
              <a:gd name="connsiteX517" fmla="*/ 10967480 w 12191992"/>
              <a:gd name="connsiteY517" fmla="*/ 6343879 h 6857996"/>
              <a:gd name="connsiteX518" fmla="*/ 10992811 w 12191992"/>
              <a:gd name="connsiteY518" fmla="*/ 6404593 h 6857996"/>
              <a:gd name="connsiteX519" fmla="*/ 11003466 w 12191992"/>
              <a:gd name="connsiteY519" fmla="*/ 6404593 h 6857996"/>
              <a:gd name="connsiteX520" fmla="*/ 11028947 w 12191992"/>
              <a:gd name="connsiteY520" fmla="*/ 6343879 h 6857996"/>
              <a:gd name="connsiteX521" fmla="*/ 11017840 w 12191992"/>
              <a:gd name="connsiteY521" fmla="*/ 6343879 h 6857996"/>
              <a:gd name="connsiteX522" fmla="*/ 10998490 w 12191992"/>
              <a:gd name="connsiteY522" fmla="*/ 6392179 h 6857996"/>
              <a:gd name="connsiteX523" fmla="*/ 10978989 w 12191992"/>
              <a:gd name="connsiteY523" fmla="*/ 6343879 h 6857996"/>
              <a:gd name="connsiteX524" fmla="*/ 10727289 w 12191992"/>
              <a:gd name="connsiteY524" fmla="*/ 6343879 h 6857996"/>
              <a:gd name="connsiteX525" fmla="*/ 10727289 w 12191992"/>
              <a:gd name="connsiteY525" fmla="*/ 6404593 h 6857996"/>
              <a:gd name="connsiteX526" fmla="*/ 10737894 w 12191992"/>
              <a:gd name="connsiteY526" fmla="*/ 6404593 h 6857996"/>
              <a:gd name="connsiteX527" fmla="*/ 10737894 w 12191992"/>
              <a:gd name="connsiteY527" fmla="*/ 6343879 h 6857996"/>
              <a:gd name="connsiteX528" fmla="*/ 11450022 w 12191992"/>
              <a:gd name="connsiteY528" fmla="*/ 6343829 h 6857996"/>
              <a:gd name="connsiteX529" fmla="*/ 11440170 w 12191992"/>
              <a:gd name="connsiteY529" fmla="*/ 6345890 h 6857996"/>
              <a:gd name="connsiteX530" fmla="*/ 11429013 w 12191992"/>
              <a:gd name="connsiteY530" fmla="*/ 6352826 h 6857996"/>
              <a:gd name="connsiteX531" fmla="*/ 11429013 w 12191992"/>
              <a:gd name="connsiteY531" fmla="*/ 6343879 h 6857996"/>
              <a:gd name="connsiteX532" fmla="*/ 11418408 w 12191992"/>
              <a:gd name="connsiteY532" fmla="*/ 6343879 h 6857996"/>
              <a:gd name="connsiteX533" fmla="*/ 11418408 w 12191992"/>
              <a:gd name="connsiteY533" fmla="*/ 6404593 h 6857996"/>
              <a:gd name="connsiteX534" fmla="*/ 11429013 w 12191992"/>
              <a:gd name="connsiteY534" fmla="*/ 6404593 h 6857996"/>
              <a:gd name="connsiteX535" fmla="*/ 11429013 w 12191992"/>
              <a:gd name="connsiteY535" fmla="*/ 6361521 h 6857996"/>
              <a:gd name="connsiteX536" fmla="*/ 11437809 w 12191992"/>
              <a:gd name="connsiteY536" fmla="*/ 6356093 h 6857996"/>
              <a:gd name="connsiteX537" fmla="*/ 11447308 w 12191992"/>
              <a:gd name="connsiteY537" fmla="*/ 6353982 h 6857996"/>
              <a:gd name="connsiteX538" fmla="*/ 11452585 w 12191992"/>
              <a:gd name="connsiteY538" fmla="*/ 6354233 h 6857996"/>
              <a:gd name="connsiteX539" fmla="*/ 11457209 w 12191992"/>
              <a:gd name="connsiteY539" fmla="*/ 6355037 h 6857996"/>
              <a:gd name="connsiteX540" fmla="*/ 11457762 w 12191992"/>
              <a:gd name="connsiteY540" fmla="*/ 6355037 h 6857996"/>
              <a:gd name="connsiteX541" fmla="*/ 11457762 w 12191992"/>
              <a:gd name="connsiteY541" fmla="*/ 6344482 h 6857996"/>
              <a:gd name="connsiteX542" fmla="*/ 11454043 w 12191992"/>
              <a:gd name="connsiteY542" fmla="*/ 6343980 h 6857996"/>
              <a:gd name="connsiteX543" fmla="*/ 11450022 w 12191992"/>
              <a:gd name="connsiteY543" fmla="*/ 6343829 h 6857996"/>
              <a:gd name="connsiteX544" fmla="*/ 9938267 w 12191992"/>
              <a:gd name="connsiteY544" fmla="*/ 6342823 h 6857996"/>
              <a:gd name="connsiteX545" fmla="*/ 9862978 w 12191992"/>
              <a:gd name="connsiteY545" fmla="*/ 6364636 h 6857996"/>
              <a:gd name="connsiteX546" fmla="*/ 9848101 w 12191992"/>
              <a:gd name="connsiteY546" fmla="*/ 6446358 h 6857996"/>
              <a:gd name="connsiteX547" fmla="*/ 9861571 w 12191992"/>
              <a:gd name="connsiteY547" fmla="*/ 6514359 h 6857996"/>
              <a:gd name="connsiteX548" fmla="*/ 9880468 w 12191992"/>
              <a:gd name="connsiteY548" fmla="*/ 6529788 h 6857996"/>
              <a:gd name="connsiteX549" fmla="*/ 9937563 w 12191992"/>
              <a:gd name="connsiteY549" fmla="*/ 6538031 h 6857996"/>
              <a:gd name="connsiteX550" fmla="*/ 9978474 w 12191992"/>
              <a:gd name="connsiteY550" fmla="*/ 6535166 h 6857996"/>
              <a:gd name="connsiteX551" fmla="*/ 10007675 w 12191992"/>
              <a:gd name="connsiteY551" fmla="*/ 6523104 h 6857996"/>
              <a:gd name="connsiteX552" fmla="*/ 10024964 w 12191992"/>
              <a:gd name="connsiteY552" fmla="*/ 6491440 h 6857996"/>
              <a:gd name="connsiteX553" fmla="*/ 10028432 w 12191992"/>
              <a:gd name="connsiteY553" fmla="*/ 6441282 h 6857996"/>
              <a:gd name="connsiteX554" fmla="*/ 10024913 w 12191992"/>
              <a:gd name="connsiteY554" fmla="*/ 6390218 h 6857996"/>
              <a:gd name="connsiteX555" fmla="*/ 10009936 w 12191992"/>
              <a:gd name="connsiteY555" fmla="*/ 6360665 h 6857996"/>
              <a:gd name="connsiteX556" fmla="*/ 9991541 w 12191992"/>
              <a:gd name="connsiteY556" fmla="*/ 6349558 h 6857996"/>
              <a:gd name="connsiteX557" fmla="*/ 9938267 w 12191992"/>
              <a:gd name="connsiteY557" fmla="*/ 6342823 h 6857996"/>
              <a:gd name="connsiteX558" fmla="*/ 9635051 w 12191992"/>
              <a:gd name="connsiteY558" fmla="*/ 6342823 h 6857996"/>
              <a:gd name="connsiteX559" fmla="*/ 9559762 w 12191992"/>
              <a:gd name="connsiteY559" fmla="*/ 6364636 h 6857996"/>
              <a:gd name="connsiteX560" fmla="*/ 9544835 w 12191992"/>
              <a:gd name="connsiteY560" fmla="*/ 6446358 h 6857996"/>
              <a:gd name="connsiteX561" fmla="*/ 9558355 w 12191992"/>
              <a:gd name="connsiteY561" fmla="*/ 6514359 h 6857996"/>
              <a:gd name="connsiteX562" fmla="*/ 9577252 w 12191992"/>
              <a:gd name="connsiteY562" fmla="*/ 6529788 h 6857996"/>
              <a:gd name="connsiteX563" fmla="*/ 9634347 w 12191992"/>
              <a:gd name="connsiteY563" fmla="*/ 6538031 h 6857996"/>
              <a:gd name="connsiteX564" fmla="*/ 9675258 w 12191992"/>
              <a:gd name="connsiteY564" fmla="*/ 6535166 h 6857996"/>
              <a:gd name="connsiteX565" fmla="*/ 9704459 w 12191992"/>
              <a:gd name="connsiteY565" fmla="*/ 6523104 h 6857996"/>
              <a:gd name="connsiteX566" fmla="*/ 9721748 w 12191992"/>
              <a:gd name="connsiteY566" fmla="*/ 6491440 h 6857996"/>
              <a:gd name="connsiteX567" fmla="*/ 9725216 w 12191992"/>
              <a:gd name="connsiteY567" fmla="*/ 6441282 h 6857996"/>
              <a:gd name="connsiteX568" fmla="*/ 9721698 w 12191992"/>
              <a:gd name="connsiteY568" fmla="*/ 6390218 h 6857996"/>
              <a:gd name="connsiteX569" fmla="*/ 9706720 w 12191992"/>
              <a:gd name="connsiteY569" fmla="*/ 6360665 h 6857996"/>
              <a:gd name="connsiteX570" fmla="*/ 9688326 w 12191992"/>
              <a:gd name="connsiteY570" fmla="*/ 6349558 h 6857996"/>
              <a:gd name="connsiteX571" fmla="*/ 9635051 w 12191992"/>
              <a:gd name="connsiteY571" fmla="*/ 6342823 h 6857996"/>
              <a:gd name="connsiteX572" fmla="*/ 8996404 w 12191992"/>
              <a:gd name="connsiteY572" fmla="*/ 6342823 h 6857996"/>
              <a:gd name="connsiteX573" fmla="*/ 8954236 w 12191992"/>
              <a:gd name="connsiteY573" fmla="*/ 6347246 h 6857996"/>
              <a:gd name="connsiteX574" fmla="*/ 8926996 w 12191992"/>
              <a:gd name="connsiteY574" fmla="*/ 6364636 h 6857996"/>
              <a:gd name="connsiteX575" fmla="*/ 8912420 w 12191992"/>
              <a:gd name="connsiteY575" fmla="*/ 6401979 h 6857996"/>
              <a:gd name="connsiteX576" fmla="*/ 8910561 w 12191992"/>
              <a:gd name="connsiteY576" fmla="*/ 6442739 h 6857996"/>
              <a:gd name="connsiteX577" fmla="*/ 8911817 w 12191992"/>
              <a:gd name="connsiteY577" fmla="*/ 6477821 h 6857996"/>
              <a:gd name="connsiteX578" fmla="*/ 8928403 w 12191992"/>
              <a:gd name="connsiteY578" fmla="*/ 6520240 h 6857996"/>
              <a:gd name="connsiteX579" fmla="*/ 8960871 w 12191992"/>
              <a:gd name="connsiteY579" fmla="*/ 6536021 h 6857996"/>
              <a:gd name="connsiteX580" fmla="*/ 8997811 w 12191992"/>
              <a:gd name="connsiteY580" fmla="*/ 6538081 h 6857996"/>
              <a:gd name="connsiteX581" fmla="*/ 9064707 w 12191992"/>
              <a:gd name="connsiteY581" fmla="*/ 6523858 h 6857996"/>
              <a:gd name="connsiteX582" fmla="*/ 9083252 w 12191992"/>
              <a:gd name="connsiteY582" fmla="*/ 6463496 h 6857996"/>
              <a:gd name="connsiteX583" fmla="*/ 9037064 w 12191992"/>
              <a:gd name="connsiteY583" fmla="*/ 6463496 h 6857996"/>
              <a:gd name="connsiteX584" fmla="*/ 9037064 w 12191992"/>
              <a:gd name="connsiteY584" fmla="*/ 6469729 h 6857996"/>
              <a:gd name="connsiteX585" fmla="*/ 9030480 w 12191992"/>
              <a:gd name="connsiteY585" fmla="*/ 6496266 h 6857996"/>
              <a:gd name="connsiteX586" fmla="*/ 9019976 w 12191992"/>
              <a:gd name="connsiteY586" fmla="*/ 6501744 h 6857996"/>
              <a:gd name="connsiteX587" fmla="*/ 8999269 w 12191992"/>
              <a:gd name="connsiteY587" fmla="*/ 6503101 h 6857996"/>
              <a:gd name="connsiteX588" fmla="*/ 8992333 w 12191992"/>
              <a:gd name="connsiteY588" fmla="*/ 6503905 h 6857996"/>
              <a:gd name="connsiteX589" fmla="*/ 8965092 w 12191992"/>
              <a:gd name="connsiteY589" fmla="*/ 6496266 h 6857996"/>
              <a:gd name="connsiteX590" fmla="*/ 8958006 w 12191992"/>
              <a:gd name="connsiteY590" fmla="*/ 6480384 h 6857996"/>
              <a:gd name="connsiteX591" fmla="*/ 8955945 w 12191992"/>
              <a:gd name="connsiteY591" fmla="*/ 6462793 h 6857996"/>
              <a:gd name="connsiteX592" fmla="*/ 8956750 w 12191992"/>
              <a:gd name="connsiteY592" fmla="*/ 6436608 h 6857996"/>
              <a:gd name="connsiteX593" fmla="*/ 8955945 w 12191992"/>
              <a:gd name="connsiteY593" fmla="*/ 6424998 h 6857996"/>
              <a:gd name="connsiteX594" fmla="*/ 8962881 w 12191992"/>
              <a:gd name="connsiteY594" fmla="*/ 6388962 h 6857996"/>
              <a:gd name="connsiteX595" fmla="*/ 8996354 w 12191992"/>
              <a:gd name="connsiteY595" fmla="*/ 6377352 h 6857996"/>
              <a:gd name="connsiteX596" fmla="*/ 9031938 w 12191992"/>
              <a:gd name="connsiteY596" fmla="*/ 6387555 h 6857996"/>
              <a:gd name="connsiteX597" fmla="*/ 9037818 w 12191992"/>
              <a:gd name="connsiteY597" fmla="*/ 6412232 h 6857996"/>
              <a:gd name="connsiteX598" fmla="*/ 9083252 w 12191992"/>
              <a:gd name="connsiteY598" fmla="*/ 6412232 h 6857996"/>
              <a:gd name="connsiteX599" fmla="*/ 9061791 w 12191992"/>
              <a:gd name="connsiteY599" fmla="*/ 6355539 h 6857996"/>
              <a:gd name="connsiteX600" fmla="*/ 9035355 w 12191992"/>
              <a:gd name="connsiteY600" fmla="*/ 6346040 h 6857996"/>
              <a:gd name="connsiteX601" fmla="*/ 8996404 w 12191992"/>
              <a:gd name="connsiteY601" fmla="*/ 6342823 h 6857996"/>
              <a:gd name="connsiteX602" fmla="*/ 10132017 w 12191992"/>
              <a:gd name="connsiteY602" fmla="*/ 6342773 h 6857996"/>
              <a:gd name="connsiteX603" fmla="*/ 10072108 w 12191992"/>
              <a:gd name="connsiteY603" fmla="*/ 6367602 h 6857996"/>
              <a:gd name="connsiteX604" fmla="*/ 10058990 w 12191992"/>
              <a:gd name="connsiteY604" fmla="*/ 6434347 h 6857996"/>
              <a:gd name="connsiteX605" fmla="*/ 10058990 w 12191992"/>
              <a:gd name="connsiteY605" fmla="*/ 6452188 h 6857996"/>
              <a:gd name="connsiteX606" fmla="*/ 10075324 w 12191992"/>
              <a:gd name="connsiteY606" fmla="*/ 6518682 h 6857996"/>
              <a:gd name="connsiteX607" fmla="*/ 10132771 w 12191992"/>
              <a:gd name="connsiteY607" fmla="*/ 6538032 h 6857996"/>
              <a:gd name="connsiteX608" fmla="*/ 10191725 w 12191992"/>
              <a:gd name="connsiteY608" fmla="*/ 6508932 h 6857996"/>
              <a:gd name="connsiteX609" fmla="*/ 10193132 w 12191992"/>
              <a:gd name="connsiteY609" fmla="*/ 6508932 h 6857996"/>
              <a:gd name="connsiteX610" fmla="*/ 10193132 w 12191992"/>
              <a:gd name="connsiteY610" fmla="*/ 6545671 h 6857996"/>
              <a:gd name="connsiteX611" fmla="*/ 10183382 w 12191992"/>
              <a:gd name="connsiteY611" fmla="*/ 6578340 h 6857996"/>
              <a:gd name="connsiteX612" fmla="*/ 10145587 w 12191992"/>
              <a:gd name="connsiteY612" fmla="*/ 6585628 h 6857996"/>
              <a:gd name="connsiteX613" fmla="*/ 10115783 w 12191992"/>
              <a:gd name="connsiteY613" fmla="*/ 6578340 h 6857996"/>
              <a:gd name="connsiteX614" fmla="*/ 10110305 w 12191992"/>
              <a:gd name="connsiteY614" fmla="*/ 6555774 h 6857996"/>
              <a:gd name="connsiteX615" fmla="*/ 10067082 w 12191992"/>
              <a:gd name="connsiteY615" fmla="*/ 6555774 h 6857996"/>
              <a:gd name="connsiteX616" fmla="*/ 10069193 w 12191992"/>
              <a:gd name="connsiteY616" fmla="*/ 6583115 h 6857996"/>
              <a:gd name="connsiteX617" fmla="*/ 10083064 w 12191992"/>
              <a:gd name="connsiteY617" fmla="*/ 6606033 h 6857996"/>
              <a:gd name="connsiteX618" fmla="*/ 10145637 w 12191992"/>
              <a:gd name="connsiteY618" fmla="*/ 6620860 h 6857996"/>
              <a:gd name="connsiteX619" fmla="*/ 10217609 w 12191992"/>
              <a:gd name="connsiteY619" fmla="*/ 6604525 h 6857996"/>
              <a:gd name="connsiteX620" fmla="*/ 10237210 w 12191992"/>
              <a:gd name="connsiteY620" fmla="*/ 6536524 h 6857996"/>
              <a:gd name="connsiteX621" fmla="*/ 10237160 w 12191992"/>
              <a:gd name="connsiteY621" fmla="*/ 6536524 h 6857996"/>
              <a:gd name="connsiteX622" fmla="*/ 10237160 w 12191992"/>
              <a:gd name="connsiteY622" fmla="*/ 6344985 h 6857996"/>
              <a:gd name="connsiteX623" fmla="*/ 10191725 w 12191992"/>
              <a:gd name="connsiteY623" fmla="*/ 6344985 h 6857996"/>
              <a:gd name="connsiteX624" fmla="*/ 10193082 w 12191992"/>
              <a:gd name="connsiteY624" fmla="*/ 6374034 h 6857996"/>
              <a:gd name="connsiteX625" fmla="*/ 10191675 w 12191992"/>
              <a:gd name="connsiteY625" fmla="*/ 6374034 h 6857996"/>
              <a:gd name="connsiteX626" fmla="*/ 10167450 w 12191992"/>
              <a:gd name="connsiteY626" fmla="*/ 6348553 h 6857996"/>
              <a:gd name="connsiteX627" fmla="*/ 10132017 w 12191992"/>
              <a:gd name="connsiteY627" fmla="*/ 6342773 h 6857996"/>
              <a:gd name="connsiteX628" fmla="*/ 8630565 w 12191992"/>
              <a:gd name="connsiteY628" fmla="*/ 6342773 h 6857996"/>
              <a:gd name="connsiteX629" fmla="*/ 8580406 w 12191992"/>
              <a:gd name="connsiteY629" fmla="*/ 6370366 h 6857996"/>
              <a:gd name="connsiteX630" fmla="*/ 8578295 w 12191992"/>
              <a:gd name="connsiteY630" fmla="*/ 6370366 h 6857996"/>
              <a:gd name="connsiteX631" fmla="*/ 8579703 w 12191992"/>
              <a:gd name="connsiteY631" fmla="*/ 6344985 h 6857996"/>
              <a:gd name="connsiteX632" fmla="*/ 8534972 w 12191992"/>
              <a:gd name="connsiteY632" fmla="*/ 6344985 h 6857996"/>
              <a:gd name="connsiteX633" fmla="*/ 8534972 w 12191992"/>
              <a:gd name="connsiteY633" fmla="*/ 6535820 h 6857996"/>
              <a:gd name="connsiteX634" fmla="*/ 8580406 w 12191992"/>
              <a:gd name="connsiteY634" fmla="*/ 6535820 h 6857996"/>
              <a:gd name="connsiteX635" fmla="*/ 8580406 w 12191992"/>
              <a:gd name="connsiteY635" fmla="*/ 6418766 h 6857996"/>
              <a:gd name="connsiteX636" fmla="*/ 8589151 w 12191992"/>
              <a:gd name="connsiteY636" fmla="*/ 6387002 h 6857996"/>
              <a:gd name="connsiteX637" fmla="*/ 8614935 w 12191992"/>
              <a:gd name="connsiteY637" fmla="*/ 6377352 h 6857996"/>
              <a:gd name="connsiteX638" fmla="*/ 8631018 w 12191992"/>
              <a:gd name="connsiteY638" fmla="*/ 6381322 h 6857996"/>
              <a:gd name="connsiteX639" fmla="*/ 8638556 w 12191992"/>
              <a:gd name="connsiteY639" fmla="*/ 6418062 h 6857996"/>
              <a:gd name="connsiteX640" fmla="*/ 8681176 w 12191992"/>
              <a:gd name="connsiteY640" fmla="*/ 6418062 h 6857996"/>
              <a:gd name="connsiteX641" fmla="*/ 8681176 w 12191992"/>
              <a:gd name="connsiteY641" fmla="*/ 6401677 h 6857996"/>
              <a:gd name="connsiteX642" fmla="*/ 8674241 w 12191992"/>
              <a:gd name="connsiteY642" fmla="*/ 6363078 h 6857996"/>
              <a:gd name="connsiteX643" fmla="*/ 8658359 w 12191992"/>
              <a:gd name="connsiteY643" fmla="*/ 6347900 h 6857996"/>
              <a:gd name="connsiteX644" fmla="*/ 8630565 w 12191992"/>
              <a:gd name="connsiteY644" fmla="*/ 6342773 h 6857996"/>
              <a:gd name="connsiteX645" fmla="*/ 8789787 w 12191992"/>
              <a:gd name="connsiteY645" fmla="*/ 6342724 h 6857996"/>
              <a:gd name="connsiteX646" fmla="*/ 8721082 w 12191992"/>
              <a:gd name="connsiteY646" fmla="*/ 6361621 h 6857996"/>
              <a:gd name="connsiteX647" fmla="*/ 8701833 w 12191992"/>
              <a:gd name="connsiteY647" fmla="*/ 6437614 h 6857996"/>
              <a:gd name="connsiteX648" fmla="*/ 8704949 w 12191992"/>
              <a:gd name="connsiteY648" fmla="*/ 6484858 h 6857996"/>
              <a:gd name="connsiteX649" fmla="*/ 8737618 w 12191992"/>
              <a:gd name="connsiteY649" fmla="*/ 6530744 h 6857996"/>
              <a:gd name="connsiteX650" fmla="*/ 8792752 w 12191992"/>
              <a:gd name="connsiteY650" fmla="*/ 6538032 h 6857996"/>
              <a:gd name="connsiteX651" fmla="*/ 8861457 w 12191992"/>
              <a:gd name="connsiteY651" fmla="*/ 6525266 h 6857996"/>
              <a:gd name="connsiteX652" fmla="*/ 8874845 w 12191992"/>
              <a:gd name="connsiteY652" fmla="*/ 6505489 h 6857996"/>
              <a:gd name="connsiteX653" fmla="*/ 8879291 w 12191992"/>
              <a:gd name="connsiteY653" fmla="*/ 6475510 h 6857996"/>
              <a:gd name="connsiteX654" fmla="*/ 8879299 w 12191992"/>
              <a:gd name="connsiteY654" fmla="*/ 6475510 h 6857996"/>
              <a:gd name="connsiteX655" fmla="*/ 8879299 w 12191992"/>
              <a:gd name="connsiteY655" fmla="*/ 6475459 h 6857996"/>
              <a:gd name="connsiteX656" fmla="*/ 8879291 w 12191992"/>
              <a:gd name="connsiteY656" fmla="*/ 6475510 h 6857996"/>
              <a:gd name="connsiteX657" fmla="*/ 8833161 w 12191992"/>
              <a:gd name="connsiteY657" fmla="*/ 6475510 h 6857996"/>
              <a:gd name="connsiteX658" fmla="*/ 8826225 w 12191992"/>
              <a:gd name="connsiteY658" fmla="*/ 6496970 h 6857996"/>
              <a:gd name="connsiteX659" fmla="*/ 8792752 w 12191992"/>
              <a:gd name="connsiteY659" fmla="*/ 6503102 h 6857996"/>
              <a:gd name="connsiteX660" fmla="*/ 8759280 w 12191992"/>
              <a:gd name="connsiteY660" fmla="*/ 6497674 h 6857996"/>
              <a:gd name="connsiteX661" fmla="*/ 8749429 w 12191992"/>
              <a:gd name="connsiteY661" fmla="*/ 6480536 h 6857996"/>
              <a:gd name="connsiteX662" fmla="*/ 8747318 w 12191992"/>
              <a:gd name="connsiteY662" fmla="*/ 6459829 h 6857996"/>
              <a:gd name="connsiteX663" fmla="*/ 8748022 w 12191992"/>
              <a:gd name="connsiteY663" fmla="*/ 6449274 h 6857996"/>
              <a:gd name="connsiteX664" fmla="*/ 8879299 w 12191992"/>
              <a:gd name="connsiteY664" fmla="*/ 6449274 h 6857996"/>
              <a:gd name="connsiteX665" fmla="*/ 8877590 w 12191992"/>
              <a:gd name="connsiteY665" fmla="*/ 6409669 h 6857996"/>
              <a:gd name="connsiteX666" fmla="*/ 8857436 w 12191992"/>
              <a:gd name="connsiteY666" fmla="*/ 6358355 h 6857996"/>
              <a:gd name="connsiteX667" fmla="*/ 8789787 w 12191992"/>
              <a:gd name="connsiteY667" fmla="*/ 6342724 h 6857996"/>
              <a:gd name="connsiteX668" fmla="*/ 9441652 w 12191992"/>
              <a:gd name="connsiteY668" fmla="*/ 6342723 h 6857996"/>
              <a:gd name="connsiteX669" fmla="*/ 9416623 w 12191992"/>
              <a:gd name="connsiteY669" fmla="*/ 6344432 h 6857996"/>
              <a:gd name="connsiteX670" fmla="*/ 9381291 w 12191992"/>
              <a:gd name="connsiteY670" fmla="*/ 6373985 h 6857996"/>
              <a:gd name="connsiteX671" fmla="*/ 9380235 w 12191992"/>
              <a:gd name="connsiteY671" fmla="*/ 6373985 h 6857996"/>
              <a:gd name="connsiteX672" fmla="*/ 9380235 w 12191992"/>
              <a:gd name="connsiteY672" fmla="*/ 6344985 h 6857996"/>
              <a:gd name="connsiteX673" fmla="*/ 9334097 w 12191992"/>
              <a:gd name="connsiteY673" fmla="*/ 6344985 h 6857996"/>
              <a:gd name="connsiteX674" fmla="*/ 9334097 w 12191992"/>
              <a:gd name="connsiteY674" fmla="*/ 6535871 h 6857996"/>
              <a:gd name="connsiteX675" fmla="*/ 9380235 w 12191992"/>
              <a:gd name="connsiteY675" fmla="*/ 6535871 h 6857996"/>
              <a:gd name="connsiteX676" fmla="*/ 9380235 w 12191992"/>
              <a:gd name="connsiteY676" fmla="*/ 6432286 h 6857996"/>
              <a:gd name="connsiteX677" fmla="*/ 9382446 w 12191992"/>
              <a:gd name="connsiteY677" fmla="*/ 6404040 h 6857996"/>
              <a:gd name="connsiteX678" fmla="*/ 9390086 w 12191992"/>
              <a:gd name="connsiteY678" fmla="*/ 6388962 h 6857996"/>
              <a:gd name="connsiteX679" fmla="*/ 9425670 w 12191992"/>
              <a:gd name="connsiteY679" fmla="*/ 6377352 h 6857996"/>
              <a:gd name="connsiteX680" fmla="*/ 9447934 w 12191992"/>
              <a:gd name="connsiteY680" fmla="*/ 6381072 h 6857996"/>
              <a:gd name="connsiteX681" fmla="*/ 9460902 w 12191992"/>
              <a:gd name="connsiteY681" fmla="*/ 6415851 h 6857996"/>
              <a:gd name="connsiteX682" fmla="*/ 9460902 w 12191992"/>
              <a:gd name="connsiteY682" fmla="*/ 6535820 h 6857996"/>
              <a:gd name="connsiteX683" fmla="*/ 9507140 w 12191992"/>
              <a:gd name="connsiteY683" fmla="*/ 6535820 h 6857996"/>
              <a:gd name="connsiteX684" fmla="*/ 9507140 w 12191992"/>
              <a:gd name="connsiteY684" fmla="*/ 6410021 h 6857996"/>
              <a:gd name="connsiteX685" fmla="*/ 9502014 w 12191992"/>
              <a:gd name="connsiteY685" fmla="*/ 6372728 h 6857996"/>
              <a:gd name="connsiteX686" fmla="*/ 9441652 w 12191992"/>
              <a:gd name="connsiteY686" fmla="*/ 6342723 h 6857996"/>
              <a:gd name="connsiteX687" fmla="*/ 11668951 w 12191992"/>
              <a:gd name="connsiteY687" fmla="*/ 6342371 h 6857996"/>
              <a:gd name="connsiteX688" fmla="*/ 11658044 w 12191992"/>
              <a:gd name="connsiteY688" fmla="*/ 6343879 h 6857996"/>
              <a:gd name="connsiteX689" fmla="*/ 11650003 w 12191992"/>
              <a:gd name="connsiteY689" fmla="*/ 6347950 h 6857996"/>
              <a:gd name="connsiteX690" fmla="*/ 11645128 w 12191992"/>
              <a:gd name="connsiteY690" fmla="*/ 6353881 h 6857996"/>
              <a:gd name="connsiteX691" fmla="*/ 11643519 w 12191992"/>
              <a:gd name="connsiteY691" fmla="*/ 6360968 h 6857996"/>
              <a:gd name="connsiteX692" fmla="*/ 11646988 w 12191992"/>
              <a:gd name="connsiteY692" fmla="*/ 6371020 h 6857996"/>
              <a:gd name="connsiteX693" fmla="*/ 11658748 w 12191992"/>
              <a:gd name="connsiteY693" fmla="*/ 6377251 h 6857996"/>
              <a:gd name="connsiteX694" fmla="*/ 11665383 w 12191992"/>
              <a:gd name="connsiteY694" fmla="*/ 6378659 h 6857996"/>
              <a:gd name="connsiteX695" fmla="*/ 11671263 w 12191992"/>
              <a:gd name="connsiteY695" fmla="*/ 6379815 h 6857996"/>
              <a:gd name="connsiteX696" fmla="*/ 11679505 w 12191992"/>
              <a:gd name="connsiteY696" fmla="*/ 6382981 h 6857996"/>
              <a:gd name="connsiteX697" fmla="*/ 11681667 w 12191992"/>
              <a:gd name="connsiteY697" fmla="*/ 6388409 h 6857996"/>
              <a:gd name="connsiteX698" fmla="*/ 11677696 w 12191992"/>
              <a:gd name="connsiteY698" fmla="*/ 6395245 h 6857996"/>
              <a:gd name="connsiteX699" fmla="*/ 11666740 w 12191992"/>
              <a:gd name="connsiteY699" fmla="*/ 6397406 h 6857996"/>
              <a:gd name="connsiteX700" fmla="*/ 11654928 w 12191992"/>
              <a:gd name="connsiteY700" fmla="*/ 6395245 h 6857996"/>
              <a:gd name="connsiteX701" fmla="*/ 11643771 w 12191992"/>
              <a:gd name="connsiteY701" fmla="*/ 6389465 h 6857996"/>
              <a:gd name="connsiteX702" fmla="*/ 11643218 w 12191992"/>
              <a:gd name="connsiteY702" fmla="*/ 6389465 h 6857996"/>
              <a:gd name="connsiteX703" fmla="*/ 11643218 w 12191992"/>
              <a:gd name="connsiteY703" fmla="*/ 6400924 h 6857996"/>
              <a:gd name="connsiteX704" fmla="*/ 11653018 w 12191992"/>
              <a:gd name="connsiteY704" fmla="*/ 6404442 h 6857996"/>
              <a:gd name="connsiteX705" fmla="*/ 11665885 w 12191992"/>
              <a:gd name="connsiteY705" fmla="*/ 6406051 h 6857996"/>
              <a:gd name="connsiteX706" fmla="*/ 11685386 w 12191992"/>
              <a:gd name="connsiteY706" fmla="*/ 6400723 h 6857996"/>
              <a:gd name="connsiteX707" fmla="*/ 11692523 w 12191992"/>
              <a:gd name="connsiteY707" fmla="*/ 6387103 h 6857996"/>
              <a:gd name="connsiteX708" fmla="*/ 11688502 w 12191992"/>
              <a:gd name="connsiteY708" fmla="*/ 6376297 h 6857996"/>
              <a:gd name="connsiteX709" fmla="*/ 11677093 w 12191992"/>
              <a:gd name="connsiteY709" fmla="*/ 6370718 h 6857996"/>
              <a:gd name="connsiteX710" fmla="*/ 11671012 w 12191992"/>
              <a:gd name="connsiteY710" fmla="*/ 6369512 h 6857996"/>
              <a:gd name="connsiteX711" fmla="*/ 11664427 w 12191992"/>
              <a:gd name="connsiteY711" fmla="*/ 6368205 h 6857996"/>
              <a:gd name="connsiteX712" fmla="*/ 11656738 w 12191992"/>
              <a:gd name="connsiteY712" fmla="*/ 6365089 h 6857996"/>
              <a:gd name="connsiteX713" fmla="*/ 11654325 w 12191992"/>
              <a:gd name="connsiteY713" fmla="*/ 6359460 h 6857996"/>
              <a:gd name="connsiteX714" fmla="*/ 11658346 w 12191992"/>
              <a:gd name="connsiteY714" fmla="*/ 6353076 h 6857996"/>
              <a:gd name="connsiteX715" fmla="*/ 11668197 w 12191992"/>
              <a:gd name="connsiteY715" fmla="*/ 6350916 h 6857996"/>
              <a:gd name="connsiteX716" fmla="*/ 11679606 w 12191992"/>
              <a:gd name="connsiteY716" fmla="*/ 6352926 h 6857996"/>
              <a:gd name="connsiteX717" fmla="*/ 11689457 w 12191992"/>
              <a:gd name="connsiteY717" fmla="*/ 6357801 h 6857996"/>
              <a:gd name="connsiteX718" fmla="*/ 11690010 w 12191992"/>
              <a:gd name="connsiteY718" fmla="*/ 6357801 h 6857996"/>
              <a:gd name="connsiteX719" fmla="*/ 11690010 w 12191992"/>
              <a:gd name="connsiteY719" fmla="*/ 6346894 h 6857996"/>
              <a:gd name="connsiteX720" fmla="*/ 11680360 w 12191992"/>
              <a:gd name="connsiteY720" fmla="*/ 6343678 h 6857996"/>
              <a:gd name="connsiteX721" fmla="*/ 11668951 w 12191992"/>
              <a:gd name="connsiteY721" fmla="*/ 6342371 h 6857996"/>
              <a:gd name="connsiteX722" fmla="*/ 11487313 w 12191992"/>
              <a:gd name="connsiteY722" fmla="*/ 6342371 h 6857996"/>
              <a:gd name="connsiteX723" fmla="*/ 11475754 w 12191992"/>
              <a:gd name="connsiteY723" fmla="*/ 6343326 h 6857996"/>
              <a:gd name="connsiteX724" fmla="*/ 11466757 w 12191992"/>
              <a:gd name="connsiteY724" fmla="*/ 6345136 h 6857996"/>
              <a:gd name="connsiteX725" fmla="*/ 11466757 w 12191992"/>
              <a:gd name="connsiteY725" fmla="*/ 6355489 h 6857996"/>
              <a:gd name="connsiteX726" fmla="*/ 11467310 w 12191992"/>
              <a:gd name="connsiteY726" fmla="*/ 6355489 h 6857996"/>
              <a:gd name="connsiteX727" fmla="*/ 11477915 w 12191992"/>
              <a:gd name="connsiteY727" fmla="*/ 6352423 h 6857996"/>
              <a:gd name="connsiteX728" fmla="*/ 11487213 w 12191992"/>
              <a:gd name="connsiteY728" fmla="*/ 6351368 h 6857996"/>
              <a:gd name="connsiteX729" fmla="*/ 11493797 w 12191992"/>
              <a:gd name="connsiteY729" fmla="*/ 6351820 h 6857996"/>
              <a:gd name="connsiteX730" fmla="*/ 11499225 w 12191992"/>
              <a:gd name="connsiteY730" fmla="*/ 6353529 h 6857996"/>
              <a:gd name="connsiteX731" fmla="*/ 11502843 w 12191992"/>
              <a:gd name="connsiteY731" fmla="*/ 6357097 h 6857996"/>
              <a:gd name="connsiteX732" fmla="*/ 11504100 w 12191992"/>
              <a:gd name="connsiteY732" fmla="*/ 6362877 h 6857996"/>
              <a:gd name="connsiteX733" fmla="*/ 11504100 w 12191992"/>
              <a:gd name="connsiteY733" fmla="*/ 6364436 h 6857996"/>
              <a:gd name="connsiteX734" fmla="*/ 11486760 w 12191992"/>
              <a:gd name="connsiteY734" fmla="*/ 6365742 h 6857996"/>
              <a:gd name="connsiteX735" fmla="*/ 11472939 w 12191992"/>
              <a:gd name="connsiteY735" fmla="*/ 6369059 h 6857996"/>
              <a:gd name="connsiteX736" fmla="*/ 11464194 w 12191992"/>
              <a:gd name="connsiteY736" fmla="*/ 6375794 h 6857996"/>
              <a:gd name="connsiteX737" fmla="*/ 11461128 w 12191992"/>
              <a:gd name="connsiteY737" fmla="*/ 6386952 h 6857996"/>
              <a:gd name="connsiteX738" fmla="*/ 11467058 w 12191992"/>
              <a:gd name="connsiteY738" fmla="*/ 6400824 h 6857996"/>
              <a:gd name="connsiteX739" fmla="*/ 11481533 w 12191992"/>
              <a:gd name="connsiteY739" fmla="*/ 6406252 h 6857996"/>
              <a:gd name="connsiteX740" fmla="*/ 11489575 w 12191992"/>
              <a:gd name="connsiteY740" fmla="*/ 6405398 h 6857996"/>
              <a:gd name="connsiteX741" fmla="*/ 11495656 w 12191992"/>
              <a:gd name="connsiteY741" fmla="*/ 6403286 h 6857996"/>
              <a:gd name="connsiteX742" fmla="*/ 11500330 w 12191992"/>
              <a:gd name="connsiteY742" fmla="*/ 6400673 h 6857996"/>
              <a:gd name="connsiteX743" fmla="*/ 11504150 w 12191992"/>
              <a:gd name="connsiteY743" fmla="*/ 6398109 h 6857996"/>
              <a:gd name="connsiteX744" fmla="*/ 11504150 w 12191992"/>
              <a:gd name="connsiteY744" fmla="*/ 6404593 h 6857996"/>
              <a:gd name="connsiteX745" fmla="*/ 11514704 w 12191992"/>
              <a:gd name="connsiteY745" fmla="*/ 6404593 h 6857996"/>
              <a:gd name="connsiteX746" fmla="*/ 11514754 w 12191992"/>
              <a:gd name="connsiteY746" fmla="*/ 6404593 h 6857996"/>
              <a:gd name="connsiteX747" fmla="*/ 11514754 w 12191992"/>
              <a:gd name="connsiteY747" fmla="*/ 6363380 h 6857996"/>
              <a:gd name="connsiteX748" fmla="*/ 11512895 w 12191992"/>
              <a:gd name="connsiteY748" fmla="*/ 6353529 h 6857996"/>
              <a:gd name="connsiteX749" fmla="*/ 11507467 w 12191992"/>
              <a:gd name="connsiteY749" fmla="*/ 6347045 h 6857996"/>
              <a:gd name="connsiteX750" fmla="*/ 11498923 w 12191992"/>
              <a:gd name="connsiteY750" fmla="*/ 6343427 h 6857996"/>
              <a:gd name="connsiteX751" fmla="*/ 11487313 w 12191992"/>
              <a:gd name="connsiteY751" fmla="*/ 6342371 h 6857996"/>
              <a:gd name="connsiteX752" fmla="*/ 11062118 w 12191992"/>
              <a:gd name="connsiteY752" fmla="*/ 6342371 h 6857996"/>
              <a:gd name="connsiteX753" fmla="*/ 11050558 w 12191992"/>
              <a:gd name="connsiteY753" fmla="*/ 6343326 h 6857996"/>
              <a:gd name="connsiteX754" fmla="*/ 11041612 w 12191992"/>
              <a:gd name="connsiteY754" fmla="*/ 6345136 h 6857996"/>
              <a:gd name="connsiteX755" fmla="*/ 11041612 w 12191992"/>
              <a:gd name="connsiteY755" fmla="*/ 6355489 h 6857996"/>
              <a:gd name="connsiteX756" fmla="*/ 11042165 w 12191992"/>
              <a:gd name="connsiteY756" fmla="*/ 6355489 h 6857996"/>
              <a:gd name="connsiteX757" fmla="*/ 11052770 w 12191992"/>
              <a:gd name="connsiteY757" fmla="*/ 6352423 h 6857996"/>
              <a:gd name="connsiteX758" fmla="*/ 11062068 w 12191992"/>
              <a:gd name="connsiteY758" fmla="*/ 6351368 h 6857996"/>
              <a:gd name="connsiteX759" fmla="*/ 11068652 w 12191992"/>
              <a:gd name="connsiteY759" fmla="*/ 6351820 h 6857996"/>
              <a:gd name="connsiteX760" fmla="*/ 11074079 w 12191992"/>
              <a:gd name="connsiteY760" fmla="*/ 6353529 h 6857996"/>
              <a:gd name="connsiteX761" fmla="*/ 11077698 w 12191992"/>
              <a:gd name="connsiteY761" fmla="*/ 6357097 h 6857996"/>
              <a:gd name="connsiteX762" fmla="*/ 11078955 w 12191992"/>
              <a:gd name="connsiteY762" fmla="*/ 6362877 h 6857996"/>
              <a:gd name="connsiteX763" fmla="*/ 11078955 w 12191992"/>
              <a:gd name="connsiteY763" fmla="*/ 6364436 h 6857996"/>
              <a:gd name="connsiteX764" fmla="*/ 11061615 w 12191992"/>
              <a:gd name="connsiteY764" fmla="*/ 6365742 h 6857996"/>
              <a:gd name="connsiteX765" fmla="*/ 11047794 w 12191992"/>
              <a:gd name="connsiteY765" fmla="*/ 6369059 h 6857996"/>
              <a:gd name="connsiteX766" fmla="*/ 11038999 w 12191992"/>
              <a:gd name="connsiteY766" fmla="*/ 6375794 h 6857996"/>
              <a:gd name="connsiteX767" fmla="*/ 11035933 w 12191992"/>
              <a:gd name="connsiteY767" fmla="*/ 6386952 h 6857996"/>
              <a:gd name="connsiteX768" fmla="*/ 11041863 w 12191992"/>
              <a:gd name="connsiteY768" fmla="*/ 6400824 h 6857996"/>
              <a:gd name="connsiteX769" fmla="*/ 11056288 w 12191992"/>
              <a:gd name="connsiteY769" fmla="*/ 6406252 h 6857996"/>
              <a:gd name="connsiteX770" fmla="*/ 11064379 w 12191992"/>
              <a:gd name="connsiteY770" fmla="*/ 6405398 h 6857996"/>
              <a:gd name="connsiteX771" fmla="*/ 11070461 w 12191992"/>
              <a:gd name="connsiteY771" fmla="*/ 6403286 h 6857996"/>
              <a:gd name="connsiteX772" fmla="*/ 11075135 w 12191992"/>
              <a:gd name="connsiteY772" fmla="*/ 6400673 h 6857996"/>
              <a:gd name="connsiteX773" fmla="*/ 11078955 w 12191992"/>
              <a:gd name="connsiteY773" fmla="*/ 6398109 h 6857996"/>
              <a:gd name="connsiteX774" fmla="*/ 11078955 w 12191992"/>
              <a:gd name="connsiteY774" fmla="*/ 6404593 h 6857996"/>
              <a:gd name="connsiteX775" fmla="*/ 11089509 w 12191992"/>
              <a:gd name="connsiteY775" fmla="*/ 6404593 h 6857996"/>
              <a:gd name="connsiteX776" fmla="*/ 11089559 w 12191992"/>
              <a:gd name="connsiteY776" fmla="*/ 6404593 h 6857996"/>
              <a:gd name="connsiteX777" fmla="*/ 11089559 w 12191992"/>
              <a:gd name="connsiteY777" fmla="*/ 6363380 h 6857996"/>
              <a:gd name="connsiteX778" fmla="*/ 11087700 w 12191992"/>
              <a:gd name="connsiteY778" fmla="*/ 6353529 h 6857996"/>
              <a:gd name="connsiteX779" fmla="*/ 11082272 w 12191992"/>
              <a:gd name="connsiteY779" fmla="*/ 6347045 h 6857996"/>
              <a:gd name="connsiteX780" fmla="*/ 11073728 w 12191992"/>
              <a:gd name="connsiteY780" fmla="*/ 6343427 h 6857996"/>
              <a:gd name="connsiteX781" fmla="*/ 11062118 w 12191992"/>
              <a:gd name="connsiteY781" fmla="*/ 6342371 h 6857996"/>
              <a:gd name="connsiteX782" fmla="*/ 10929785 w 12191992"/>
              <a:gd name="connsiteY782" fmla="*/ 6342270 h 6857996"/>
              <a:gd name="connsiteX783" fmla="*/ 10908576 w 12191992"/>
              <a:gd name="connsiteY783" fmla="*/ 6350865 h 6857996"/>
              <a:gd name="connsiteX784" fmla="*/ 10900685 w 12191992"/>
              <a:gd name="connsiteY784" fmla="*/ 6374286 h 6857996"/>
              <a:gd name="connsiteX785" fmla="*/ 10908576 w 12191992"/>
              <a:gd name="connsiteY785" fmla="*/ 6397707 h 6857996"/>
              <a:gd name="connsiteX786" fmla="*/ 10929785 w 12191992"/>
              <a:gd name="connsiteY786" fmla="*/ 6406302 h 6857996"/>
              <a:gd name="connsiteX787" fmla="*/ 10950944 w 12191992"/>
              <a:gd name="connsiteY787" fmla="*/ 6397707 h 6857996"/>
              <a:gd name="connsiteX788" fmla="*/ 10958835 w 12191992"/>
              <a:gd name="connsiteY788" fmla="*/ 6374286 h 6857996"/>
              <a:gd name="connsiteX789" fmla="*/ 10950944 w 12191992"/>
              <a:gd name="connsiteY789" fmla="*/ 6350865 h 6857996"/>
              <a:gd name="connsiteX790" fmla="*/ 10929785 w 12191992"/>
              <a:gd name="connsiteY790" fmla="*/ 6342270 h 6857996"/>
              <a:gd name="connsiteX791" fmla="*/ 11566170 w 12191992"/>
              <a:gd name="connsiteY791" fmla="*/ 6342220 h 6857996"/>
              <a:gd name="connsiteX792" fmla="*/ 11555666 w 12191992"/>
              <a:gd name="connsiteY792" fmla="*/ 6344432 h 6857996"/>
              <a:gd name="connsiteX793" fmla="*/ 11545765 w 12191992"/>
              <a:gd name="connsiteY793" fmla="*/ 6350614 h 6857996"/>
              <a:gd name="connsiteX794" fmla="*/ 11545765 w 12191992"/>
              <a:gd name="connsiteY794" fmla="*/ 6343879 h 6857996"/>
              <a:gd name="connsiteX795" fmla="*/ 11535160 w 12191992"/>
              <a:gd name="connsiteY795" fmla="*/ 6343879 h 6857996"/>
              <a:gd name="connsiteX796" fmla="*/ 11535160 w 12191992"/>
              <a:gd name="connsiteY796" fmla="*/ 6404593 h 6857996"/>
              <a:gd name="connsiteX797" fmla="*/ 11545765 w 12191992"/>
              <a:gd name="connsiteY797" fmla="*/ 6404593 h 6857996"/>
              <a:gd name="connsiteX798" fmla="*/ 11545765 w 12191992"/>
              <a:gd name="connsiteY798" fmla="*/ 6359259 h 6857996"/>
              <a:gd name="connsiteX799" fmla="*/ 11554510 w 12191992"/>
              <a:gd name="connsiteY799" fmla="*/ 6353981 h 6857996"/>
              <a:gd name="connsiteX800" fmla="*/ 11563205 w 12191992"/>
              <a:gd name="connsiteY800" fmla="*/ 6351920 h 6857996"/>
              <a:gd name="connsiteX801" fmla="*/ 11570191 w 12191992"/>
              <a:gd name="connsiteY801" fmla="*/ 6353076 h 6857996"/>
              <a:gd name="connsiteX802" fmla="*/ 11573910 w 12191992"/>
              <a:gd name="connsiteY802" fmla="*/ 6356595 h 6857996"/>
              <a:gd name="connsiteX803" fmla="*/ 11575468 w 12191992"/>
              <a:gd name="connsiteY803" fmla="*/ 6362374 h 6857996"/>
              <a:gd name="connsiteX804" fmla="*/ 11575820 w 12191992"/>
              <a:gd name="connsiteY804" fmla="*/ 6370014 h 6857996"/>
              <a:gd name="connsiteX805" fmla="*/ 11575820 w 12191992"/>
              <a:gd name="connsiteY805" fmla="*/ 6404593 h 6857996"/>
              <a:gd name="connsiteX806" fmla="*/ 11586425 w 12191992"/>
              <a:gd name="connsiteY806" fmla="*/ 6404593 h 6857996"/>
              <a:gd name="connsiteX807" fmla="*/ 11586425 w 12191992"/>
              <a:gd name="connsiteY807" fmla="*/ 6365742 h 6857996"/>
              <a:gd name="connsiteX808" fmla="*/ 11586324 w 12191992"/>
              <a:gd name="connsiteY808" fmla="*/ 6362475 h 6857996"/>
              <a:gd name="connsiteX809" fmla="*/ 11586073 w 12191992"/>
              <a:gd name="connsiteY809" fmla="*/ 6359560 h 6857996"/>
              <a:gd name="connsiteX810" fmla="*/ 11594968 w 12191992"/>
              <a:gd name="connsiteY810" fmla="*/ 6354082 h 6857996"/>
              <a:gd name="connsiteX811" fmla="*/ 11603865 w 12191992"/>
              <a:gd name="connsiteY811" fmla="*/ 6351920 h 6857996"/>
              <a:gd name="connsiteX812" fmla="*/ 11610850 w 12191992"/>
              <a:gd name="connsiteY812" fmla="*/ 6353127 h 6857996"/>
              <a:gd name="connsiteX813" fmla="*/ 11614570 w 12191992"/>
              <a:gd name="connsiteY813" fmla="*/ 6356645 h 6857996"/>
              <a:gd name="connsiteX814" fmla="*/ 11616128 w 12191992"/>
              <a:gd name="connsiteY814" fmla="*/ 6362475 h 6857996"/>
              <a:gd name="connsiteX815" fmla="*/ 11616480 w 12191992"/>
              <a:gd name="connsiteY815" fmla="*/ 6370014 h 6857996"/>
              <a:gd name="connsiteX816" fmla="*/ 11616480 w 12191992"/>
              <a:gd name="connsiteY816" fmla="*/ 6404593 h 6857996"/>
              <a:gd name="connsiteX817" fmla="*/ 11627034 w 12191992"/>
              <a:gd name="connsiteY817" fmla="*/ 6404593 h 6857996"/>
              <a:gd name="connsiteX818" fmla="*/ 11627034 w 12191992"/>
              <a:gd name="connsiteY818" fmla="*/ 6365239 h 6857996"/>
              <a:gd name="connsiteX819" fmla="*/ 11622109 w 12191992"/>
              <a:gd name="connsiteY819" fmla="*/ 6348302 h 6857996"/>
              <a:gd name="connsiteX820" fmla="*/ 11606780 w 12191992"/>
              <a:gd name="connsiteY820" fmla="*/ 6342220 h 6857996"/>
              <a:gd name="connsiteX821" fmla="*/ 11595471 w 12191992"/>
              <a:gd name="connsiteY821" fmla="*/ 6344532 h 6857996"/>
              <a:gd name="connsiteX822" fmla="*/ 11583761 w 12191992"/>
              <a:gd name="connsiteY822" fmla="*/ 6352071 h 6857996"/>
              <a:gd name="connsiteX823" fmla="*/ 11577076 w 12191992"/>
              <a:gd name="connsiteY823" fmla="*/ 6344834 h 6857996"/>
              <a:gd name="connsiteX824" fmla="*/ 11566170 w 12191992"/>
              <a:gd name="connsiteY824" fmla="*/ 6342220 h 6857996"/>
              <a:gd name="connsiteX825" fmla="*/ 11283762 w 12191992"/>
              <a:gd name="connsiteY825" fmla="*/ 6342220 h 6857996"/>
              <a:gd name="connsiteX826" fmla="*/ 11273308 w 12191992"/>
              <a:gd name="connsiteY826" fmla="*/ 6344382 h 6857996"/>
              <a:gd name="connsiteX827" fmla="*/ 11264413 w 12191992"/>
              <a:gd name="connsiteY827" fmla="*/ 6350362 h 6857996"/>
              <a:gd name="connsiteX828" fmla="*/ 11258181 w 12191992"/>
              <a:gd name="connsiteY828" fmla="*/ 6360163 h 6857996"/>
              <a:gd name="connsiteX829" fmla="*/ 11255919 w 12191992"/>
              <a:gd name="connsiteY829" fmla="*/ 6373682 h 6857996"/>
              <a:gd name="connsiteX830" fmla="*/ 11262553 w 12191992"/>
              <a:gd name="connsiteY830" fmla="*/ 6395847 h 6857996"/>
              <a:gd name="connsiteX831" fmla="*/ 11280445 w 12191992"/>
              <a:gd name="connsiteY831" fmla="*/ 6403688 h 6857996"/>
              <a:gd name="connsiteX832" fmla="*/ 11291603 w 12191992"/>
              <a:gd name="connsiteY832" fmla="*/ 6401878 h 6857996"/>
              <a:gd name="connsiteX833" fmla="*/ 11300750 w 12191992"/>
              <a:gd name="connsiteY833" fmla="*/ 6396349 h 6857996"/>
              <a:gd name="connsiteX834" fmla="*/ 11300750 w 12191992"/>
              <a:gd name="connsiteY834" fmla="*/ 6401878 h 6857996"/>
              <a:gd name="connsiteX835" fmla="*/ 11299896 w 12191992"/>
              <a:gd name="connsiteY835" fmla="*/ 6408563 h 6857996"/>
              <a:gd name="connsiteX836" fmla="*/ 11297081 w 12191992"/>
              <a:gd name="connsiteY836" fmla="*/ 6413689 h 6857996"/>
              <a:gd name="connsiteX837" fmla="*/ 11291553 w 12191992"/>
              <a:gd name="connsiteY837" fmla="*/ 6417157 h 6857996"/>
              <a:gd name="connsiteX838" fmla="*/ 11282607 w 12191992"/>
              <a:gd name="connsiteY838" fmla="*/ 6418413 h 6857996"/>
              <a:gd name="connsiteX839" fmla="*/ 11271298 w 12191992"/>
              <a:gd name="connsiteY839" fmla="*/ 6416956 h 6857996"/>
              <a:gd name="connsiteX840" fmla="*/ 11263056 w 12191992"/>
              <a:gd name="connsiteY840" fmla="*/ 6414544 h 6857996"/>
              <a:gd name="connsiteX841" fmla="*/ 11262503 w 12191992"/>
              <a:gd name="connsiteY841" fmla="*/ 6414544 h 6857996"/>
              <a:gd name="connsiteX842" fmla="*/ 11262503 w 12191992"/>
              <a:gd name="connsiteY842" fmla="*/ 6424998 h 6857996"/>
              <a:gd name="connsiteX843" fmla="*/ 11271901 w 12191992"/>
              <a:gd name="connsiteY843" fmla="*/ 6426907 h 6857996"/>
              <a:gd name="connsiteX844" fmla="*/ 11281702 w 12191992"/>
              <a:gd name="connsiteY844" fmla="*/ 6427561 h 6857996"/>
              <a:gd name="connsiteX845" fmla="*/ 11304117 w 12191992"/>
              <a:gd name="connsiteY845" fmla="*/ 6420324 h 6857996"/>
              <a:gd name="connsiteX846" fmla="*/ 11311405 w 12191992"/>
              <a:gd name="connsiteY846" fmla="*/ 6397656 h 6857996"/>
              <a:gd name="connsiteX847" fmla="*/ 11311354 w 12191992"/>
              <a:gd name="connsiteY847" fmla="*/ 6397656 h 6857996"/>
              <a:gd name="connsiteX848" fmla="*/ 11311354 w 12191992"/>
              <a:gd name="connsiteY848" fmla="*/ 6343879 h 6857996"/>
              <a:gd name="connsiteX849" fmla="*/ 11301403 w 12191992"/>
              <a:gd name="connsiteY849" fmla="*/ 6343879 h 6857996"/>
              <a:gd name="connsiteX850" fmla="*/ 11300750 w 12191992"/>
              <a:gd name="connsiteY850" fmla="*/ 6346492 h 6857996"/>
              <a:gd name="connsiteX851" fmla="*/ 11292910 w 12191992"/>
              <a:gd name="connsiteY851" fmla="*/ 6343276 h 6857996"/>
              <a:gd name="connsiteX852" fmla="*/ 11283762 w 12191992"/>
              <a:gd name="connsiteY852" fmla="*/ 6342220 h 6857996"/>
              <a:gd name="connsiteX853" fmla="*/ 11218877 w 12191992"/>
              <a:gd name="connsiteY853" fmla="*/ 6342220 h 6857996"/>
              <a:gd name="connsiteX854" fmla="*/ 11208021 w 12191992"/>
              <a:gd name="connsiteY854" fmla="*/ 6344432 h 6857996"/>
              <a:gd name="connsiteX855" fmla="*/ 11197768 w 12191992"/>
              <a:gd name="connsiteY855" fmla="*/ 6350614 h 6857996"/>
              <a:gd name="connsiteX856" fmla="*/ 11197768 w 12191992"/>
              <a:gd name="connsiteY856" fmla="*/ 6343879 h 6857996"/>
              <a:gd name="connsiteX857" fmla="*/ 11187163 w 12191992"/>
              <a:gd name="connsiteY857" fmla="*/ 6343879 h 6857996"/>
              <a:gd name="connsiteX858" fmla="*/ 11187163 w 12191992"/>
              <a:gd name="connsiteY858" fmla="*/ 6404643 h 6857996"/>
              <a:gd name="connsiteX859" fmla="*/ 11197768 w 12191992"/>
              <a:gd name="connsiteY859" fmla="*/ 6404643 h 6857996"/>
              <a:gd name="connsiteX860" fmla="*/ 11197768 w 12191992"/>
              <a:gd name="connsiteY860" fmla="*/ 6359309 h 6857996"/>
              <a:gd name="connsiteX861" fmla="*/ 11206865 w 12191992"/>
              <a:gd name="connsiteY861" fmla="*/ 6354031 h 6857996"/>
              <a:gd name="connsiteX862" fmla="*/ 11215962 w 12191992"/>
              <a:gd name="connsiteY862" fmla="*/ 6351970 h 6857996"/>
              <a:gd name="connsiteX863" fmla="*/ 11222847 w 12191992"/>
              <a:gd name="connsiteY863" fmla="*/ 6353076 h 6857996"/>
              <a:gd name="connsiteX864" fmla="*/ 11226918 w 12191992"/>
              <a:gd name="connsiteY864" fmla="*/ 6356444 h 6857996"/>
              <a:gd name="connsiteX865" fmla="*/ 11228777 w 12191992"/>
              <a:gd name="connsiteY865" fmla="*/ 6362173 h 6857996"/>
              <a:gd name="connsiteX866" fmla="*/ 11229280 w 12191992"/>
              <a:gd name="connsiteY866" fmla="*/ 6370014 h 6857996"/>
              <a:gd name="connsiteX867" fmla="*/ 11229280 w 12191992"/>
              <a:gd name="connsiteY867" fmla="*/ 6404593 h 6857996"/>
              <a:gd name="connsiteX868" fmla="*/ 11239834 w 12191992"/>
              <a:gd name="connsiteY868" fmla="*/ 6404593 h 6857996"/>
              <a:gd name="connsiteX869" fmla="*/ 11239834 w 12191992"/>
              <a:gd name="connsiteY869" fmla="*/ 6365239 h 6857996"/>
              <a:gd name="connsiteX870" fmla="*/ 11234457 w 12191992"/>
              <a:gd name="connsiteY870" fmla="*/ 6348151 h 6857996"/>
              <a:gd name="connsiteX871" fmla="*/ 11218877 w 12191992"/>
              <a:gd name="connsiteY871" fmla="*/ 6342220 h 6857996"/>
              <a:gd name="connsiteX872" fmla="*/ 10863744 w 12191992"/>
              <a:gd name="connsiteY872" fmla="*/ 6342220 h 6857996"/>
              <a:gd name="connsiteX873" fmla="*/ 10852838 w 12191992"/>
              <a:gd name="connsiteY873" fmla="*/ 6344432 h 6857996"/>
              <a:gd name="connsiteX874" fmla="*/ 10842585 w 12191992"/>
              <a:gd name="connsiteY874" fmla="*/ 6350614 h 6857996"/>
              <a:gd name="connsiteX875" fmla="*/ 10842585 w 12191992"/>
              <a:gd name="connsiteY875" fmla="*/ 6343879 h 6857996"/>
              <a:gd name="connsiteX876" fmla="*/ 10831980 w 12191992"/>
              <a:gd name="connsiteY876" fmla="*/ 6343879 h 6857996"/>
              <a:gd name="connsiteX877" fmla="*/ 10831980 w 12191992"/>
              <a:gd name="connsiteY877" fmla="*/ 6404643 h 6857996"/>
              <a:gd name="connsiteX878" fmla="*/ 10842585 w 12191992"/>
              <a:gd name="connsiteY878" fmla="*/ 6404643 h 6857996"/>
              <a:gd name="connsiteX879" fmla="*/ 10842585 w 12191992"/>
              <a:gd name="connsiteY879" fmla="*/ 6359309 h 6857996"/>
              <a:gd name="connsiteX880" fmla="*/ 10851682 w 12191992"/>
              <a:gd name="connsiteY880" fmla="*/ 6354031 h 6857996"/>
              <a:gd name="connsiteX881" fmla="*/ 10860778 w 12191992"/>
              <a:gd name="connsiteY881" fmla="*/ 6351970 h 6857996"/>
              <a:gd name="connsiteX882" fmla="*/ 10867664 w 12191992"/>
              <a:gd name="connsiteY882" fmla="*/ 6353076 h 6857996"/>
              <a:gd name="connsiteX883" fmla="*/ 10871735 w 12191992"/>
              <a:gd name="connsiteY883" fmla="*/ 6356444 h 6857996"/>
              <a:gd name="connsiteX884" fmla="*/ 10873594 w 12191992"/>
              <a:gd name="connsiteY884" fmla="*/ 6362173 h 6857996"/>
              <a:gd name="connsiteX885" fmla="*/ 10874097 w 12191992"/>
              <a:gd name="connsiteY885" fmla="*/ 6370014 h 6857996"/>
              <a:gd name="connsiteX886" fmla="*/ 10874097 w 12191992"/>
              <a:gd name="connsiteY886" fmla="*/ 6404593 h 6857996"/>
              <a:gd name="connsiteX887" fmla="*/ 10884702 w 12191992"/>
              <a:gd name="connsiteY887" fmla="*/ 6404593 h 6857996"/>
              <a:gd name="connsiteX888" fmla="*/ 10884702 w 12191992"/>
              <a:gd name="connsiteY888" fmla="*/ 6365239 h 6857996"/>
              <a:gd name="connsiteX889" fmla="*/ 10879324 w 12191992"/>
              <a:gd name="connsiteY889" fmla="*/ 6348151 h 6857996"/>
              <a:gd name="connsiteX890" fmla="*/ 10863744 w 12191992"/>
              <a:gd name="connsiteY890" fmla="*/ 6342220 h 6857996"/>
              <a:gd name="connsiteX891" fmla="*/ 10790617 w 12191992"/>
              <a:gd name="connsiteY891" fmla="*/ 6342220 h 6857996"/>
              <a:gd name="connsiteX892" fmla="*/ 10779711 w 12191992"/>
              <a:gd name="connsiteY892" fmla="*/ 6344432 h 6857996"/>
              <a:gd name="connsiteX893" fmla="*/ 10769458 w 12191992"/>
              <a:gd name="connsiteY893" fmla="*/ 6350614 h 6857996"/>
              <a:gd name="connsiteX894" fmla="*/ 10769458 w 12191992"/>
              <a:gd name="connsiteY894" fmla="*/ 6343879 h 6857996"/>
              <a:gd name="connsiteX895" fmla="*/ 10758853 w 12191992"/>
              <a:gd name="connsiteY895" fmla="*/ 6343879 h 6857996"/>
              <a:gd name="connsiteX896" fmla="*/ 10758853 w 12191992"/>
              <a:gd name="connsiteY896" fmla="*/ 6404643 h 6857996"/>
              <a:gd name="connsiteX897" fmla="*/ 10769458 w 12191992"/>
              <a:gd name="connsiteY897" fmla="*/ 6404643 h 6857996"/>
              <a:gd name="connsiteX898" fmla="*/ 10769458 w 12191992"/>
              <a:gd name="connsiteY898" fmla="*/ 6359309 h 6857996"/>
              <a:gd name="connsiteX899" fmla="*/ 10778555 w 12191992"/>
              <a:gd name="connsiteY899" fmla="*/ 6354031 h 6857996"/>
              <a:gd name="connsiteX900" fmla="*/ 10787651 w 12191992"/>
              <a:gd name="connsiteY900" fmla="*/ 6351970 h 6857996"/>
              <a:gd name="connsiteX901" fmla="*/ 10794537 w 12191992"/>
              <a:gd name="connsiteY901" fmla="*/ 6353076 h 6857996"/>
              <a:gd name="connsiteX902" fmla="*/ 10798608 w 12191992"/>
              <a:gd name="connsiteY902" fmla="*/ 6356444 h 6857996"/>
              <a:gd name="connsiteX903" fmla="*/ 10800467 w 12191992"/>
              <a:gd name="connsiteY903" fmla="*/ 6362173 h 6857996"/>
              <a:gd name="connsiteX904" fmla="*/ 10800970 w 12191992"/>
              <a:gd name="connsiteY904" fmla="*/ 6370014 h 6857996"/>
              <a:gd name="connsiteX905" fmla="*/ 10800970 w 12191992"/>
              <a:gd name="connsiteY905" fmla="*/ 6404593 h 6857996"/>
              <a:gd name="connsiteX906" fmla="*/ 10811575 w 12191992"/>
              <a:gd name="connsiteY906" fmla="*/ 6404593 h 6857996"/>
              <a:gd name="connsiteX907" fmla="*/ 10811575 w 12191992"/>
              <a:gd name="connsiteY907" fmla="*/ 6365239 h 6857996"/>
              <a:gd name="connsiteX908" fmla="*/ 10806197 w 12191992"/>
              <a:gd name="connsiteY908" fmla="*/ 6348151 h 6857996"/>
              <a:gd name="connsiteX909" fmla="*/ 10790617 w 12191992"/>
              <a:gd name="connsiteY909" fmla="*/ 6342220 h 6857996"/>
              <a:gd name="connsiteX910" fmla="*/ 11373124 w 12191992"/>
              <a:gd name="connsiteY910" fmla="*/ 6326489 h 6857996"/>
              <a:gd name="connsiteX911" fmla="*/ 11373124 w 12191992"/>
              <a:gd name="connsiteY911" fmla="*/ 6343929 h 6857996"/>
              <a:gd name="connsiteX912" fmla="*/ 11365987 w 12191992"/>
              <a:gd name="connsiteY912" fmla="*/ 6343929 h 6857996"/>
              <a:gd name="connsiteX913" fmla="*/ 11365987 w 12191992"/>
              <a:gd name="connsiteY913" fmla="*/ 6352524 h 6857996"/>
              <a:gd name="connsiteX914" fmla="*/ 11373124 w 12191992"/>
              <a:gd name="connsiteY914" fmla="*/ 6352524 h 6857996"/>
              <a:gd name="connsiteX915" fmla="*/ 11373124 w 12191992"/>
              <a:gd name="connsiteY915" fmla="*/ 6384790 h 6857996"/>
              <a:gd name="connsiteX916" fmla="*/ 11378150 w 12191992"/>
              <a:gd name="connsiteY916" fmla="*/ 6400823 h 6857996"/>
              <a:gd name="connsiteX917" fmla="*/ 11392826 w 12191992"/>
              <a:gd name="connsiteY917" fmla="*/ 6405798 h 6857996"/>
              <a:gd name="connsiteX918" fmla="*/ 11399108 w 12191992"/>
              <a:gd name="connsiteY918" fmla="*/ 6405296 h 6857996"/>
              <a:gd name="connsiteX919" fmla="*/ 11405642 w 12191992"/>
              <a:gd name="connsiteY919" fmla="*/ 6404040 h 6857996"/>
              <a:gd name="connsiteX920" fmla="*/ 11405642 w 12191992"/>
              <a:gd name="connsiteY920" fmla="*/ 6394892 h 6857996"/>
              <a:gd name="connsiteX921" fmla="*/ 11405090 w 12191992"/>
              <a:gd name="connsiteY921" fmla="*/ 6394892 h 6857996"/>
              <a:gd name="connsiteX922" fmla="*/ 11401019 w 12191992"/>
              <a:gd name="connsiteY922" fmla="*/ 6396098 h 6857996"/>
              <a:gd name="connsiteX923" fmla="*/ 11395590 w 12191992"/>
              <a:gd name="connsiteY923" fmla="*/ 6396852 h 6857996"/>
              <a:gd name="connsiteX924" fmla="*/ 11388956 w 12191992"/>
              <a:gd name="connsiteY924" fmla="*/ 6395847 h 6857996"/>
              <a:gd name="connsiteX925" fmla="*/ 11385538 w 12191992"/>
              <a:gd name="connsiteY925" fmla="*/ 6392681 h 6857996"/>
              <a:gd name="connsiteX926" fmla="*/ 11383980 w 12191992"/>
              <a:gd name="connsiteY926" fmla="*/ 6387655 h 6857996"/>
              <a:gd name="connsiteX927" fmla="*/ 11383729 w 12191992"/>
              <a:gd name="connsiteY927" fmla="*/ 6380166 h 6857996"/>
              <a:gd name="connsiteX928" fmla="*/ 11383729 w 12191992"/>
              <a:gd name="connsiteY928" fmla="*/ 6352524 h 6857996"/>
              <a:gd name="connsiteX929" fmla="*/ 11405642 w 12191992"/>
              <a:gd name="connsiteY929" fmla="*/ 6352524 h 6857996"/>
              <a:gd name="connsiteX930" fmla="*/ 11405642 w 12191992"/>
              <a:gd name="connsiteY930" fmla="*/ 6343929 h 6857996"/>
              <a:gd name="connsiteX931" fmla="*/ 11383729 w 12191992"/>
              <a:gd name="connsiteY931" fmla="*/ 6343929 h 6857996"/>
              <a:gd name="connsiteX932" fmla="*/ 11383729 w 12191992"/>
              <a:gd name="connsiteY932" fmla="*/ 6326489 h 6857996"/>
              <a:gd name="connsiteX933" fmla="*/ 11110166 w 12191992"/>
              <a:gd name="connsiteY933" fmla="*/ 6326489 h 6857996"/>
              <a:gd name="connsiteX934" fmla="*/ 11110166 w 12191992"/>
              <a:gd name="connsiteY934" fmla="*/ 6343929 h 6857996"/>
              <a:gd name="connsiteX935" fmla="*/ 11102979 w 12191992"/>
              <a:gd name="connsiteY935" fmla="*/ 6343929 h 6857996"/>
              <a:gd name="connsiteX936" fmla="*/ 11102979 w 12191992"/>
              <a:gd name="connsiteY936" fmla="*/ 6352524 h 6857996"/>
              <a:gd name="connsiteX937" fmla="*/ 11110166 w 12191992"/>
              <a:gd name="connsiteY937" fmla="*/ 6352524 h 6857996"/>
              <a:gd name="connsiteX938" fmla="*/ 11110166 w 12191992"/>
              <a:gd name="connsiteY938" fmla="*/ 6384790 h 6857996"/>
              <a:gd name="connsiteX939" fmla="*/ 11115192 w 12191992"/>
              <a:gd name="connsiteY939" fmla="*/ 6400823 h 6857996"/>
              <a:gd name="connsiteX940" fmla="*/ 11129868 w 12191992"/>
              <a:gd name="connsiteY940" fmla="*/ 6405798 h 6857996"/>
              <a:gd name="connsiteX941" fmla="*/ 11136151 w 12191992"/>
              <a:gd name="connsiteY941" fmla="*/ 6405296 h 6857996"/>
              <a:gd name="connsiteX942" fmla="*/ 11142634 w 12191992"/>
              <a:gd name="connsiteY942" fmla="*/ 6404040 h 6857996"/>
              <a:gd name="connsiteX943" fmla="*/ 11142685 w 12191992"/>
              <a:gd name="connsiteY943" fmla="*/ 6404040 h 6857996"/>
              <a:gd name="connsiteX944" fmla="*/ 11142685 w 12191992"/>
              <a:gd name="connsiteY944" fmla="*/ 6394892 h 6857996"/>
              <a:gd name="connsiteX945" fmla="*/ 11142132 w 12191992"/>
              <a:gd name="connsiteY945" fmla="*/ 6394892 h 6857996"/>
              <a:gd name="connsiteX946" fmla="*/ 11138061 w 12191992"/>
              <a:gd name="connsiteY946" fmla="*/ 6396098 h 6857996"/>
              <a:gd name="connsiteX947" fmla="*/ 11132633 w 12191992"/>
              <a:gd name="connsiteY947" fmla="*/ 6396852 h 6857996"/>
              <a:gd name="connsiteX948" fmla="*/ 11125998 w 12191992"/>
              <a:gd name="connsiteY948" fmla="*/ 6395847 h 6857996"/>
              <a:gd name="connsiteX949" fmla="*/ 11122581 w 12191992"/>
              <a:gd name="connsiteY949" fmla="*/ 6392681 h 6857996"/>
              <a:gd name="connsiteX950" fmla="*/ 11121022 w 12191992"/>
              <a:gd name="connsiteY950" fmla="*/ 6387655 h 6857996"/>
              <a:gd name="connsiteX951" fmla="*/ 11120771 w 12191992"/>
              <a:gd name="connsiteY951" fmla="*/ 6380166 h 6857996"/>
              <a:gd name="connsiteX952" fmla="*/ 11120771 w 12191992"/>
              <a:gd name="connsiteY952" fmla="*/ 6352524 h 6857996"/>
              <a:gd name="connsiteX953" fmla="*/ 11142634 w 12191992"/>
              <a:gd name="connsiteY953" fmla="*/ 6352524 h 6857996"/>
              <a:gd name="connsiteX954" fmla="*/ 11142634 w 12191992"/>
              <a:gd name="connsiteY954" fmla="*/ 6343929 h 6857996"/>
              <a:gd name="connsiteX955" fmla="*/ 11120771 w 12191992"/>
              <a:gd name="connsiteY955" fmla="*/ 6343929 h 6857996"/>
              <a:gd name="connsiteX956" fmla="*/ 11120771 w 12191992"/>
              <a:gd name="connsiteY956" fmla="*/ 6326489 h 6857996"/>
              <a:gd name="connsiteX957" fmla="*/ 11154897 w 12191992"/>
              <a:gd name="connsiteY957" fmla="*/ 6323122 h 6857996"/>
              <a:gd name="connsiteX958" fmla="*/ 11154897 w 12191992"/>
              <a:gd name="connsiteY958" fmla="*/ 6333727 h 6857996"/>
              <a:gd name="connsiteX959" fmla="*/ 11166859 w 12191992"/>
              <a:gd name="connsiteY959" fmla="*/ 6333727 h 6857996"/>
              <a:gd name="connsiteX960" fmla="*/ 11166859 w 12191992"/>
              <a:gd name="connsiteY960" fmla="*/ 6323122 h 6857996"/>
              <a:gd name="connsiteX961" fmla="*/ 10726636 w 12191992"/>
              <a:gd name="connsiteY961" fmla="*/ 6323122 h 6857996"/>
              <a:gd name="connsiteX962" fmla="*/ 10726636 w 12191992"/>
              <a:gd name="connsiteY962" fmla="*/ 6333727 h 6857996"/>
              <a:gd name="connsiteX963" fmla="*/ 10738598 w 12191992"/>
              <a:gd name="connsiteY963" fmla="*/ 6333727 h 6857996"/>
              <a:gd name="connsiteX964" fmla="*/ 10738598 w 12191992"/>
              <a:gd name="connsiteY964" fmla="*/ 6323122 h 6857996"/>
              <a:gd name="connsiteX965" fmla="*/ 8383842 w 12191992"/>
              <a:gd name="connsiteY965" fmla="*/ 6301309 h 6857996"/>
              <a:gd name="connsiteX966" fmla="*/ 8383842 w 12191992"/>
              <a:gd name="connsiteY966" fmla="*/ 6344985 h 6857996"/>
              <a:gd name="connsiteX967" fmla="*/ 8360220 w 12191992"/>
              <a:gd name="connsiteY967" fmla="*/ 6344985 h 6857996"/>
              <a:gd name="connsiteX968" fmla="*/ 8360220 w 12191992"/>
              <a:gd name="connsiteY968" fmla="*/ 6380217 h 6857996"/>
              <a:gd name="connsiteX969" fmla="*/ 8383842 w 12191992"/>
              <a:gd name="connsiteY969" fmla="*/ 6380217 h 6857996"/>
              <a:gd name="connsiteX970" fmla="*/ 8383842 w 12191992"/>
              <a:gd name="connsiteY970" fmla="*/ 6478424 h 6857996"/>
              <a:gd name="connsiteX971" fmla="*/ 8396508 w 12191992"/>
              <a:gd name="connsiteY971" fmla="*/ 6525216 h 6857996"/>
              <a:gd name="connsiteX972" fmla="*/ 8449631 w 12191992"/>
              <a:gd name="connsiteY972" fmla="*/ 6538082 h 6857996"/>
              <a:gd name="connsiteX973" fmla="*/ 8501650 w 12191992"/>
              <a:gd name="connsiteY973" fmla="*/ 6520240 h 6857996"/>
              <a:gd name="connsiteX974" fmla="*/ 8512908 w 12191992"/>
              <a:gd name="connsiteY974" fmla="*/ 6462793 h 6857996"/>
              <a:gd name="connsiteX975" fmla="*/ 8472550 w 12191992"/>
              <a:gd name="connsiteY975" fmla="*/ 6462793 h 6857996"/>
              <a:gd name="connsiteX976" fmla="*/ 8472550 w 12191992"/>
              <a:gd name="connsiteY976" fmla="*/ 6474755 h 6857996"/>
              <a:gd name="connsiteX977" fmla="*/ 8449581 w 12191992"/>
              <a:gd name="connsiteY977" fmla="*/ 6503051 h 6857996"/>
              <a:gd name="connsiteX978" fmla="*/ 8436664 w 12191992"/>
              <a:gd name="connsiteY978" fmla="*/ 6500990 h 6857996"/>
              <a:gd name="connsiteX979" fmla="*/ 8429528 w 12191992"/>
              <a:gd name="connsiteY979" fmla="*/ 6479077 h 6857996"/>
              <a:gd name="connsiteX980" fmla="*/ 8429528 w 12191992"/>
              <a:gd name="connsiteY980" fmla="*/ 6380217 h 6857996"/>
              <a:gd name="connsiteX981" fmla="*/ 8503158 w 12191992"/>
              <a:gd name="connsiteY981" fmla="*/ 6380217 h 6857996"/>
              <a:gd name="connsiteX982" fmla="*/ 8503158 w 12191992"/>
              <a:gd name="connsiteY982" fmla="*/ 6344985 h 6857996"/>
              <a:gd name="connsiteX983" fmla="*/ 8429578 w 12191992"/>
              <a:gd name="connsiteY983" fmla="*/ 6344985 h 6857996"/>
              <a:gd name="connsiteX984" fmla="*/ 8429578 w 12191992"/>
              <a:gd name="connsiteY984" fmla="*/ 6301309 h 6857996"/>
              <a:gd name="connsiteX985" fmla="*/ 9763766 w 12191992"/>
              <a:gd name="connsiteY985" fmla="*/ 6263162 h 6857996"/>
              <a:gd name="connsiteX986" fmla="*/ 9763766 w 12191992"/>
              <a:gd name="connsiteY986" fmla="*/ 6535821 h 6857996"/>
              <a:gd name="connsiteX987" fmla="*/ 9809452 w 12191992"/>
              <a:gd name="connsiteY987" fmla="*/ 6535821 h 6857996"/>
              <a:gd name="connsiteX988" fmla="*/ 9809452 w 12191992"/>
              <a:gd name="connsiteY988" fmla="*/ 6263162 h 6857996"/>
              <a:gd name="connsiteX989" fmla="*/ 9116725 w 12191992"/>
              <a:gd name="connsiteY989" fmla="*/ 6263162 h 6857996"/>
              <a:gd name="connsiteX990" fmla="*/ 9116725 w 12191992"/>
              <a:gd name="connsiteY990" fmla="*/ 6535821 h 6857996"/>
              <a:gd name="connsiteX991" fmla="*/ 9162863 w 12191992"/>
              <a:gd name="connsiteY991" fmla="*/ 6535821 h 6857996"/>
              <a:gd name="connsiteX992" fmla="*/ 9162863 w 12191992"/>
              <a:gd name="connsiteY992" fmla="*/ 6428617 h 6857996"/>
              <a:gd name="connsiteX993" fmla="*/ 9173418 w 12191992"/>
              <a:gd name="connsiteY993" fmla="*/ 6388208 h 6857996"/>
              <a:gd name="connsiteX994" fmla="*/ 9208298 w 12191992"/>
              <a:gd name="connsiteY994" fmla="*/ 6377302 h 6857996"/>
              <a:gd name="connsiteX995" fmla="*/ 9235186 w 12191992"/>
              <a:gd name="connsiteY995" fmla="*/ 6383886 h 6857996"/>
              <a:gd name="connsiteX996" fmla="*/ 9241971 w 12191992"/>
              <a:gd name="connsiteY996" fmla="*/ 6395446 h 6857996"/>
              <a:gd name="connsiteX997" fmla="*/ 9243530 w 12191992"/>
              <a:gd name="connsiteY997" fmla="*/ 6414393 h 6857996"/>
              <a:gd name="connsiteX998" fmla="*/ 9243530 w 12191992"/>
              <a:gd name="connsiteY998" fmla="*/ 6535821 h 6857996"/>
              <a:gd name="connsiteX999" fmla="*/ 9289768 w 12191992"/>
              <a:gd name="connsiteY999" fmla="*/ 6535821 h 6857996"/>
              <a:gd name="connsiteX1000" fmla="*/ 9289818 w 12191992"/>
              <a:gd name="connsiteY1000" fmla="*/ 6535821 h 6857996"/>
              <a:gd name="connsiteX1001" fmla="*/ 9289818 w 12191992"/>
              <a:gd name="connsiteY1001" fmla="*/ 6408563 h 6857996"/>
              <a:gd name="connsiteX1002" fmla="*/ 9274137 w 12191992"/>
              <a:gd name="connsiteY1002" fmla="*/ 6357751 h 6857996"/>
              <a:gd name="connsiteX1003" fmla="*/ 9224280 w 12191992"/>
              <a:gd name="connsiteY1003" fmla="*/ 6342773 h 6857996"/>
              <a:gd name="connsiteX1004" fmla="*/ 9199251 w 12191992"/>
              <a:gd name="connsiteY1004" fmla="*/ 6344483 h 6857996"/>
              <a:gd name="connsiteX1005" fmla="*/ 9163919 w 12191992"/>
              <a:gd name="connsiteY1005" fmla="*/ 6374035 h 6857996"/>
              <a:gd name="connsiteX1006" fmla="*/ 9162863 w 12191992"/>
              <a:gd name="connsiteY1006" fmla="*/ 6374035 h 6857996"/>
              <a:gd name="connsiteX1007" fmla="*/ 9162863 w 12191992"/>
              <a:gd name="connsiteY1007" fmla="*/ 6263162 h 6857996"/>
              <a:gd name="connsiteX1008" fmla="*/ 10573395 w 12191992"/>
              <a:gd name="connsiteY1008" fmla="*/ 6189180 h 6857996"/>
              <a:gd name="connsiteX1009" fmla="*/ 10573395 w 12191992"/>
              <a:gd name="connsiteY1009" fmla="*/ 6642220 h 6857996"/>
              <a:gd name="connsiteX1010" fmla="*/ 10582825 w 12191992"/>
              <a:gd name="connsiteY1010" fmla="*/ 6642220 h 6857996"/>
              <a:gd name="connsiteX1011" fmla="*/ 10582825 w 12191992"/>
              <a:gd name="connsiteY1011" fmla="*/ 6189180 h 6857996"/>
              <a:gd name="connsiteX1012" fmla="*/ 0 w 12191992"/>
              <a:gd name="connsiteY1012" fmla="*/ 0 h 6857996"/>
              <a:gd name="connsiteX1013" fmla="*/ 12191992 w 12191992"/>
              <a:gd name="connsiteY1013" fmla="*/ 0 h 6857996"/>
              <a:gd name="connsiteX1014" fmla="*/ 12191992 w 12191992"/>
              <a:gd name="connsiteY1014" fmla="*/ 6857996 h 6857996"/>
              <a:gd name="connsiteX1015" fmla="*/ 0 w 12191992"/>
              <a:gd name="connsiteY1015" fmla="*/ 6857996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</a:cxnLst>
            <a:rect l="l" t="t" r="r" b="b"/>
            <a:pathLst>
              <a:path w="12191992" h="6857996">
                <a:moveTo>
                  <a:pt x="11350859" y="6506268"/>
                </a:moveTo>
                <a:lnTo>
                  <a:pt x="11350859" y="6523156"/>
                </a:lnTo>
                <a:cubicBezTo>
                  <a:pt x="11348195" y="6525115"/>
                  <a:pt x="11345381" y="6526774"/>
                  <a:pt x="11342315" y="6528081"/>
                </a:cubicBezTo>
                <a:cubicBezTo>
                  <a:pt x="11339249" y="6529488"/>
                  <a:pt x="11335832" y="6530192"/>
                  <a:pt x="11332112" y="6530192"/>
                </a:cubicBezTo>
                <a:cubicBezTo>
                  <a:pt x="11327640" y="6530192"/>
                  <a:pt x="11324272" y="6529337"/>
                  <a:pt x="11322111" y="6527578"/>
                </a:cubicBezTo>
                <a:cubicBezTo>
                  <a:pt x="11319950" y="6525819"/>
                  <a:pt x="11318844" y="6523206"/>
                  <a:pt x="11318844" y="6519738"/>
                </a:cubicBezTo>
                <a:cubicBezTo>
                  <a:pt x="11318844" y="6516672"/>
                  <a:pt x="11319799" y="6514259"/>
                  <a:pt x="11321659" y="6512500"/>
                </a:cubicBezTo>
                <a:cubicBezTo>
                  <a:pt x="11323518" y="6510741"/>
                  <a:pt x="11325981" y="6509485"/>
                  <a:pt x="11329047" y="6508631"/>
                </a:cubicBezTo>
                <a:cubicBezTo>
                  <a:pt x="11331610" y="6507977"/>
                  <a:pt x="11335078" y="6507424"/>
                  <a:pt x="11339451" y="6507072"/>
                </a:cubicBezTo>
                <a:cubicBezTo>
                  <a:pt x="11343823" y="6506720"/>
                  <a:pt x="11347643" y="6506469"/>
                  <a:pt x="11350859" y="6506268"/>
                </a:cubicBezTo>
                <a:close/>
                <a:moveTo>
                  <a:pt x="10858417" y="6506268"/>
                </a:moveTo>
                <a:lnTo>
                  <a:pt x="10858417" y="6523156"/>
                </a:lnTo>
                <a:cubicBezTo>
                  <a:pt x="10855803" y="6525115"/>
                  <a:pt x="10852939" y="6526774"/>
                  <a:pt x="10849872" y="6528081"/>
                </a:cubicBezTo>
                <a:cubicBezTo>
                  <a:pt x="10846807" y="6529488"/>
                  <a:pt x="10843389" y="6530192"/>
                  <a:pt x="10839670" y="6530192"/>
                </a:cubicBezTo>
                <a:cubicBezTo>
                  <a:pt x="10835197" y="6530192"/>
                  <a:pt x="10831830" y="6529337"/>
                  <a:pt x="10829669" y="6527578"/>
                </a:cubicBezTo>
                <a:cubicBezTo>
                  <a:pt x="10827507" y="6525819"/>
                  <a:pt x="10826402" y="6523206"/>
                  <a:pt x="10826402" y="6519738"/>
                </a:cubicBezTo>
                <a:cubicBezTo>
                  <a:pt x="10826402" y="6516672"/>
                  <a:pt x="10827306" y="6514259"/>
                  <a:pt x="10829216" y="6512500"/>
                </a:cubicBezTo>
                <a:cubicBezTo>
                  <a:pt x="10831076" y="6510741"/>
                  <a:pt x="10833538" y="6509485"/>
                  <a:pt x="10836605" y="6508631"/>
                </a:cubicBezTo>
                <a:cubicBezTo>
                  <a:pt x="10839167" y="6507977"/>
                  <a:pt x="10842636" y="6507424"/>
                  <a:pt x="10847008" y="6507072"/>
                </a:cubicBezTo>
                <a:cubicBezTo>
                  <a:pt x="10851380" y="6506720"/>
                  <a:pt x="10855200" y="6506469"/>
                  <a:pt x="10858417" y="6506268"/>
                </a:cubicBezTo>
                <a:close/>
                <a:moveTo>
                  <a:pt x="11113233" y="6495663"/>
                </a:moveTo>
                <a:lnTo>
                  <a:pt x="11140222" y="6520994"/>
                </a:lnTo>
                <a:cubicBezTo>
                  <a:pt x="11137910" y="6524311"/>
                  <a:pt x="11134995" y="6526824"/>
                  <a:pt x="11131477" y="6528533"/>
                </a:cubicBezTo>
                <a:cubicBezTo>
                  <a:pt x="11128059" y="6530191"/>
                  <a:pt x="11124591" y="6530995"/>
                  <a:pt x="11121073" y="6530995"/>
                </a:cubicBezTo>
                <a:cubicBezTo>
                  <a:pt x="11115192" y="6530995"/>
                  <a:pt x="11110619" y="6529387"/>
                  <a:pt x="11107402" y="6526120"/>
                </a:cubicBezTo>
                <a:cubicBezTo>
                  <a:pt x="11104186" y="6522854"/>
                  <a:pt x="11102578" y="6518582"/>
                  <a:pt x="11102578" y="6513304"/>
                </a:cubicBezTo>
                <a:cubicBezTo>
                  <a:pt x="11102578" y="6510791"/>
                  <a:pt x="11102879" y="6508580"/>
                  <a:pt x="11103583" y="6506570"/>
                </a:cubicBezTo>
                <a:cubicBezTo>
                  <a:pt x="11104286" y="6504559"/>
                  <a:pt x="11105141" y="6502850"/>
                  <a:pt x="11106196" y="6501443"/>
                </a:cubicBezTo>
                <a:cubicBezTo>
                  <a:pt x="11107402" y="6499935"/>
                  <a:pt x="11108558" y="6498729"/>
                  <a:pt x="11109714" y="6497824"/>
                </a:cubicBezTo>
                <a:cubicBezTo>
                  <a:pt x="11110921" y="6496920"/>
                  <a:pt x="11112077" y="6496216"/>
                  <a:pt x="11113233" y="6495663"/>
                </a:cubicBezTo>
                <a:close/>
                <a:moveTo>
                  <a:pt x="11543755" y="6485511"/>
                </a:moveTo>
                <a:cubicBezTo>
                  <a:pt x="11549132" y="6485511"/>
                  <a:pt x="11553153" y="6487320"/>
                  <a:pt x="11555716" y="6490939"/>
                </a:cubicBezTo>
                <a:cubicBezTo>
                  <a:pt x="11558330" y="6494558"/>
                  <a:pt x="11559637" y="6499986"/>
                  <a:pt x="11559637" y="6507323"/>
                </a:cubicBezTo>
                <a:cubicBezTo>
                  <a:pt x="11559637" y="6514812"/>
                  <a:pt x="11558029" y="6520542"/>
                  <a:pt x="11554611" y="6524361"/>
                </a:cubicBezTo>
                <a:cubicBezTo>
                  <a:pt x="11551294" y="6528231"/>
                  <a:pt x="11546720" y="6530141"/>
                  <a:pt x="11540790" y="6530141"/>
                </a:cubicBezTo>
                <a:cubicBezTo>
                  <a:pt x="11538075" y="6530141"/>
                  <a:pt x="11535613" y="6529890"/>
                  <a:pt x="11533451" y="6529437"/>
                </a:cubicBezTo>
                <a:cubicBezTo>
                  <a:pt x="11531291" y="6528985"/>
                  <a:pt x="11528727" y="6528081"/>
                  <a:pt x="11525712" y="6526774"/>
                </a:cubicBezTo>
                <a:lnTo>
                  <a:pt x="11525712" y="6492396"/>
                </a:lnTo>
                <a:cubicBezTo>
                  <a:pt x="11528526" y="6490336"/>
                  <a:pt x="11531492" y="6488677"/>
                  <a:pt x="11534557" y="6487421"/>
                </a:cubicBezTo>
                <a:cubicBezTo>
                  <a:pt x="11537623" y="6486164"/>
                  <a:pt x="11540689" y="6485511"/>
                  <a:pt x="11543755" y="6485511"/>
                </a:cubicBezTo>
                <a:close/>
                <a:moveTo>
                  <a:pt x="11611755" y="6484505"/>
                </a:moveTo>
                <a:cubicBezTo>
                  <a:pt x="11617434" y="6484505"/>
                  <a:pt x="11621907" y="6486415"/>
                  <a:pt x="11625074" y="6490235"/>
                </a:cubicBezTo>
                <a:cubicBezTo>
                  <a:pt x="11628290" y="6494055"/>
                  <a:pt x="11629899" y="6499935"/>
                  <a:pt x="11629899" y="6507776"/>
                </a:cubicBezTo>
                <a:cubicBezTo>
                  <a:pt x="11629899" y="6515465"/>
                  <a:pt x="11628290" y="6521245"/>
                  <a:pt x="11625024" y="6525115"/>
                </a:cubicBezTo>
                <a:cubicBezTo>
                  <a:pt x="11621807" y="6528986"/>
                  <a:pt x="11617384" y="6530945"/>
                  <a:pt x="11611755" y="6530945"/>
                </a:cubicBezTo>
                <a:cubicBezTo>
                  <a:pt x="11606025" y="6530945"/>
                  <a:pt x="11601603" y="6528986"/>
                  <a:pt x="11598386" y="6525065"/>
                </a:cubicBezTo>
                <a:cubicBezTo>
                  <a:pt x="11595170" y="6521145"/>
                  <a:pt x="11593562" y="6515365"/>
                  <a:pt x="11593562" y="6507776"/>
                </a:cubicBezTo>
                <a:cubicBezTo>
                  <a:pt x="11593562" y="6499885"/>
                  <a:pt x="11595170" y="6494055"/>
                  <a:pt x="11598336" y="6490235"/>
                </a:cubicBezTo>
                <a:cubicBezTo>
                  <a:pt x="11601552" y="6486415"/>
                  <a:pt x="11606025" y="6484505"/>
                  <a:pt x="11611755" y="6484505"/>
                </a:cubicBezTo>
                <a:close/>
                <a:moveTo>
                  <a:pt x="10889528" y="6477419"/>
                </a:moveTo>
                <a:lnTo>
                  <a:pt x="10889528" y="6538133"/>
                </a:lnTo>
                <a:lnTo>
                  <a:pt x="10900132" y="6538133"/>
                </a:lnTo>
                <a:lnTo>
                  <a:pt x="10900132" y="6477419"/>
                </a:lnTo>
                <a:close/>
                <a:moveTo>
                  <a:pt x="11688854" y="6477369"/>
                </a:moveTo>
                <a:cubicBezTo>
                  <a:pt x="11685487" y="6477369"/>
                  <a:pt x="11682220" y="6478073"/>
                  <a:pt x="11679003" y="6479430"/>
                </a:cubicBezTo>
                <a:cubicBezTo>
                  <a:pt x="11675787" y="6480787"/>
                  <a:pt x="11672068" y="6483099"/>
                  <a:pt x="11667846" y="6486366"/>
                </a:cubicBezTo>
                <a:lnTo>
                  <a:pt x="11667846" y="6477419"/>
                </a:lnTo>
                <a:lnTo>
                  <a:pt x="11657241" y="6477419"/>
                </a:lnTo>
                <a:lnTo>
                  <a:pt x="11657241" y="6538133"/>
                </a:lnTo>
                <a:lnTo>
                  <a:pt x="11667846" y="6538133"/>
                </a:lnTo>
                <a:lnTo>
                  <a:pt x="11667846" y="6495061"/>
                </a:lnTo>
                <a:cubicBezTo>
                  <a:pt x="11670661" y="6492849"/>
                  <a:pt x="11673575" y="6491040"/>
                  <a:pt x="11676641" y="6489633"/>
                </a:cubicBezTo>
                <a:cubicBezTo>
                  <a:pt x="11679707" y="6488225"/>
                  <a:pt x="11682873" y="6487522"/>
                  <a:pt x="11686141" y="6487522"/>
                </a:cubicBezTo>
                <a:cubicBezTo>
                  <a:pt x="11688151" y="6487522"/>
                  <a:pt x="11689960" y="6487622"/>
                  <a:pt x="11691418" y="6487773"/>
                </a:cubicBezTo>
                <a:cubicBezTo>
                  <a:pt x="11692925" y="6487974"/>
                  <a:pt x="11694433" y="6488225"/>
                  <a:pt x="11696042" y="6488577"/>
                </a:cubicBezTo>
                <a:lnTo>
                  <a:pt x="11696595" y="6488577"/>
                </a:lnTo>
                <a:lnTo>
                  <a:pt x="11696595" y="6478022"/>
                </a:lnTo>
                <a:cubicBezTo>
                  <a:pt x="11694936" y="6477771"/>
                  <a:pt x="11693730" y="6477620"/>
                  <a:pt x="11692876" y="6477520"/>
                </a:cubicBezTo>
                <a:cubicBezTo>
                  <a:pt x="11692021" y="6477419"/>
                  <a:pt x="11690714" y="6477369"/>
                  <a:pt x="11688854" y="6477369"/>
                </a:cubicBezTo>
                <a:close/>
                <a:moveTo>
                  <a:pt x="11296781" y="6477369"/>
                </a:moveTo>
                <a:cubicBezTo>
                  <a:pt x="11293413" y="6477369"/>
                  <a:pt x="11290147" y="6478073"/>
                  <a:pt x="11286929" y="6479430"/>
                </a:cubicBezTo>
                <a:cubicBezTo>
                  <a:pt x="11283713" y="6480787"/>
                  <a:pt x="11279994" y="6483099"/>
                  <a:pt x="11275772" y="6486366"/>
                </a:cubicBezTo>
                <a:lnTo>
                  <a:pt x="11275772" y="6477419"/>
                </a:lnTo>
                <a:lnTo>
                  <a:pt x="11265167" y="6477419"/>
                </a:lnTo>
                <a:lnTo>
                  <a:pt x="11265167" y="6538133"/>
                </a:lnTo>
                <a:lnTo>
                  <a:pt x="11275772" y="6538133"/>
                </a:lnTo>
                <a:lnTo>
                  <a:pt x="11275772" y="6495061"/>
                </a:lnTo>
                <a:cubicBezTo>
                  <a:pt x="11278587" y="6492849"/>
                  <a:pt x="11281501" y="6491040"/>
                  <a:pt x="11284567" y="6489633"/>
                </a:cubicBezTo>
                <a:cubicBezTo>
                  <a:pt x="11287633" y="6488225"/>
                  <a:pt x="11290800" y="6487522"/>
                  <a:pt x="11294067" y="6487522"/>
                </a:cubicBezTo>
                <a:cubicBezTo>
                  <a:pt x="11296077" y="6487522"/>
                  <a:pt x="11297836" y="6487622"/>
                  <a:pt x="11299344" y="6487773"/>
                </a:cubicBezTo>
                <a:cubicBezTo>
                  <a:pt x="11300802" y="6487974"/>
                  <a:pt x="11302359" y="6488225"/>
                  <a:pt x="11303918" y="6488577"/>
                </a:cubicBezTo>
                <a:lnTo>
                  <a:pt x="11304471" y="6488577"/>
                </a:lnTo>
                <a:lnTo>
                  <a:pt x="11304521" y="6488577"/>
                </a:lnTo>
                <a:lnTo>
                  <a:pt x="11304521" y="6478022"/>
                </a:lnTo>
                <a:cubicBezTo>
                  <a:pt x="11302862" y="6477771"/>
                  <a:pt x="11301656" y="6477620"/>
                  <a:pt x="11300802" y="6477520"/>
                </a:cubicBezTo>
                <a:cubicBezTo>
                  <a:pt x="11299947" y="6477419"/>
                  <a:pt x="11298640" y="6477369"/>
                  <a:pt x="11296781" y="6477369"/>
                </a:cubicBezTo>
                <a:close/>
                <a:moveTo>
                  <a:pt x="10804337" y="6477369"/>
                </a:moveTo>
                <a:cubicBezTo>
                  <a:pt x="10800970" y="6477369"/>
                  <a:pt x="10797703" y="6478073"/>
                  <a:pt x="10794486" y="6479430"/>
                </a:cubicBezTo>
                <a:cubicBezTo>
                  <a:pt x="10791270" y="6480787"/>
                  <a:pt x="10787551" y="6483099"/>
                  <a:pt x="10783329" y="6486366"/>
                </a:cubicBezTo>
                <a:lnTo>
                  <a:pt x="10783329" y="6477419"/>
                </a:lnTo>
                <a:lnTo>
                  <a:pt x="10772724" y="6477419"/>
                </a:lnTo>
                <a:lnTo>
                  <a:pt x="10772724" y="6538133"/>
                </a:lnTo>
                <a:lnTo>
                  <a:pt x="10783329" y="6538133"/>
                </a:lnTo>
                <a:lnTo>
                  <a:pt x="10783329" y="6495061"/>
                </a:lnTo>
                <a:cubicBezTo>
                  <a:pt x="10786144" y="6492849"/>
                  <a:pt x="10789108" y="6491040"/>
                  <a:pt x="10792124" y="6489633"/>
                </a:cubicBezTo>
                <a:cubicBezTo>
                  <a:pt x="10795190" y="6488225"/>
                  <a:pt x="10798356" y="6487522"/>
                  <a:pt x="10801624" y="6487522"/>
                </a:cubicBezTo>
                <a:cubicBezTo>
                  <a:pt x="10803634" y="6487522"/>
                  <a:pt x="10805443" y="6487622"/>
                  <a:pt x="10806901" y="6487773"/>
                </a:cubicBezTo>
                <a:cubicBezTo>
                  <a:pt x="10808358" y="6487974"/>
                  <a:pt x="10809916" y="6488225"/>
                  <a:pt x="10811475" y="6488577"/>
                </a:cubicBezTo>
                <a:lnTo>
                  <a:pt x="10812027" y="6488577"/>
                </a:lnTo>
                <a:lnTo>
                  <a:pt x="10812078" y="6488577"/>
                </a:lnTo>
                <a:lnTo>
                  <a:pt x="10812078" y="6478022"/>
                </a:lnTo>
                <a:cubicBezTo>
                  <a:pt x="10810419" y="6477771"/>
                  <a:pt x="10809162" y="6477620"/>
                  <a:pt x="10808358" y="6477520"/>
                </a:cubicBezTo>
                <a:cubicBezTo>
                  <a:pt x="10807504" y="6477419"/>
                  <a:pt x="10806197" y="6477369"/>
                  <a:pt x="10804337" y="6477369"/>
                </a:cubicBezTo>
                <a:close/>
                <a:moveTo>
                  <a:pt x="11334123" y="6475961"/>
                </a:moveTo>
                <a:cubicBezTo>
                  <a:pt x="11330354" y="6475961"/>
                  <a:pt x="11326483" y="6476263"/>
                  <a:pt x="11322563" y="6476916"/>
                </a:cubicBezTo>
                <a:cubicBezTo>
                  <a:pt x="11318643" y="6477570"/>
                  <a:pt x="11315678" y="6478173"/>
                  <a:pt x="11313617" y="6478726"/>
                </a:cubicBezTo>
                <a:lnTo>
                  <a:pt x="11313617" y="6489079"/>
                </a:lnTo>
                <a:lnTo>
                  <a:pt x="11314170" y="6489079"/>
                </a:lnTo>
                <a:cubicBezTo>
                  <a:pt x="11317839" y="6487722"/>
                  <a:pt x="11321357" y="6486717"/>
                  <a:pt x="11324775" y="6486013"/>
                </a:cubicBezTo>
                <a:cubicBezTo>
                  <a:pt x="11328193" y="6485309"/>
                  <a:pt x="11331308" y="6484958"/>
                  <a:pt x="11334073" y="6484958"/>
                </a:cubicBezTo>
                <a:cubicBezTo>
                  <a:pt x="11336334" y="6484958"/>
                  <a:pt x="11338546" y="6485108"/>
                  <a:pt x="11340657" y="6485410"/>
                </a:cubicBezTo>
                <a:cubicBezTo>
                  <a:pt x="11342767" y="6485661"/>
                  <a:pt x="11344577" y="6486214"/>
                  <a:pt x="11346085" y="6487069"/>
                </a:cubicBezTo>
                <a:cubicBezTo>
                  <a:pt x="11347643" y="6487923"/>
                  <a:pt x="11348849" y="6489129"/>
                  <a:pt x="11349703" y="6490637"/>
                </a:cubicBezTo>
                <a:cubicBezTo>
                  <a:pt x="11350558" y="6492195"/>
                  <a:pt x="11350960" y="6494105"/>
                  <a:pt x="11350960" y="6496417"/>
                </a:cubicBezTo>
                <a:lnTo>
                  <a:pt x="11350960" y="6497975"/>
                </a:lnTo>
                <a:cubicBezTo>
                  <a:pt x="11344778" y="6498277"/>
                  <a:pt x="11338998" y="6498679"/>
                  <a:pt x="11333620" y="6499282"/>
                </a:cubicBezTo>
                <a:cubicBezTo>
                  <a:pt x="11328243" y="6499885"/>
                  <a:pt x="11323619" y="6500990"/>
                  <a:pt x="11319799" y="6502599"/>
                </a:cubicBezTo>
                <a:cubicBezTo>
                  <a:pt x="11315979" y="6504258"/>
                  <a:pt x="11313065" y="6506469"/>
                  <a:pt x="11311004" y="6509334"/>
                </a:cubicBezTo>
                <a:cubicBezTo>
                  <a:pt x="11308943" y="6512148"/>
                  <a:pt x="11307938" y="6515867"/>
                  <a:pt x="11307938" y="6520491"/>
                </a:cubicBezTo>
                <a:cubicBezTo>
                  <a:pt x="11307938" y="6526120"/>
                  <a:pt x="11309898" y="6530744"/>
                  <a:pt x="11313868" y="6534363"/>
                </a:cubicBezTo>
                <a:cubicBezTo>
                  <a:pt x="11317789" y="6537982"/>
                  <a:pt x="11322614" y="6539792"/>
                  <a:pt x="11328293" y="6539792"/>
                </a:cubicBezTo>
                <a:cubicBezTo>
                  <a:pt x="11331358" y="6539792"/>
                  <a:pt x="11334023" y="6539490"/>
                  <a:pt x="11336334" y="6538937"/>
                </a:cubicBezTo>
                <a:cubicBezTo>
                  <a:pt x="11338646" y="6538334"/>
                  <a:pt x="11340657" y="6537681"/>
                  <a:pt x="11342415" y="6536826"/>
                </a:cubicBezTo>
                <a:cubicBezTo>
                  <a:pt x="11343923" y="6536223"/>
                  <a:pt x="11345431" y="6535318"/>
                  <a:pt x="11347040" y="6534213"/>
                </a:cubicBezTo>
                <a:cubicBezTo>
                  <a:pt x="11348648" y="6533107"/>
                  <a:pt x="11349955" y="6532252"/>
                  <a:pt x="11350859" y="6531649"/>
                </a:cubicBezTo>
                <a:lnTo>
                  <a:pt x="11350859" y="6538133"/>
                </a:lnTo>
                <a:lnTo>
                  <a:pt x="11361414" y="6538133"/>
                </a:lnTo>
                <a:lnTo>
                  <a:pt x="11361564" y="6538133"/>
                </a:lnTo>
                <a:lnTo>
                  <a:pt x="11361564" y="6496970"/>
                </a:lnTo>
                <a:cubicBezTo>
                  <a:pt x="11361564" y="6493050"/>
                  <a:pt x="11360961" y="6489783"/>
                  <a:pt x="11359705" y="6487119"/>
                </a:cubicBezTo>
                <a:cubicBezTo>
                  <a:pt x="11358448" y="6484455"/>
                  <a:pt x="11356639" y="6482294"/>
                  <a:pt x="11354277" y="6480635"/>
                </a:cubicBezTo>
                <a:cubicBezTo>
                  <a:pt x="11351864" y="6478927"/>
                  <a:pt x="11349050" y="6477720"/>
                  <a:pt x="11345733" y="6477017"/>
                </a:cubicBezTo>
                <a:cubicBezTo>
                  <a:pt x="11342415" y="6476313"/>
                  <a:pt x="11338546" y="6475961"/>
                  <a:pt x="11334123" y="6475961"/>
                </a:cubicBezTo>
                <a:close/>
                <a:moveTo>
                  <a:pt x="10841530" y="6475961"/>
                </a:moveTo>
                <a:cubicBezTo>
                  <a:pt x="10837760" y="6475961"/>
                  <a:pt x="10833890" y="6476263"/>
                  <a:pt x="10829970" y="6476916"/>
                </a:cubicBezTo>
                <a:cubicBezTo>
                  <a:pt x="10826100" y="6477570"/>
                  <a:pt x="10823084" y="6478173"/>
                  <a:pt x="10821024" y="6478726"/>
                </a:cubicBezTo>
                <a:lnTo>
                  <a:pt x="10821024" y="6489079"/>
                </a:lnTo>
                <a:lnTo>
                  <a:pt x="10821577" y="6489079"/>
                </a:lnTo>
                <a:cubicBezTo>
                  <a:pt x="10825246" y="6487722"/>
                  <a:pt x="10828764" y="6486717"/>
                  <a:pt x="10832181" y="6486013"/>
                </a:cubicBezTo>
                <a:cubicBezTo>
                  <a:pt x="10835599" y="6485309"/>
                  <a:pt x="10838715" y="6484958"/>
                  <a:pt x="10841480" y="6484958"/>
                </a:cubicBezTo>
                <a:cubicBezTo>
                  <a:pt x="10843741" y="6484958"/>
                  <a:pt x="10845952" y="6485108"/>
                  <a:pt x="10848064" y="6485410"/>
                </a:cubicBezTo>
                <a:cubicBezTo>
                  <a:pt x="10850174" y="6485661"/>
                  <a:pt x="10851984" y="6486214"/>
                  <a:pt x="10853491" y="6487069"/>
                </a:cubicBezTo>
                <a:cubicBezTo>
                  <a:pt x="10855049" y="6487923"/>
                  <a:pt x="10856255" y="6489129"/>
                  <a:pt x="10857110" y="6490637"/>
                </a:cubicBezTo>
                <a:cubicBezTo>
                  <a:pt x="10857914" y="6492195"/>
                  <a:pt x="10858367" y="6494105"/>
                  <a:pt x="10858367" y="6496417"/>
                </a:cubicBezTo>
                <a:lnTo>
                  <a:pt x="10858367" y="6497975"/>
                </a:lnTo>
                <a:cubicBezTo>
                  <a:pt x="10852185" y="6498277"/>
                  <a:pt x="10846405" y="6498679"/>
                  <a:pt x="10841027" y="6499282"/>
                </a:cubicBezTo>
                <a:cubicBezTo>
                  <a:pt x="10835650" y="6499885"/>
                  <a:pt x="10831076" y="6500990"/>
                  <a:pt x="10827206" y="6502599"/>
                </a:cubicBezTo>
                <a:cubicBezTo>
                  <a:pt x="10823436" y="6504258"/>
                  <a:pt x="10820521" y="6506469"/>
                  <a:pt x="10818461" y="6509334"/>
                </a:cubicBezTo>
                <a:cubicBezTo>
                  <a:pt x="10816400" y="6512148"/>
                  <a:pt x="10815395" y="6515867"/>
                  <a:pt x="10815395" y="6520491"/>
                </a:cubicBezTo>
                <a:cubicBezTo>
                  <a:pt x="10815395" y="6526120"/>
                  <a:pt x="10817355" y="6530744"/>
                  <a:pt x="10821325" y="6534363"/>
                </a:cubicBezTo>
                <a:cubicBezTo>
                  <a:pt x="10825246" y="6537982"/>
                  <a:pt x="10830071" y="6539792"/>
                  <a:pt x="10835750" y="6539792"/>
                </a:cubicBezTo>
                <a:cubicBezTo>
                  <a:pt x="10838866" y="6539792"/>
                  <a:pt x="10841530" y="6539490"/>
                  <a:pt x="10843842" y="6538937"/>
                </a:cubicBezTo>
                <a:cubicBezTo>
                  <a:pt x="10846103" y="6538334"/>
                  <a:pt x="10848164" y="6537681"/>
                  <a:pt x="10849923" y="6536826"/>
                </a:cubicBezTo>
                <a:cubicBezTo>
                  <a:pt x="10851431" y="6536223"/>
                  <a:pt x="10852989" y="6535318"/>
                  <a:pt x="10854597" y="6534213"/>
                </a:cubicBezTo>
                <a:cubicBezTo>
                  <a:pt x="10856205" y="6533107"/>
                  <a:pt x="10857462" y="6532252"/>
                  <a:pt x="10858417" y="6531649"/>
                </a:cubicBezTo>
                <a:lnTo>
                  <a:pt x="10858417" y="6538133"/>
                </a:lnTo>
                <a:lnTo>
                  <a:pt x="10868971" y="6538133"/>
                </a:lnTo>
                <a:lnTo>
                  <a:pt x="10868971" y="6496970"/>
                </a:lnTo>
                <a:cubicBezTo>
                  <a:pt x="10868971" y="6493050"/>
                  <a:pt x="10868368" y="6489783"/>
                  <a:pt x="10867111" y="6487119"/>
                </a:cubicBezTo>
                <a:cubicBezTo>
                  <a:pt x="10865855" y="6484455"/>
                  <a:pt x="10864046" y="6482294"/>
                  <a:pt x="10861683" y="6480635"/>
                </a:cubicBezTo>
                <a:cubicBezTo>
                  <a:pt x="10859271" y="6478927"/>
                  <a:pt x="10856406" y="6477720"/>
                  <a:pt x="10853140" y="6477017"/>
                </a:cubicBezTo>
                <a:cubicBezTo>
                  <a:pt x="10849822" y="6476313"/>
                  <a:pt x="10846003" y="6475961"/>
                  <a:pt x="10841530" y="6475961"/>
                </a:cubicBezTo>
                <a:close/>
                <a:moveTo>
                  <a:pt x="11476458" y="6475810"/>
                </a:moveTo>
                <a:cubicBezTo>
                  <a:pt x="11472436" y="6475810"/>
                  <a:pt x="11468818" y="6476313"/>
                  <a:pt x="11465551" y="6477318"/>
                </a:cubicBezTo>
                <a:cubicBezTo>
                  <a:pt x="11462284" y="6478324"/>
                  <a:pt x="11459620" y="6479680"/>
                  <a:pt x="11457509" y="6481389"/>
                </a:cubicBezTo>
                <a:cubicBezTo>
                  <a:pt x="11455348" y="6483148"/>
                  <a:pt x="11453689" y="6485108"/>
                  <a:pt x="11452634" y="6487320"/>
                </a:cubicBezTo>
                <a:cubicBezTo>
                  <a:pt x="11451579" y="6489582"/>
                  <a:pt x="11451025" y="6491893"/>
                  <a:pt x="11451025" y="6494407"/>
                </a:cubicBezTo>
                <a:cubicBezTo>
                  <a:pt x="11451025" y="6498428"/>
                  <a:pt x="11452182" y="6501795"/>
                  <a:pt x="11454494" y="6504509"/>
                </a:cubicBezTo>
                <a:cubicBezTo>
                  <a:pt x="11456805" y="6507273"/>
                  <a:pt x="11460726" y="6509334"/>
                  <a:pt x="11466255" y="6510741"/>
                </a:cubicBezTo>
                <a:cubicBezTo>
                  <a:pt x="11468265" y="6511243"/>
                  <a:pt x="11470477" y="6511746"/>
                  <a:pt x="11472889" y="6512148"/>
                </a:cubicBezTo>
                <a:cubicBezTo>
                  <a:pt x="11475301" y="6512601"/>
                  <a:pt x="11477261" y="6513003"/>
                  <a:pt x="11478769" y="6513304"/>
                </a:cubicBezTo>
                <a:cubicBezTo>
                  <a:pt x="11482840" y="6514209"/>
                  <a:pt x="11485605" y="6515214"/>
                  <a:pt x="11487012" y="6516470"/>
                </a:cubicBezTo>
                <a:cubicBezTo>
                  <a:pt x="11488469" y="6517677"/>
                  <a:pt x="11489173" y="6519486"/>
                  <a:pt x="11489173" y="6521899"/>
                </a:cubicBezTo>
                <a:cubicBezTo>
                  <a:pt x="11489173" y="6525015"/>
                  <a:pt x="11487816" y="6527276"/>
                  <a:pt x="11485203" y="6528734"/>
                </a:cubicBezTo>
                <a:cubicBezTo>
                  <a:pt x="11482538" y="6530192"/>
                  <a:pt x="11478920" y="6530895"/>
                  <a:pt x="11474246" y="6530895"/>
                </a:cubicBezTo>
                <a:cubicBezTo>
                  <a:pt x="11470477" y="6530895"/>
                  <a:pt x="11466556" y="6530141"/>
                  <a:pt x="11462434" y="6528734"/>
                </a:cubicBezTo>
                <a:cubicBezTo>
                  <a:pt x="11458364" y="6527327"/>
                  <a:pt x="11454645" y="6525367"/>
                  <a:pt x="11451277" y="6522954"/>
                </a:cubicBezTo>
                <a:lnTo>
                  <a:pt x="11450724" y="6522954"/>
                </a:lnTo>
                <a:lnTo>
                  <a:pt x="11450724" y="6534414"/>
                </a:lnTo>
                <a:cubicBezTo>
                  <a:pt x="11453388" y="6535720"/>
                  <a:pt x="11456655" y="6536876"/>
                  <a:pt x="11460525" y="6537932"/>
                </a:cubicBezTo>
                <a:cubicBezTo>
                  <a:pt x="11464395" y="6538987"/>
                  <a:pt x="11468667" y="6539540"/>
                  <a:pt x="11473341" y="6539540"/>
                </a:cubicBezTo>
                <a:cubicBezTo>
                  <a:pt x="11481584" y="6539540"/>
                  <a:pt x="11488067" y="6537781"/>
                  <a:pt x="11492842" y="6534213"/>
                </a:cubicBezTo>
                <a:cubicBezTo>
                  <a:pt x="11497616" y="6530694"/>
                  <a:pt x="11499979" y="6526120"/>
                  <a:pt x="11499979" y="6520592"/>
                </a:cubicBezTo>
                <a:cubicBezTo>
                  <a:pt x="11499979" y="6516169"/>
                  <a:pt x="11498622" y="6512651"/>
                  <a:pt x="11496008" y="6509786"/>
                </a:cubicBezTo>
                <a:cubicBezTo>
                  <a:pt x="11493344" y="6507172"/>
                  <a:pt x="11489525" y="6505313"/>
                  <a:pt x="11484600" y="6504207"/>
                </a:cubicBezTo>
                <a:cubicBezTo>
                  <a:pt x="11482941" y="6503856"/>
                  <a:pt x="11480930" y="6503454"/>
                  <a:pt x="11478518" y="6503001"/>
                </a:cubicBezTo>
                <a:cubicBezTo>
                  <a:pt x="11476106" y="6502549"/>
                  <a:pt x="11473894" y="6502146"/>
                  <a:pt x="11471934" y="6501694"/>
                </a:cubicBezTo>
                <a:cubicBezTo>
                  <a:pt x="11468365" y="6500890"/>
                  <a:pt x="11465802" y="6499835"/>
                  <a:pt x="11464244" y="6498578"/>
                </a:cubicBezTo>
                <a:cubicBezTo>
                  <a:pt x="11462636" y="6497322"/>
                  <a:pt x="11461831" y="6495462"/>
                  <a:pt x="11461831" y="6492949"/>
                </a:cubicBezTo>
                <a:cubicBezTo>
                  <a:pt x="11461831" y="6490134"/>
                  <a:pt x="11463188" y="6487973"/>
                  <a:pt x="11465852" y="6486566"/>
                </a:cubicBezTo>
                <a:cubicBezTo>
                  <a:pt x="11468516" y="6485108"/>
                  <a:pt x="11471783" y="6484405"/>
                  <a:pt x="11475653" y="6484405"/>
                </a:cubicBezTo>
                <a:cubicBezTo>
                  <a:pt x="11479372" y="6484405"/>
                  <a:pt x="11483192" y="6485058"/>
                  <a:pt x="11487062" y="6486365"/>
                </a:cubicBezTo>
                <a:cubicBezTo>
                  <a:pt x="11490932" y="6487722"/>
                  <a:pt x="11494199" y="6489330"/>
                  <a:pt x="11496913" y="6491240"/>
                </a:cubicBezTo>
                <a:lnTo>
                  <a:pt x="11497466" y="6491240"/>
                </a:lnTo>
                <a:lnTo>
                  <a:pt x="11497466" y="6480334"/>
                </a:lnTo>
                <a:cubicBezTo>
                  <a:pt x="11494903" y="6479077"/>
                  <a:pt x="11491736" y="6478022"/>
                  <a:pt x="11487866" y="6477117"/>
                </a:cubicBezTo>
                <a:cubicBezTo>
                  <a:pt x="11483996" y="6476262"/>
                  <a:pt x="11480227" y="6475810"/>
                  <a:pt x="11476458" y="6475810"/>
                </a:cubicBezTo>
                <a:close/>
                <a:moveTo>
                  <a:pt x="11015729" y="6475810"/>
                </a:moveTo>
                <a:cubicBezTo>
                  <a:pt x="11011708" y="6475810"/>
                  <a:pt x="11008090" y="6476313"/>
                  <a:pt x="11004823" y="6477318"/>
                </a:cubicBezTo>
                <a:cubicBezTo>
                  <a:pt x="11001606" y="6478324"/>
                  <a:pt x="10998892" y="6479680"/>
                  <a:pt x="10996781" y="6481389"/>
                </a:cubicBezTo>
                <a:cubicBezTo>
                  <a:pt x="10994620" y="6483148"/>
                  <a:pt x="10992961" y="6485108"/>
                  <a:pt x="10991906" y="6487320"/>
                </a:cubicBezTo>
                <a:cubicBezTo>
                  <a:pt x="10990850" y="6489582"/>
                  <a:pt x="10990297" y="6491893"/>
                  <a:pt x="10990297" y="6494407"/>
                </a:cubicBezTo>
                <a:cubicBezTo>
                  <a:pt x="10990297" y="6498428"/>
                  <a:pt x="10991454" y="6501795"/>
                  <a:pt x="10993766" y="6504509"/>
                </a:cubicBezTo>
                <a:cubicBezTo>
                  <a:pt x="10996077" y="6507273"/>
                  <a:pt x="10999998" y="6509334"/>
                  <a:pt x="11005527" y="6510741"/>
                </a:cubicBezTo>
                <a:cubicBezTo>
                  <a:pt x="11007486" y="6511243"/>
                  <a:pt x="11009748" y="6511746"/>
                  <a:pt x="11012161" y="6512148"/>
                </a:cubicBezTo>
                <a:cubicBezTo>
                  <a:pt x="11014573" y="6512601"/>
                  <a:pt x="11016533" y="6513003"/>
                  <a:pt x="11018041" y="6513304"/>
                </a:cubicBezTo>
                <a:cubicBezTo>
                  <a:pt x="11022112" y="6514209"/>
                  <a:pt x="11024877" y="6515214"/>
                  <a:pt x="11026284" y="6516470"/>
                </a:cubicBezTo>
                <a:cubicBezTo>
                  <a:pt x="11027741" y="6517677"/>
                  <a:pt x="11028445" y="6519486"/>
                  <a:pt x="11028445" y="6521899"/>
                </a:cubicBezTo>
                <a:cubicBezTo>
                  <a:pt x="11028445" y="6525015"/>
                  <a:pt x="11027088" y="6527276"/>
                  <a:pt x="11024474" y="6528734"/>
                </a:cubicBezTo>
                <a:cubicBezTo>
                  <a:pt x="11021861" y="6530192"/>
                  <a:pt x="11018192" y="6530895"/>
                  <a:pt x="11013518" y="6530895"/>
                </a:cubicBezTo>
                <a:cubicBezTo>
                  <a:pt x="11009748" y="6530895"/>
                  <a:pt x="11005828" y="6530141"/>
                  <a:pt x="11001706" y="6528734"/>
                </a:cubicBezTo>
                <a:cubicBezTo>
                  <a:pt x="10997636" y="6527327"/>
                  <a:pt x="10993917" y="6525367"/>
                  <a:pt x="10990549" y="6522954"/>
                </a:cubicBezTo>
                <a:lnTo>
                  <a:pt x="10989996" y="6522954"/>
                </a:lnTo>
                <a:lnTo>
                  <a:pt x="10989996" y="6534414"/>
                </a:lnTo>
                <a:cubicBezTo>
                  <a:pt x="10992660" y="6535720"/>
                  <a:pt x="10995926" y="6536876"/>
                  <a:pt x="10999797" y="6537932"/>
                </a:cubicBezTo>
                <a:cubicBezTo>
                  <a:pt x="11003667" y="6538987"/>
                  <a:pt x="11007939" y="6539540"/>
                  <a:pt x="11012613" y="6539540"/>
                </a:cubicBezTo>
                <a:cubicBezTo>
                  <a:pt x="11020856" y="6539540"/>
                  <a:pt x="11027339" y="6537781"/>
                  <a:pt x="11032114" y="6534213"/>
                </a:cubicBezTo>
                <a:cubicBezTo>
                  <a:pt x="11036888" y="6530694"/>
                  <a:pt x="11039251" y="6526120"/>
                  <a:pt x="11039251" y="6520592"/>
                </a:cubicBezTo>
                <a:cubicBezTo>
                  <a:pt x="11039251" y="6516169"/>
                  <a:pt x="11037894" y="6512651"/>
                  <a:pt x="11035280" y="6509786"/>
                </a:cubicBezTo>
                <a:cubicBezTo>
                  <a:pt x="11032616" y="6507172"/>
                  <a:pt x="11028797" y="6505313"/>
                  <a:pt x="11023871" y="6504207"/>
                </a:cubicBezTo>
                <a:cubicBezTo>
                  <a:pt x="11022213" y="6503856"/>
                  <a:pt x="11020202" y="6503454"/>
                  <a:pt x="11017790" y="6503001"/>
                </a:cubicBezTo>
                <a:cubicBezTo>
                  <a:pt x="11015377" y="6502549"/>
                  <a:pt x="11013166" y="6502146"/>
                  <a:pt x="11011206" y="6501694"/>
                </a:cubicBezTo>
                <a:cubicBezTo>
                  <a:pt x="11007637" y="6500890"/>
                  <a:pt x="11005074" y="6499835"/>
                  <a:pt x="11003516" y="6498578"/>
                </a:cubicBezTo>
                <a:cubicBezTo>
                  <a:pt x="11001907" y="6497322"/>
                  <a:pt x="11001103" y="6495462"/>
                  <a:pt x="11001103" y="6492949"/>
                </a:cubicBezTo>
                <a:cubicBezTo>
                  <a:pt x="11001103" y="6490134"/>
                  <a:pt x="11002460" y="6487973"/>
                  <a:pt x="11005124" y="6486566"/>
                </a:cubicBezTo>
                <a:cubicBezTo>
                  <a:pt x="11007788" y="6485108"/>
                  <a:pt x="11011055" y="6484405"/>
                  <a:pt x="11014925" y="6484405"/>
                </a:cubicBezTo>
                <a:cubicBezTo>
                  <a:pt x="11018644" y="6484405"/>
                  <a:pt x="11022464" y="6485058"/>
                  <a:pt x="11026334" y="6486365"/>
                </a:cubicBezTo>
                <a:cubicBezTo>
                  <a:pt x="11030204" y="6487722"/>
                  <a:pt x="11033471" y="6489330"/>
                  <a:pt x="11036185" y="6491240"/>
                </a:cubicBezTo>
                <a:lnTo>
                  <a:pt x="11036738" y="6491240"/>
                </a:lnTo>
                <a:lnTo>
                  <a:pt x="11036738" y="6480334"/>
                </a:lnTo>
                <a:cubicBezTo>
                  <a:pt x="11034225" y="6479077"/>
                  <a:pt x="11031008" y="6478022"/>
                  <a:pt x="11027138" y="6477117"/>
                </a:cubicBezTo>
                <a:cubicBezTo>
                  <a:pt x="11023268" y="6476262"/>
                  <a:pt x="11019499" y="6475810"/>
                  <a:pt x="11015729" y="6475810"/>
                </a:cubicBezTo>
                <a:close/>
                <a:moveTo>
                  <a:pt x="11611805" y="6475760"/>
                </a:moveTo>
                <a:cubicBezTo>
                  <a:pt x="11602859" y="6475760"/>
                  <a:pt x="11595823" y="6478625"/>
                  <a:pt x="11590546" y="6484355"/>
                </a:cubicBezTo>
                <a:cubicBezTo>
                  <a:pt x="11585268" y="6490084"/>
                  <a:pt x="11582655" y="6497875"/>
                  <a:pt x="11582655" y="6507776"/>
                </a:cubicBezTo>
                <a:cubicBezTo>
                  <a:pt x="11582655" y="6517677"/>
                  <a:pt x="11585319" y="6525467"/>
                  <a:pt x="11590546" y="6531197"/>
                </a:cubicBezTo>
                <a:cubicBezTo>
                  <a:pt x="11595823" y="6536927"/>
                  <a:pt x="11602910" y="6539792"/>
                  <a:pt x="11611805" y="6539792"/>
                </a:cubicBezTo>
                <a:cubicBezTo>
                  <a:pt x="11620651" y="6539792"/>
                  <a:pt x="11627687" y="6536927"/>
                  <a:pt x="11632964" y="6531197"/>
                </a:cubicBezTo>
                <a:cubicBezTo>
                  <a:pt x="11638241" y="6525467"/>
                  <a:pt x="11640855" y="6517677"/>
                  <a:pt x="11640855" y="6507776"/>
                </a:cubicBezTo>
                <a:cubicBezTo>
                  <a:pt x="11640855" y="6497925"/>
                  <a:pt x="11638192" y="6490084"/>
                  <a:pt x="11632964" y="6484355"/>
                </a:cubicBezTo>
                <a:cubicBezTo>
                  <a:pt x="11627687" y="6478625"/>
                  <a:pt x="11620651" y="6475760"/>
                  <a:pt x="11611805" y="6475760"/>
                </a:cubicBezTo>
                <a:close/>
                <a:moveTo>
                  <a:pt x="11413583" y="6475760"/>
                </a:moveTo>
                <a:cubicBezTo>
                  <a:pt x="11409813" y="6475760"/>
                  <a:pt x="11406194" y="6476464"/>
                  <a:pt x="11402676" y="6477972"/>
                </a:cubicBezTo>
                <a:cubicBezTo>
                  <a:pt x="11399158" y="6479429"/>
                  <a:pt x="11395741" y="6481490"/>
                  <a:pt x="11392424" y="6484154"/>
                </a:cubicBezTo>
                <a:lnTo>
                  <a:pt x="11392424" y="6477419"/>
                </a:lnTo>
                <a:lnTo>
                  <a:pt x="11381819" y="6477419"/>
                </a:lnTo>
                <a:lnTo>
                  <a:pt x="11381819" y="6538133"/>
                </a:lnTo>
                <a:lnTo>
                  <a:pt x="11392424" y="6538133"/>
                </a:lnTo>
                <a:lnTo>
                  <a:pt x="11392424" y="6492799"/>
                </a:lnTo>
                <a:cubicBezTo>
                  <a:pt x="11395339" y="6490637"/>
                  <a:pt x="11398354" y="6488878"/>
                  <a:pt x="11401521" y="6487521"/>
                </a:cubicBezTo>
                <a:cubicBezTo>
                  <a:pt x="11404687" y="6486164"/>
                  <a:pt x="11407702" y="6485460"/>
                  <a:pt x="11410617" y="6485460"/>
                </a:cubicBezTo>
                <a:cubicBezTo>
                  <a:pt x="11413432" y="6485460"/>
                  <a:pt x="11415744" y="6485812"/>
                  <a:pt x="11417503" y="6486566"/>
                </a:cubicBezTo>
                <a:cubicBezTo>
                  <a:pt x="11419262" y="6487320"/>
                  <a:pt x="11420619" y="6488476"/>
                  <a:pt x="11421573" y="6489984"/>
                </a:cubicBezTo>
                <a:cubicBezTo>
                  <a:pt x="11422478" y="6491341"/>
                  <a:pt x="11423082" y="6493251"/>
                  <a:pt x="11423433" y="6495713"/>
                </a:cubicBezTo>
                <a:cubicBezTo>
                  <a:pt x="11423785" y="6498126"/>
                  <a:pt x="11423936" y="6500739"/>
                  <a:pt x="11423936" y="6503554"/>
                </a:cubicBezTo>
                <a:lnTo>
                  <a:pt x="11423936" y="6538133"/>
                </a:lnTo>
                <a:lnTo>
                  <a:pt x="11434541" y="6538133"/>
                </a:lnTo>
                <a:lnTo>
                  <a:pt x="11434541" y="6498779"/>
                </a:lnTo>
                <a:cubicBezTo>
                  <a:pt x="11434541" y="6491341"/>
                  <a:pt x="11432731" y="6485611"/>
                  <a:pt x="11429163" y="6481691"/>
                </a:cubicBezTo>
                <a:cubicBezTo>
                  <a:pt x="11425545" y="6477721"/>
                  <a:pt x="11420368" y="6475760"/>
                  <a:pt x="11413583" y="6475760"/>
                </a:cubicBezTo>
                <a:close/>
                <a:moveTo>
                  <a:pt x="10952854" y="6475760"/>
                </a:moveTo>
                <a:cubicBezTo>
                  <a:pt x="10949084" y="6475760"/>
                  <a:pt x="10945465" y="6476464"/>
                  <a:pt x="10941948" y="6477972"/>
                </a:cubicBezTo>
                <a:cubicBezTo>
                  <a:pt x="10938429" y="6479429"/>
                  <a:pt x="10935012" y="6481490"/>
                  <a:pt x="10931695" y="6484154"/>
                </a:cubicBezTo>
                <a:lnTo>
                  <a:pt x="10931695" y="6477419"/>
                </a:lnTo>
                <a:lnTo>
                  <a:pt x="10921090" y="6477419"/>
                </a:lnTo>
                <a:lnTo>
                  <a:pt x="10921090" y="6538133"/>
                </a:lnTo>
                <a:lnTo>
                  <a:pt x="10931695" y="6538133"/>
                </a:lnTo>
                <a:lnTo>
                  <a:pt x="10931695" y="6492799"/>
                </a:lnTo>
                <a:cubicBezTo>
                  <a:pt x="10934610" y="6490637"/>
                  <a:pt x="10937625" y="6488878"/>
                  <a:pt x="10940792" y="6487521"/>
                </a:cubicBezTo>
                <a:cubicBezTo>
                  <a:pt x="10943958" y="6486164"/>
                  <a:pt x="10946974" y="6485460"/>
                  <a:pt x="10949888" y="6485460"/>
                </a:cubicBezTo>
                <a:cubicBezTo>
                  <a:pt x="10952703" y="6485460"/>
                  <a:pt x="10955015" y="6485812"/>
                  <a:pt x="10956774" y="6486566"/>
                </a:cubicBezTo>
                <a:cubicBezTo>
                  <a:pt x="10958533" y="6487320"/>
                  <a:pt x="10959890" y="6488476"/>
                  <a:pt x="10960845" y="6489984"/>
                </a:cubicBezTo>
                <a:cubicBezTo>
                  <a:pt x="10961749" y="6491341"/>
                  <a:pt x="10962353" y="6493251"/>
                  <a:pt x="10962704" y="6495713"/>
                </a:cubicBezTo>
                <a:cubicBezTo>
                  <a:pt x="10963006" y="6498126"/>
                  <a:pt x="10963207" y="6500739"/>
                  <a:pt x="10963207" y="6503554"/>
                </a:cubicBezTo>
                <a:lnTo>
                  <a:pt x="10963207" y="6538133"/>
                </a:lnTo>
                <a:lnTo>
                  <a:pt x="10973812" y="6538133"/>
                </a:lnTo>
                <a:lnTo>
                  <a:pt x="10973812" y="6498779"/>
                </a:lnTo>
                <a:cubicBezTo>
                  <a:pt x="10973812" y="6491341"/>
                  <a:pt x="10972002" y="6485611"/>
                  <a:pt x="10968434" y="6481691"/>
                </a:cubicBezTo>
                <a:cubicBezTo>
                  <a:pt x="10964866" y="6477721"/>
                  <a:pt x="10959689" y="6475760"/>
                  <a:pt x="10952854" y="6475760"/>
                </a:cubicBezTo>
                <a:close/>
                <a:moveTo>
                  <a:pt x="11546469" y="6475710"/>
                </a:moveTo>
                <a:cubicBezTo>
                  <a:pt x="11542498" y="6475710"/>
                  <a:pt x="11538729" y="6476464"/>
                  <a:pt x="11535211" y="6478022"/>
                </a:cubicBezTo>
                <a:cubicBezTo>
                  <a:pt x="11531693" y="6479580"/>
                  <a:pt x="11528526" y="6481490"/>
                  <a:pt x="11525712" y="6483752"/>
                </a:cubicBezTo>
                <a:lnTo>
                  <a:pt x="11525712" y="6477419"/>
                </a:lnTo>
                <a:lnTo>
                  <a:pt x="11515107" y="6477419"/>
                </a:lnTo>
                <a:lnTo>
                  <a:pt x="11515107" y="6560498"/>
                </a:lnTo>
                <a:lnTo>
                  <a:pt x="11525712" y="6560498"/>
                </a:lnTo>
                <a:lnTo>
                  <a:pt x="11525712" y="6535066"/>
                </a:lnTo>
                <a:cubicBezTo>
                  <a:pt x="11528476" y="6536524"/>
                  <a:pt x="11531140" y="6537580"/>
                  <a:pt x="11533803" y="6538283"/>
                </a:cubicBezTo>
                <a:cubicBezTo>
                  <a:pt x="11536467" y="6538987"/>
                  <a:pt x="11539432" y="6539339"/>
                  <a:pt x="11542700" y="6539339"/>
                </a:cubicBezTo>
                <a:cubicBezTo>
                  <a:pt x="11546469" y="6539339"/>
                  <a:pt x="11550037" y="6538585"/>
                  <a:pt x="11553405" y="6537127"/>
                </a:cubicBezTo>
                <a:cubicBezTo>
                  <a:pt x="11556822" y="6535619"/>
                  <a:pt x="11559737" y="6533559"/>
                  <a:pt x="11562200" y="6530895"/>
                </a:cubicBezTo>
                <a:cubicBezTo>
                  <a:pt x="11564864" y="6528081"/>
                  <a:pt x="11566924" y="6524612"/>
                  <a:pt x="11568382" y="6520542"/>
                </a:cubicBezTo>
                <a:cubicBezTo>
                  <a:pt x="11569839" y="6516471"/>
                  <a:pt x="11570593" y="6511947"/>
                  <a:pt x="11570593" y="6507022"/>
                </a:cubicBezTo>
                <a:cubicBezTo>
                  <a:pt x="11570593" y="6497221"/>
                  <a:pt x="11568482" y="6489532"/>
                  <a:pt x="11564210" y="6484003"/>
                </a:cubicBezTo>
                <a:cubicBezTo>
                  <a:pt x="11559989" y="6478475"/>
                  <a:pt x="11554058" y="6475710"/>
                  <a:pt x="11546469" y="6475710"/>
                </a:cubicBezTo>
                <a:close/>
                <a:moveTo>
                  <a:pt x="11117957" y="6462291"/>
                </a:moveTo>
                <a:cubicBezTo>
                  <a:pt x="11121274" y="6462291"/>
                  <a:pt x="11123988" y="6463296"/>
                  <a:pt x="11126099" y="6465256"/>
                </a:cubicBezTo>
                <a:cubicBezTo>
                  <a:pt x="11128210" y="6467267"/>
                  <a:pt x="11129265" y="6469981"/>
                  <a:pt x="11129265" y="6473398"/>
                </a:cubicBezTo>
                <a:cubicBezTo>
                  <a:pt x="11129265" y="6477318"/>
                  <a:pt x="11128361" y="6480485"/>
                  <a:pt x="11126501" y="6482947"/>
                </a:cubicBezTo>
                <a:cubicBezTo>
                  <a:pt x="11124591" y="6485410"/>
                  <a:pt x="11121777" y="6487270"/>
                  <a:pt x="11118108" y="6488526"/>
                </a:cubicBezTo>
                <a:cubicBezTo>
                  <a:pt x="11113132" y="6485662"/>
                  <a:pt x="11109966" y="6483199"/>
                  <a:pt x="11108458" y="6481088"/>
                </a:cubicBezTo>
                <a:cubicBezTo>
                  <a:pt x="11107001" y="6478977"/>
                  <a:pt x="11106247" y="6476565"/>
                  <a:pt x="11106247" y="6473851"/>
                </a:cubicBezTo>
                <a:cubicBezTo>
                  <a:pt x="11106247" y="6470634"/>
                  <a:pt x="11107302" y="6467870"/>
                  <a:pt x="11109513" y="6465658"/>
                </a:cubicBezTo>
                <a:cubicBezTo>
                  <a:pt x="11111675" y="6463397"/>
                  <a:pt x="11114489" y="6462291"/>
                  <a:pt x="11117957" y="6462291"/>
                </a:cubicBezTo>
                <a:close/>
                <a:moveTo>
                  <a:pt x="11706796" y="6460029"/>
                </a:moveTo>
                <a:lnTo>
                  <a:pt x="11706796" y="6477469"/>
                </a:lnTo>
                <a:lnTo>
                  <a:pt x="11699609" y="6477469"/>
                </a:lnTo>
                <a:lnTo>
                  <a:pt x="11699609" y="6486064"/>
                </a:lnTo>
                <a:lnTo>
                  <a:pt x="11706796" y="6486064"/>
                </a:lnTo>
                <a:lnTo>
                  <a:pt x="11706796" y="6518330"/>
                </a:lnTo>
                <a:cubicBezTo>
                  <a:pt x="11706796" y="6525668"/>
                  <a:pt x="11708455" y="6531046"/>
                  <a:pt x="11711822" y="6534363"/>
                </a:cubicBezTo>
                <a:cubicBezTo>
                  <a:pt x="11715190" y="6537680"/>
                  <a:pt x="11720065" y="6539338"/>
                  <a:pt x="11726498" y="6539338"/>
                </a:cubicBezTo>
                <a:cubicBezTo>
                  <a:pt x="11728358" y="6539338"/>
                  <a:pt x="11730418" y="6539188"/>
                  <a:pt x="11732781" y="6538836"/>
                </a:cubicBezTo>
                <a:cubicBezTo>
                  <a:pt x="11735143" y="6538484"/>
                  <a:pt x="11737304" y="6538082"/>
                  <a:pt x="11739315" y="6537580"/>
                </a:cubicBezTo>
                <a:lnTo>
                  <a:pt x="11739315" y="6528432"/>
                </a:lnTo>
                <a:lnTo>
                  <a:pt x="11738762" y="6528432"/>
                </a:lnTo>
                <a:cubicBezTo>
                  <a:pt x="11737907" y="6528734"/>
                  <a:pt x="11736550" y="6529136"/>
                  <a:pt x="11734690" y="6529638"/>
                </a:cubicBezTo>
                <a:cubicBezTo>
                  <a:pt x="11732781" y="6530141"/>
                  <a:pt x="11731021" y="6530392"/>
                  <a:pt x="11729263" y="6530392"/>
                </a:cubicBezTo>
                <a:cubicBezTo>
                  <a:pt x="11726297" y="6530392"/>
                  <a:pt x="11724086" y="6530040"/>
                  <a:pt x="11722628" y="6529387"/>
                </a:cubicBezTo>
                <a:cubicBezTo>
                  <a:pt x="11721170" y="6528734"/>
                  <a:pt x="11720014" y="6527678"/>
                  <a:pt x="11719211" y="6526221"/>
                </a:cubicBezTo>
                <a:cubicBezTo>
                  <a:pt x="11718306" y="6524663"/>
                  <a:pt x="11717803" y="6523004"/>
                  <a:pt x="11717652" y="6521195"/>
                </a:cubicBezTo>
                <a:cubicBezTo>
                  <a:pt x="11717502" y="6519385"/>
                  <a:pt x="11717401" y="6516873"/>
                  <a:pt x="11717401" y="6513706"/>
                </a:cubicBezTo>
                <a:lnTo>
                  <a:pt x="11717401" y="6486064"/>
                </a:lnTo>
                <a:lnTo>
                  <a:pt x="11739315" y="6486064"/>
                </a:lnTo>
                <a:lnTo>
                  <a:pt x="11739315" y="6477469"/>
                </a:lnTo>
                <a:lnTo>
                  <a:pt x="11717401" y="6477469"/>
                </a:lnTo>
                <a:lnTo>
                  <a:pt x="11717401" y="6460029"/>
                </a:lnTo>
                <a:close/>
                <a:moveTo>
                  <a:pt x="11219832" y="6460029"/>
                </a:moveTo>
                <a:lnTo>
                  <a:pt x="11219832" y="6477469"/>
                </a:lnTo>
                <a:lnTo>
                  <a:pt x="11212645" y="6477469"/>
                </a:lnTo>
                <a:lnTo>
                  <a:pt x="11212645" y="6486064"/>
                </a:lnTo>
                <a:lnTo>
                  <a:pt x="11219832" y="6486064"/>
                </a:lnTo>
                <a:lnTo>
                  <a:pt x="11219832" y="6518330"/>
                </a:lnTo>
                <a:cubicBezTo>
                  <a:pt x="11219832" y="6525668"/>
                  <a:pt x="11221491" y="6531046"/>
                  <a:pt x="11224858" y="6534363"/>
                </a:cubicBezTo>
                <a:cubicBezTo>
                  <a:pt x="11228226" y="6537680"/>
                  <a:pt x="11233101" y="6539338"/>
                  <a:pt x="11239534" y="6539338"/>
                </a:cubicBezTo>
                <a:cubicBezTo>
                  <a:pt x="11241344" y="6539338"/>
                  <a:pt x="11243454" y="6539188"/>
                  <a:pt x="11245817" y="6538836"/>
                </a:cubicBezTo>
                <a:cubicBezTo>
                  <a:pt x="11248179" y="6538484"/>
                  <a:pt x="11250390" y="6538082"/>
                  <a:pt x="11252351" y="6537580"/>
                </a:cubicBezTo>
                <a:lnTo>
                  <a:pt x="11252300" y="6537580"/>
                </a:lnTo>
                <a:lnTo>
                  <a:pt x="11252300" y="6528432"/>
                </a:lnTo>
                <a:lnTo>
                  <a:pt x="11251748" y="6528432"/>
                </a:lnTo>
                <a:cubicBezTo>
                  <a:pt x="11250893" y="6528734"/>
                  <a:pt x="11249536" y="6529136"/>
                  <a:pt x="11247677" y="6529638"/>
                </a:cubicBezTo>
                <a:cubicBezTo>
                  <a:pt x="11245766" y="6530141"/>
                  <a:pt x="11243957" y="6530392"/>
                  <a:pt x="11242248" y="6530392"/>
                </a:cubicBezTo>
                <a:cubicBezTo>
                  <a:pt x="11239283" y="6530392"/>
                  <a:pt x="11237072" y="6530040"/>
                  <a:pt x="11235614" y="6529387"/>
                </a:cubicBezTo>
                <a:cubicBezTo>
                  <a:pt x="11234156" y="6528734"/>
                  <a:pt x="11233001" y="6527678"/>
                  <a:pt x="11232196" y="6526221"/>
                </a:cubicBezTo>
                <a:cubicBezTo>
                  <a:pt x="11231292" y="6524663"/>
                  <a:pt x="11230789" y="6523004"/>
                  <a:pt x="11230638" y="6521195"/>
                </a:cubicBezTo>
                <a:cubicBezTo>
                  <a:pt x="11230487" y="6519385"/>
                  <a:pt x="11230437" y="6516873"/>
                  <a:pt x="11230437" y="6513706"/>
                </a:cubicBezTo>
                <a:lnTo>
                  <a:pt x="11230437" y="6486064"/>
                </a:lnTo>
                <a:lnTo>
                  <a:pt x="11252300" y="6486064"/>
                </a:lnTo>
                <a:lnTo>
                  <a:pt x="11252300" y="6477469"/>
                </a:lnTo>
                <a:lnTo>
                  <a:pt x="11230437" y="6477469"/>
                </a:lnTo>
                <a:lnTo>
                  <a:pt x="11230437" y="6460029"/>
                </a:lnTo>
                <a:close/>
                <a:moveTo>
                  <a:pt x="10727440" y="6460029"/>
                </a:moveTo>
                <a:lnTo>
                  <a:pt x="10727440" y="6477469"/>
                </a:lnTo>
                <a:lnTo>
                  <a:pt x="10720203" y="6477469"/>
                </a:lnTo>
                <a:lnTo>
                  <a:pt x="10720203" y="6486064"/>
                </a:lnTo>
                <a:lnTo>
                  <a:pt x="10727390" y="6486064"/>
                </a:lnTo>
                <a:lnTo>
                  <a:pt x="10727390" y="6518330"/>
                </a:lnTo>
                <a:cubicBezTo>
                  <a:pt x="10727390" y="6525668"/>
                  <a:pt x="10729049" y="6531046"/>
                  <a:pt x="10732416" y="6534363"/>
                </a:cubicBezTo>
                <a:cubicBezTo>
                  <a:pt x="10735784" y="6537680"/>
                  <a:pt x="10740659" y="6539338"/>
                  <a:pt x="10747092" y="6539338"/>
                </a:cubicBezTo>
                <a:cubicBezTo>
                  <a:pt x="10748952" y="6539338"/>
                  <a:pt x="10751012" y="6539188"/>
                  <a:pt x="10753375" y="6538836"/>
                </a:cubicBezTo>
                <a:cubicBezTo>
                  <a:pt x="10755737" y="6538484"/>
                  <a:pt x="10757898" y="6538082"/>
                  <a:pt x="10759908" y="6537580"/>
                </a:cubicBezTo>
                <a:lnTo>
                  <a:pt x="10759959" y="6537580"/>
                </a:lnTo>
                <a:lnTo>
                  <a:pt x="10759959" y="6528432"/>
                </a:lnTo>
                <a:lnTo>
                  <a:pt x="10759406" y="6528432"/>
                </a:lnTo>
                <a:cubicBezTo>
                  <a:pt x="10758552" y="6528734"/>
                  <a:pt x="10757194" y="6529136"/>
                  <a:pt x="10755335" y="6529638"/>
                </a:cubicBezTo>
                <a:cubicBezTo>
                  <a:pt x="10753425" y="6530141"/>
                  <a:pt x="10751615" y="6530392"/>
                  <a:pt x="10749907" y="6530392"/>
                </a:cubicBezTo>
                <a:cubicBezTo>
                  <a:pt x="10746941" y="6530392"/>
                  <a:pt x="10744730" y="6530040"/>
                  <a:pt x="10743272" y="6529387"/>
                </a:cubicBezTo>
                <a:cubicBezTo>
                  <a:pt x="10741815" y="6528734"/>
                  <a:pt x="10740709" y="6527678"/>
                  <a:pt x="10739855" y="6526221"/>
                </a:cubicBezTo>
                <a:cubicBezTo>
                  <a:pt x="10738950" y="6524663"/>
                  <a:pt x="10738448" y="6523004"/>
                  <a:pt x="10738297" y="6521195"/>
                </a:cubicBezTo>
                <a:cubicBezTo>
                  <a:pt x="10738096" y="6519385"/>
                  <a:pt x="10738045" y="6516873"/>
                  <a:pt x="10738045" y="6513706"/>
                </a:cubicBezTo>
                <a:lnTo>
                  <a:pt x="10738045" y="6486064"/>
                </a:lnTo>
                <a:lnTo>
                  <a:pt x="10759959" y="6486064"/>
                </a:lnTo>
                <a:lnTo>
                  <a:pt x="10759959" y="6477469"/>
                </a:lnTo>
                <a:lnTo>
                  <a:pt x="10738045" y="6477469"/>
                </a:lnTo>
                <a:lnTo>
                  <a:pt x="10738045" y="6460029"/>
                </a:lnTo>
                <a:close/>
                <a:moveTo>
                  <a:pt x="10888824" y="6456662"/>
                </a:moveTo>
                <a:lnTo>
                  <a:pt x="10888824" y="6467267"/>
                </a:lnTo>
                <a:lnTo>
                  <a:pt x="10900786" y="6467267"/>
                </a:lnTo>
                <a:lnTo>
                  <a:pt x="10900786" y="6456662"/>
                </a:lnTo>
                <a:close/>
                <a:moveTo>
                  <a:pt x="11118459" y="6455556"/>
                </a:moveTo>
                <a:cubicBezTo>
                  <a:pt x="11114841" y="6455556"/>
                  <a:pt x="11111473" y="6456059"/>
                  <a:pt x="11108458" y="6457165"/>
                </a:cubicBezTo>
                <a:cubicBezTo>
                  <a:pt x="11105442" y="6458220"/>
                  <a:pt x="11102979" y="6459627"/>
                  <a:pt x="11101120" y="6461386"/>
                </a:cubicBezTo>
                <a:cubicBezTo>
                  <a:pt x="11099160" y="6463196"/>
                  <a:pt x="11097652" y="6465206"/>
                  <a:pt x="11096647" y="6467417"/>
                </a:cubicBezTo>
                <a:cubicBezTo>
                  <a:pt x="11095642" y="6469629"/>
                  <a:pt x="11095139" y="6471941"/>
                  <a:pt x="11095139" y="6474354"/>
                </a:cubicBezTo>
                <a:cubicBezTo>
                  <a:pt x="11095139" y="6478374"/>
                  <a:pt x="11096044" y="6481691"/>
                  <a:pt x="11097853" y="6484355"/>
                </a:cubicBezTo>
                <a:cubicBezTo>
                  <a:pt x="11099662" y="6487018"/>
                  <a:pt x="11102628" y="6489632"/>
                  <a:pt x="11106799" y="6492245"/>
                </a:cubicBezTo>
                <a:cubicBezTo>
                  <a:pt x="11104789" y="6493351"/>
                  <a:pt x="11102829" y="6494658"/>
                  <a:pt x="11100869" y="6496166"/>
                </a:cubicBezTo>
                <a:cubicBezTo>
                  <a:pt x="11098959" y="6497674"/>
                  <a:pt x="11097300" y="6499282"/>
                  <a:pt x="11095994" y="6500991"/>
                </a:cubicBezTo>
                <a:cubicBezTo>
                  <a:pt x="11094637" y="6502750"/>
                  <a:pt x="11093480" y="6504861"/>
                  <a:pt x="11092526" y="6507273"/>
                </a:cubicBezTo>
                <a:cubicBezTo>
                  <a:pt x="11091571" y="6509685"/>
                  <a:pt x="11091068" y="6512601"/>
                  <a:pt x="11091068" y="6515918"/>
                </a:cubicBezTo>
                <a:cubicBezTo>
                  <a:pt x="11091068" y="6523055"/>
                  <a:pt x="11093681" y="6528784"/>
                  <a:pt x="11098858" y="6533207"/>
                </a:cubicBezTo>
                <a:cubicBezTo>
                  <a:pt x="11104035" y="6537580"/>
                  <a:pt x="11110519" y="6539791"/>
                  <a:pt x="11118359" y="6539791"/>
                </a:cubicBezTo>
                <a:cubicBezTo>
                  <a:pt x="11123134" y="6539791"/>
                  <a:pt x="11127758" y="6538786"/>
                  <a:pt x="11132281" y="6536725"/>
                </a:cubicBezTo>
                <a:cubicBezTo>
                  <a:pt x="11136804" y="6534664"/>
                  <a:pt x="11141227" y="6531046"/>
                  <a:pt x="11145549" y="6525919"/>
                </a:cubicBezTo>
                <a:lnTo>
                  <a:pt x="11158416" y="6538183"/>
                </a:lnTo>
                <a:lnTo>
                  <a:pt x="11172287" y="6538183"/>
                </a:lnTo>
                <a:lnTo>
                  <a:pt x="11150977" y="6518179"/>
                </a:lnTo>
                <a:cubicBezTo>
                  <a:pt x="11153239" y="6514209"/>
                  <a:pt x="11154847" y="6510037"/>
                  <a:pt x="11155802" y="6505715"/>
                </a:cubicBezTo>
                <a:cubicBezTo>
                  <a:pt x="11156757" y="6501343"/>
                  <a:pt x="11157209" y="6497422"/>
                  <a:pt x="11157209" y="6493954"/>
                </a:cubicBezTo>
                <a:lnTo>
                  <a:pt x="11157209" y="6488778"/>
                </a:lnTo>
                <a:lnTo>
                  <a:pt x="11146203" y="6488778"/>
                </a:lnTo>
                <a:cubicBezTo>
                  <a:pt x="11146203" y="6490537"/>
                  <a:pt x="11146253" y="6492648"/>
                  <a:pt x="11146253" y="6495161"/>
                </a:cubicBezTo>
                <a:cubicBezTo>
                  <a:pt x="11146253" y="6497674"/>
                  <a:pt x="11146203" y="6499935"/>
                  <a:pt x="11146152" y="6501946"/>
                </a:cubicBezTo>
                <a:cubicBezTo>
                  <a:pt x="11146102" y="6503805"/>
                  <a:pt x="11145951" y="6505615"/>
                  <a:pt x="11145700" y="6507374"/>
                </a:cubicBezTo>
                <a:cubicBezTo>
                  <a:pt x="11145398" y="6509082"/>
                  <a:pt x="11145047" y="6510691"/>
                  <a:pt x="11144494" y="6512149"/>
                </a:cubicBezTo>
                <a:lnTo>
                  <a:pt x="11123536" y="6492497"/>
                </a:lnTo>
                <a:cubicBezTo>
                  <a:pt x="11127104" y="6491341"/>
                  <a:pt x="11129969" y="6489934"/>
                  <a:pt x="11132180" y="6488325"/>
                </a:cubicBezTo>
                <a:cubicBezTo>
                  <a:pt x="11134391" y="6486667"/>
                  <a:pt x="11136100" y="6484958"/>
                  <a:pt x="11137307" y="6483199"/>
                </a:cubicBezTo>
                <a:cubicBezTo>
                  <a:pt x="11138413" y="6481591"/>
                  <a:pt x="11139166" y="6479781"/>
                  <a:pt x="11139619" y="6477771"/>
                </a:cubicBezTo>
                <a:cubicBezTo>
                  <a:pt x="11140071" y="6475761"/>
                  <a:pt x="11140272" y="6473951"/>
                  <a:pt x="11140272" y="6472343"/>
                </a:cubicBezTo>
                <a:cubicBezTo>
                  <a:pt x="11140272" y="6467518"/>
                  <a:pt x="11138262" y="6463497"/>
                  <a:pt x="11134241" y="6460331"/>
                </a:cubicBezTo>
                <a:cubicBezTo>
                  <a:pt x="11130220" y="6457114"/>
                  <a:pt x="11124943" y="6455556"/>
                  <a:pt x="11118459" y="6455556"/>
                </a:cubicBezTo>
                <a:close/>
                <a:moveTo>
                  <a:pt x="11715391" y="6389112"/>
                </a:moveTo>
                <a:lnTo>
                  <a:pt x="11705540" y="6424696"/>
                </a:lnTo>
                <a:lnTo>
                  <a:pt x="11713783" y="6424696"/>
                </a:lnTo>
                <a:lnTo>
                  <a:pt x="11729715" y="6389112"/>
                </a:lnTo>
                <a:close/>
                <a:moveTo>
                  <a:pt x="8789787" y="6377302"/>
                </a:moveTo>
                <a:cubicBezTo>
                  <a:pt x="8801146" y="6377905"/>
                  <a:pt x="8807880" y="6378308"/>
                  <a:pt x="8810092" y="6378559"/>
                </a:cubicBezTo>
                <a:cubicBezTo>
                  <a:pt x="8818033" y="6379564"/>
                  <a:pt x="8823612" y="6381826"/>
                  <a:pt x="8826878" y="6385294"/>
                </a:cubicBezTo>
                <a:cubicBezTo>
                  <a:pt x="8831050" y="6389717"/>
                  <a:pt x="8833111" y="6401377"/>
                  <a:pt x="8833111" y="6420174"/>
                </a:cubicBezTo>
                <a:lnTo>
                  <a:pt x="8747971" y="6420174"/>
                </a:lnTo>
                <a:cubicBezTo>
                  <a:pt x="8747971" y="6402281"/>
                  <a:pt x="8750182" y="6390923"/>
                  <a:pt x="8754555" y="6385997"/>
                </a:cubicBezTo>
                <a:cubicBezTo>
                  <a:pt x="8757671" y="6382529"/>
                  <a:pt x="8763200" y="6380117"/>
                  <a:pt x="8771141" y="6378810"/>
                </a:cubicBezTo>
                <a:cubicBezTo>
                  <a:pt x="8774408" y="6378257"/>
                  <a:pt x="8780590" y="6377755"/>
                  <a:pt x="8789787" y="6377302"/>
                </a:cubicBezTo>
                <a:close/>
                <a:moveTo>
                  <a:pt x="10145587" y="6377302"/>
                </a:moveTo>
                <a:cubicBezTo>
                  <a:pt x="10160916" y="6377302"/>
                  <a:pt x="10172526" y="6380719"/>
                  <a:pt x="10180467" y="6387505"/>
                </a:cubicBezTo>
                <a:cubicBezTo>
                  <a:pt x="10187956" y="6395546"/>
                  <a:pt x="10191725" y="6411931"/>
                  <a:pt x="10191725" y="6436608"/>
                </a:cubicBezTo>
                <a:lnTo>
                  <a:pt x="10191725" y="6440579"/>
                </a:lnTo>
                <a:cubicBezTo>
                  <a:pt x="10191725" y="6466261"/>
                  <a:pt x="10188709" y="6483098"/>
                  <a:pt x="10182678" y="6491090"/>
                </a:cubicBezTo>
                <a:cubicBezTo>
                  <a:pt x="10176647" y="6499081"/>
                  <a:pt x="10164284" y="6503051"/>
                  <a:pt x="10145587" y="6503051"/>
                </a:cubicBezTo>
                <a:cubicBezTo>
                  <a:pt x="10129654" y="6503051"/>
                  <a:pt x="10118748" y="6499081"/>
                  <a:pt x="10112818" y="6491090"/>
                </a:cubicBezTo>
                <a:cubicBezTo>
                  <a:pt x="10107742" y="6484204"/>
                  <a:pt x="10105179" y="6470282"/>
                  <a:pt x="10105179" y="6449274"/>
                </a:cubicBezTo>
                <a:lnTo>
                  <a:pt x="10105179" y="6431431"/>
                </a:lnTo>
                <a:cubicBezTo>
                  <a:pt x="10105179" y="6408563"/>
                  <a:pt x="10107942" y="6393887"/>
                  <a:pt x="10113521" y="6387505"/>
                </a:cubicBezTo>
                <a:cubicBezTo>
                  <a:pt x="10119452" y="6380719"/>
                  <a:pt x="10130157" y="6377302"/>
                  <a:pt x="10145587" y="6377302"/>
                </a:cubicBezTo>
                <a:close/>
                <a:moveTo>
                  <a:pt x="9938267" y="6377302"/>
                </a:moveTo>
                <a:cubicBezTo>
                  <a:pt x="9948369" y="6377904"/>
                  <a:pt x="9954902" y="6378507"/>
                  <a:pt x="9957868" y="6379161"/>
                </a:cubicBezTo>
                <a:cubicBezTo>
                  <a:pt x="9965557" y="6380668"/>
                  <a:pt x="9971136" y="6383734"/>
                  <a:pt x="9974654" y="6388208"/>
                </a:cubicBezTo>
                <a:cubicBezTo>
                  <a:pt x="9979731" y="6394792"/>
                  <a:pt x="9982293" y="6412483"/>
                  <a:pt x="9982293" y="6441282"/>
                </a:cubicBezTo>
                <a:cubicBezTo>
                  <a:pt x="9982293" y="6468221"/>
                  <a:pt x="9979731" y="6485560"/>
                  <a:pt x="9974654" y="6493300"/>
                </a:cubicBezTo>
                <a:cubicBezTo>
                  <a:pt x="9969327" y="6499784"/>
                  <a:pt x="9957214" y="6503050"/>
                  <a:pt x="9938267" y="6503050"/>
                </a:cubicBezTo>
                <a:cubicBezTo>
                  <a:pt x="9918112" y="6503050"/>
                  <a:pt x="9905598" y="6499080"/>
                  <a:pt x="9900823" y="6491089"/>
                </a:cubicBezTo>
                <a:cubicBezTo>
                  <a:pt x="9896450" y="6483751"/>
                  <a:pt x="9894239" y="6467165"/>
                  <a:pt x="9894239" y="6441282"/>
                </a:cubicBezTo>
                <a:cubicBezTo>
                  <a:pt x="9894239" y="6411578"/>
                  <a:pt x="9897053" y="6393686"/>
                  <a:pt x="9902682" y="6387504"/>
                </a:cubicBezTo>
                <a:cubicBezTo>
                  <a:pt x="9906502" y="6383282"/>
                  <a:pt x="9912031" y="6380467"/>
                  <a:pt x="9919268" y="6379060"/>
                </a:cubicBezTo>
                <a:cubicBezTo>
                  <a:pt x="9922033" y="6378507"/>
                  <a:pt x="9928365" y="6377904"/>
                  <a:pt x="9938267" y="6377302"/>
                </a:cubicBezTo>
                <a:close/>
                <a:moveTo>
                  <a:pt x="9635051" y="6377302"/>
                </a:moveTo>
                <a:cubicBezTo>
                  <a:pt x="9645153" y="6377904"/>
                  <a:pt x="9651686" y="6378507"/>
                  <a:pt x="9654652" y="6379161"/>
                </a:cubicBezTo>
                <a:cubicBezTo>
                  <a:pt x="9662341" y="6380668"/>
                  <a:pt x="9667920" y="6383734"/>
                  <a:pt x="9671439" y="6388208"/>
                </a:cubicBezTo>
                <a:cubicBezTo>
                  <a:pt x="9676515" y="6394792"/>
                  <a:pt x="9679078" y="6412483"/>
                  <a:pt x="9679078" y="6441282"/>
                </a:cubicBezTo>
                <a:cubicBezTo>
                  <a:pt x="9679078" y="6468221"/>
                  <a:pt x="9676515" y="6485560"/>
                  <a:pt x="9671439" y="6493300"/>
                </a:cubicBezTo>
                <a:cubicBezTo>
                  <a:pt x="9666111" y="6499784"/>
                  <a:pt x="9653998" y="6503050"/>
                  <a:pt x="9635051" y="6503050"/>
                </a:cubicBezTo>
                <a:cubicBezTo>
                  <a:pt x="9614897" y="6503050"/>
                  <a:pt x="9602382" y="6499080"/>
                  <a:pt x="9597608" y="6491089"/>
                </a:cubicBezTo>
                <a:cubicBezTo>
                  <a:pt x="9593235" y="6483751"/>
                  <a:pt x="9591024" y="6467165"/>
                  <a:pt x="9591024" y="6441282"/>
                </a:cubicBezTo>
                <a:cubicBezTo>
                  <a:pt x="9591024" y="6411578"/>
                  <a:pt x="9593838" y="6393686"/>
                  <a:pt x="9599467" y="6387504"/>
                </a:cubicBezTo>
                <a:cubicBezTo>
                  <a:pt x="9603287" y="6383282"/>
                  <a:pt x="9608815" y="6380467"/>
                  <a:pt x="9616052" y="6379060"/>
                </a:cubicBezTo>
                <a:cubicBezTo>
                  <a:pt x="9618817" y="6378507"/>
                  <a:pt x="9625149" y="6377904"/>
                  <a:pt x="9635051" y="6377302"/>
                </a:cubicBezTo>
                <a:close/>
                <a:moveTo>
                  <a:pt x="11504150" y="6372728"/>
                </a:moveTo>
                <a:lnTo>
                  <a:pt x="11504150" y="6389616"/>
                </a:lnTo>
                <a:cubicBezTo>
                  <a:pt x="11501486" y="6391576"/>
                  <a:pt x="11498672" y="6393284"/>
                  <a:pt x="11495606" y="6394541"/>
                </a:cubicBezTo>
                <a:cubicBezTo>
                  <a:pt x="11492540" y="6395949"/>
                  <a:pt x="11489122" y="6396652"/>
                  <a:pt x="11485403" y="6396652"/>
                </a:cubicBezTo>
                <a:cubicBezTo>
                  <a:pt x="11480930" y="6396652"/>
                  <a:pt x="11477563" y="6395798"/>
                  <a:pt x="11475402" y="6394039"/>
                </a:cubicBezTo>
                <a:cubicBezTo>
                  <a:pt x="11473241" y="6392279"/>
                  <a:pt x="11472135" y="6389666"/>
                  <a:pt x="11472135" y="6386198"/>
                </a:cubicBezTo>
                <a:cubicBezTo>
                  <a:pt x="11472135" y="6383132"/>
                  <a:pt x="11473090" y="6380720"/>
                  <a:pt x="11474949" y="6378961"/>
                </a:cubicBezTo>
                <a:cubicBezTo>
                  <a:pt x="11476809" y="6377201"/>
                  <a:pt x="11479272" y="6375945"/>
                  <a:pt x="11482338" y="6375091"/>
                </a:cubicBezTo>
                <a:cubicBezTo>
                  <a:pt x="11484901" y="6374437"/>
                  <a:pt x="11488369" y="6373884"/>
                  <a:pt x="11492741" y="6373532"/>
                </a:cubicBezTo>
                <a:cubicBezTo>
                  <a:pt x="11497113" y="6373180"/>
                  <a:pt x="11500933" y="6372929"/>
                  <a:pt x="11504150" y="6372728"/>
                </a:cubicBezTo>
                <a:close/>
                <a:moveTo>
                  <a:pt x="11078955" y="6372728"/>
                </a:moveTo>
                <a:lnTo>
                  <a:pt x="11078955" y="6389616"/>
                </a:lnTo>
                <a:cubicBezTo>
                  <a:pt x="11076341" y="6391576"/>
                  <a:pt x="11073476" y="6393284"/>
                  <a:pt x="11070410" y="6394541"/>
                </a:cubicBezTo>
                <a:cubicBezTo>
                  <a:pt x="11067345" y="6395949"/>
                  <a:pt x="11063927" y="6396652"/>
                  <a:pt x="11060208" y="6396652"/>
                </a:cubicBezTo>
                <a:cubicBezTo>
                  <a:pt x="11055735" y="6396652"/>
                  <a:pt x="11052418" y="6395798"/>
                  <a:pt x="11050207" y="6394039"/>
                </a:cubicBezTo>
                <a:cubicBezTo>
                  <a:pt x="11048045" y="6392279"/>
                  <a:pt x="11046940" y="6389666"/>
                  <a:pt x="11046940" y="6386198"/>
                </a:cubicBezTo>
                <a:cubicBezTo>
                  <a:pt x="11046940" y="6383132"/>
                  <a:pt x="11047895" y="6380720"/>
                  <a:pt x="11049754" y="6378961"/>
                </a:cubicBezTo>
                <a:cubicBezTo>
                  <a:pt x="11051614" y="6377201"/>
                  <a:pt x="11054076" y="6375945"/>
                  <a:pt x="11057142" y="6375091"/>
                </a:cubicBezTo>
                <a:cubicBezTo>
                  <a:pt x="11059705" y="6374437"/>
                  <a:pt x="11063173" y="6373884"/>
                  <a:pt x="11067546" y="6373532"/>
                </a:cubicBezTo>
                <a:cubicBezTo>
                  <a:pt x="11071918" y="6373180"/>
                  <a:pt x="11075738" y="6372929"/>
                  <a:pt x="11078955" y="6372728"/>
                </a:cubicBezTo>
                <a:close/>
                <a:moveTo>
                  <a:pt x="11285672" y="6351418"/>
                </a:moveTo>
                <a:cubicBezTo>
                  <a:pt x="11288085" y="6351418"/>
                  <a:pt x="11290497" y="6351719"/>
                  <a:pt x="11292910" y="6352222"/>
                </a:cubicBezTo>
                <a:cubicBezTo>
                  <a:pt x="11295372" y="6352724"/>
                  <a:pt x="11297986" y="6353629"/>
                  <a:pt x="11300800" y="6354835"/>
                </a:cubicBezTo>
                <a:lnTo>
                  <a:pt x="11300800" y="6387906"/>
                </a:lnTo>
                <a:cubicBezTo>
                  <a:pt x="11298187" y="6389816"/>
                  <a:pt x="11295372" y="6391374"/>
                  <a:pt x="11292256" y="6392480"/>
                </a:cubicBezTo>
                <a:cubicBezTo>
                  <a:pt x="11289140" y="6393636"/>
                  <a:pt x="11286074" y="6394189"/>
                  <a:pt x="11282959" y="6394189"/>
                </a:cubicBezTo>
                <a:cubicBezTo>
                  <a:pt x="11277179" y="6394189"/>
                  <a:pt x="11273057" y="6392429"/>
                  <a:pt x="11270595" y="6388911"/>
                </a:cubicBezTo>
                <a:cubicBezTo>
                  <a:pt x="11268132" y="6385393"/>
                  <a:pt x="11266875" y="6380216"/>
                  <a:pt x="11266875" y="6373431"/>
                </a:cubicBezTo>
                <a:cubicBezTo>
                  <a:pt x="11266875" y="6366295"/>
                  <a:pt x="11268584" y="6360816"/>
                  <a:pt x="11271901" y="6357047"/>
                </a:cubicBezTo>
                <a:cubicBezTo>
                  <a:pt x="11275269" y="6353277"/>
                  <a:pt x="11279842" y="6351418"/>
                  <a:pt x="11285672" y="6351418"/>
                </a:cubicBezTo>
                <a:close/>
                <a:moveTo>
                  <a:pt x="10929785" y="6351016"/>
                </a:moveTo>
                <a:cubicBezTo>
                  <a:pt x="10935464" y="6351016"/>
                  <a:pt x="10939887" y="6352925"/>
                  <a:pt x="10943104" y="6356745"/>
                </a:cubicBezTo>
                <a:cubicBezTo>
                  <a:pt x="10946320" y="6360565"/>
                  <a:pt x="10947929" y="6366445"/>
                  <a:pt x="10947929" y="6374286"/>
                </a:cubicBezTo>
                <a:cubicBezTo>
                  <a:pt x="10947929" y="6381925"/>
                  <a:pt x="10946270" y="6387705"/>
                  <a:pt x="10943104" y="6391626"/>
                </a:cubicBezTo>
                <a:cubicBezTo>
                  <a:pt x="10939887" y="6395496"/>
                  <a:pt x="10935464" y="6397455"/>
                  <a:pt x="10929835" y="6397455"/>
                </a:cubicBezTo>
                <a:cubicBezTo>
                  <a:pt x="10924106" y="6397455"/>
                  <a:pt x="10919683" y="6395496"/>
                  <a:pt x="10916466" y="6391575"/>
                </a:cubicBezTo>
                <a:cubicBezTo>
                  <a:pt x="10913250" y="6387655"/>
                  <a:pt x="10911641" y="6381875"/>
                  <a:pt x="10911641" y="6374286"/>
                </a:cubicBezTo>
                <a:cubicBezTo>
                  <a:pt x="10911641" y="6366395"/>
                  <a:pt x="10913250" y="6360565"/>
                  <a:pt x="10916416" y="6356745"/>
                </a:cubicBezTo>
                <a:cubicBezTo>
                  <a:pt x="10919582" y="6352925"/>
                  <a:pt x="10924055" y="6351016"/>
                  <a:pt x="10929785" y="6351016"/>
                </a:cubicBezTo>
                <a:close/>
                <a:moveTo>
                  <a:pt x="10257766" y="6344985"/>
                </a:moveTo>
                <a:lnTo>
                  <a:pt x="10321043" y="6535872"/>
                </a:lnTo>
                <a:lnTo>
                  <a:pt x="10343257" y="6535872"/>
                </a:lnTo>
                <a:cubicBezTo>
                  <a:pt x="10340342" y="6551804"/>
                  <a:pt x="10337176" y="6562911"/>
                  <a:pt x="10333758" y="6569244"/>
                </a:cubicBezTo>
                <a:cubicBezTo>
                  <a:pt x="10327878" y="6580200"/>
                  <a:pt x="10318630" y="6585678"/>
                  <a:pt x="10306166" y="6585678"/>
                </a:cubicBezTo>
                <a:cubicBezTo>
                  <a:pt x="10305111" y="6585678"/>
                  <a:pt x="10303452" y="6585578"/>
                  <a:pt x="10301291" y="6585327"/>
                </a:cubicBezTo>
                <a:cubicBezTo>
                  <a:pt x="10299130" y="6585075"/>
                  <a:pt x="10297471" y="6584975"/>
                  <a:pt x="10296415" y="6584975"/>
                </a:cubicBezTo>
                <a:lnTo>
                  <a:pt x="10296415" y="6619504"/>
                </a:lnTo>
                <a:cubicBezTo>
                  <a:pt x="10300034" y="6619956"/>
                  <a:pt x="10306065" y="6620207"/>
                  <a:pt x="10314509" y="6620207"/>
                </a:cubicBezTo>
                <a:cubicBezTo>
                  <a:pt x="10331145" y="6620207"/>
                  <a:pt x="10343760" y="6617895"/>
                  <a:pt x="10352254" y="6613271"/>
                </a:cubicBezTo>
                <a:cubicBezTo>
                  <a:pt x="10360747" y="6608648"/>
                  <a:pt x="10367533" y="6601762"/>
                  <a:pt x="10372559" y="6592665"/>
                </a:cubicBezTo>
                <a:cubicBezTo>
                  <a:pt x="10377584" y="6583518"/>
                  <a:pt x="10381756" y="6572209"/>
                  <a:pt x="10385073" y="6558739"/>
                </a:cubicBezTo>
                <a:lnTo>
                  <a:pt x="10438147" y="6344985"/>
                </a:lnTo>
                <a:lnTo>
                  <a:pt x="10391305" y="6344985"/>
                </a:lnTo>
                <a:lnTo>
                  <a:pt x="10354465" y="6507525"/>
                </a:lnTo>
                <a:lnTo>
                  <a:pt x="10353762" y="6507525"/>
                </a:lnTo>
                <a:lnTo>
                  <a:pt x="10305412" y="6344985"/>
                </a:lnTo>
                <a:close/>
                <a:moveTo>
                  <a:pt x="11155601" y="6343879"/>
                </a:moveTo>
                <a:lnTo>
                  <a:pt x="11155601" y="6404593"/>
                </a:lnTo>
                <a:lnTo>
                  <a:pt x="11166205" y="6404593"/>
                </a:lnTo>
                <a:lnTo>
                  <a:pt x="11166205" y="6343879"/>
                </a:lnTo>
                <a:close/>
                <a:moveTo>
                  <a:pt x="10967480" y="6343879"/>
                </a:moveTo>
                <a:lnTo>
                  <a:pt x="10992811" y="6404593"/>
                </a:lnTo>
                <a:lnTo>
                  <a:pt x="11003466" y="6404593"/>
                </a:lnTo>
                <a:lnTo>
                  <a:pt x="11028947" y="6343879"/>
                </a:lnTo>
                <a:lnTo>
                  <a:pt x="11017840" y="6343879"/>
                </a:lnTo>
                <a:lnTo>
                  <a:pt x="10998490" y="6392179"/>
                </a:lnTo>
                <a:lnTo>
                  <a:pt x="10978989" y="6343879"/>
                </a:lnTo>
                <a:close/>
                <a:moveTo>
                  <a:pt x="10727289" y="6343879"/>
                </a:moveTo>
                <a:lnTo>
                  <a:pt x="10727289" y="6404593"/>
                </a:lnTo>
                <a:lnTo>
                  <a:pt x="10737894" y="6404593"/>
                </a:lnTo>
                <a:lnTo>
                  <a:pt x="10737894" y="6343879"/>
                </a:lnTo>
                <a:close/>
                <a:moveTo>
                  <a:pt x="11450022" y="6343829"/>
                </a:moveTo>
                <a:cubicBezTo>
                  <a:pt x="11446654" y="6343829"/>
                  <a:pt x="11443388" y="6344533"/>
                  <a:pt x="11440170" y="6345890"/>
                </a:cubicBezTo>
                <a:cubicBezTo>
                  <a:pt x="11436954" y="6347247"/>
                  <a:pt x="11433235" y="6349559"/>
                  <a:pt x="11429013" y="6352826"/>
                </a:cubicBezTo>
                <a:lnTo>
                  <a:pt x="11429013" y="6343879"/>
                </a:lnTo>
                <a:lnTo>
                  <a:pt x="11418408" y="6343879"/>
                </a:lnTo>
                <a:lnTo>
                  <a:pt x="11418408" y="6404593"/>
                </a:lnTo>
                <a:lnTo>
                  <a:pt x="11429013" y="6404593"/>
                </a:lnTo>
                <a:lnTo>
                  <a:pt x="11429013" y="6361521"/>
                </a:lnTo>
                <a:cubicBezTo>
                  <a:pt x="11431828" y="6359309"/>
                  <a:pt x="11434742" y="6357500"/>
                  <a:pt x="11437809" y="6356093"/>
                </a:cubicBezTo>
                <a:cubicBezTo>
                  <a:pt x="11440874" y="6354685"/>
                  <a:pt x="11444041" y="6353982"/>
                  <a:pt x="11447308" y="6353982"/>
                </a:cubicBezTo>
                <a:cubicBezTo>
                  <a:pt x="11449318" y="6353982"/>
                  <a:pt x="11451077" y="6354082"/>
                  <a:pt x="11452585" y="6354233"/>
                </a:cubicBezTo>
                <a:cubicBezTo>
                  <a:pt x="11454093" y="6354434"/>
                  <a:pt x="11455600" y="6354685"/>
                  <a:pt x="11457209" y="6355037"/>
                </a:cubicBezTo>
                <a:lnTo>
                  <a:pt x="11457762" y="6355037"/>
                </a:lnTo>
                <a:lnTo>
                  <a:pt x="11457762" y="6344482"/>
                </a:lnTo>
                <a:cubicBezTo>
                  <a:pt x="11456103" y="6344231"/>
                  <a:pt x="11454846" y="6344080"/>
                  <a:pt x="11454043" y="6343980"/>
                </a:cubicBezTo>
                <a:cubicBezTo>
                  <a:pt x="11453188" y="6343879"/>
                  <a:pt x="11451881" y="6343829"/>
                  <a:pt x="11450022" y="6343829"/>
                </a:cubicBezTo>
                <a:close/>
                <a:moveTo>
                  <a:pt x="9938267" y="6342823"/>
                </a:moveTo>
                <a:cubicBezTo>
                  <a:pt x="9899667" y="6342823"/>
                  <a:pt x="9874588" y="6350061"/>
                  <a:pt x="9862978" y="6364636"/>
                </a:cubicBezTo>
                <a:cubicBezTo>
                  <a:pt x="9853077" y="6377100"/>
                  <a:pt x="9848101" y="6404341"/>
                  <a:pt x="9848101" y="6446358"/>
                </a:cubicBezTo>
                <a:cubicBezTo>
                  <a:pt x="9848101" y="6478675"/>
                  <a:pt x="9852574" y="6501342"/>
                  <a:pt x="9861571" y="6514359"/>
                </a:cubicBezTo>
                <a:cubicBezTo>
                  <a:pt x="9866295" y="6521194"/>
                  <a:pt x="9872577" y="6526371"/>
                  <a:pt x="9880468" y="6529788"/>
                </a:cubicBezTo>
                <a:cubicBezTo>
                  <a:pt x="9892932" y="6535267"/>
                  <a:pt x="9911930" y="6538031"/>
                  <a:pt x="9937563" y="6538031"/>
                </a:cubicBezTo>
                <a:cubicBezTo>
                  <a:pt x="9953294" y="6538031"/>
                  <a:pt x="9966964" y="6537076"/>
                  <a:pt x="9978474" y="6535166"/>
                </a:cubicBezTo>
                <a:cubicBezTo>
                  <a:pt x="9990335" y="6533256"/>
                  <a:pt x="10000035" y="6529235"/>
                  <a:pt x="10007675" y="6523104"/>
                </a:cubicBezTo>
                <a:cubicBezTo>
                  <a:pt x="10016772" y="6515816"/>
                  <a:pt x="10022552" y="6505212"/>
                  <a:pt x="10024964" y="6491440"/>
                </a:cubicBezTo>
                <a:cubicBezTo>
                  <a:pt x="10027527" y="6476664"/>
                  <a:pt x="10028683" y="6459928"/>
                  <a:pt x="10028432" y="6441282"/>
                </a:cubicBezTo>
                <a:cubicBezTo>
                  <a:pt x="10028181" y="6420776"/>
                  <a:pt x="10027025" y="6403738"/>
                  <a:pt x="10024913" y="6390218"/>
                </a:cubicBezTo>
                <a:cubicBezTo>
                  <a:pt x="10023054" y="6378206"/>
                  <a:pt x="10018028" y="6368355"/>
                  <a:pt x="10009936" y="6360665"/>
                </a:cubicBezTo>
                <a:cubicBezTo>
                  <a:pt x="10005011" y="6355991"/>
                  <a:pt x="9998879" y="6352272"/>
                  <a:pt x="9991541" y="6349558"/>
                </a:cubicBezTo>
                <a:cubicBezTo>
                  <a:pt x="9979328" y="6345085"/>
                  <a:pt x="9961587" y="6342823"/>
                  <a:pt x="9938267" y="6342823"/>
                </a:cubicBezTo>
                <a:close/>
                <a:moveTo>
                  <a:pt x="9635051" y="6342823"/>
                </a:moveTo>
                <a:cubicBezTo>
                  <a:pt x="9596452" y="6342823"/>
                  <a:pt x="9571372" y="6350061"/>
                  <a:pt x="9559762" y="6364636"/>
                </a:cubicBezTo>
                <a:cubicBezTo>
                  <a:pt x="9549811" y="6377100"/>
                  <a:pt x="9544835" y="6404341"/>
                  <a:pt x="9544835" y="6446358"/>
                </a:cubicBezTo>
                <a:cubicBezTo>
                  <a:pt x="9544835" y="6478675"/>
                  <a:pt x="9549359" y="6501342"/>
                  <a:pt x="9558355" y="6514359"/>
                </a:cubicBezTo>
                <a:cubicBezTo>
                  <a:pt x="9563079" y="6521194"/>
                  <a:pt x="9569412" y="6526371"/>
                  <a:pt x="9577252" y="6529788"/>
                </a:cubicBezTo>
                <a:cubicBezTo>
                  <a:pt x="9589717" y="6535267"/>
                  <a:pt x="9608715" y="6538031"/>
                  <a:pt x="9634347" y="6538031"/>
                </a:cubicBezTo>
                <a:cubicBezTo>
                  <a:pt x="9650079" y="6538031"/>
                  <a:pt x="9663749" y="6537076"/>
                  <a:pt x="9675258" y="6535166"/>
                </a:cubicBezTo>
                <a:cubicBezTo>
                  <a:pt x="9687069" y="6533256"/>
                  <a:pt x="9696820" y="6529235"/>
                  <a:pt x="9704459" y="6523104"/>
                </a:cubicBezTo>
                <a:cubicBezTo>
                  <a:pt x="9713556" y="6515816"/>
                  <a:pt x="9719336" y="6505212"/>
                  <a:pt x="9721748" y="6491440"/>
                </a:cubicBezTo>
                <a:cubicBezTo>
                  <a:pt x="9724312" y="6476664"/>
                  <a:pt x="9725468" y="6459928"/>
                  <a:pt x="9725216" y="6441282"/>
                </a:cubicBezTo>
                <a:cubicBezTo>
                  <a:pt x="9725015" y="6420776"/>
                  <a:pt x="9723809" y="6403738"/>
                  <a:pt x="9721698" y="6390218"/>
                </a:cubicBezTo>
                <a:cubicBezTo>
                  <a:pt x="9719838" y="6378206"/>
                  <a:pt x="9714812" y="6368355"/>
                  <a:pt x="9706720" y="6360665"/>
                </a:cubicBezTo>
                <a:cubicBezTo>
                  <a:pt x="9701795" y="6355991"/>
                  <a:pt x="9695663" y="6352272"/>
                  <a:pt x="9688326" y="6349558"/>
                </a:cubicBezTo>
                <a:cubicBezTo>
                  <a:pt x="9676113" y="6345085"/>
                  <a:pt x="9658371" y="6342823"/>
                  <a:pt x="9635051" y="6342823"/>
                </a:cubicBezTo>
                <a:close/>
                <a:moveTo>
                  <a:pt x="8996404" y="6342823"/>
                </a:moveTo>
                <a:cubicBezTo>
                  <a:pt x="8980170" y="6343025"/>
                  <a:pt x="8966148" y="6344533"/>
                  <a:pt x="8954236" y="6347246"/>
                </a:cubicBezTo>
                <a:cubicBezTo>
                  <a:pt x="8943179" y="6349860"/>
                  <a:pt x="8934082" y="6355640"/>
                  <a:pt x="8926996" y="6364636"/>
                </a:cubicBezTo>
                <a:cubicBezTo>
                  <a:pt x="8919507" y="6374085"/>
                  <a:pt x="8914682" y="6386549"/>
                  <a:pt x="8912420" y="6401979"/>
                </a:cubicBezTo>
                <a:cubicBezTo>
                  <a:pt x="8911164" y="6410473"/>
                  <a:pt x="8910561" y="6424043"/>
                  <a:pt x="8910561" y="6442739"/>
                </a:cubicBezTo>
                <a:cubicBezTo>
                  <a:pt x="8910561" y="6456913"/>
                  <a:pt x="8910963" y="6468573"/>
                  <a:pt x="8911817" y="6477821"/>
                </a:cubicBezTo>
                <a:cubicBezTo>
                  <a:pt x="8913476" y="6496215"/>
                  <a:pt x="8919005" y="6510338"/>
                  <a:pt x="8928403" y="6520240"/>
                </a:cubicBezTo>
                <a:cubicBezTo>
                  <a:pt x="8936143" y="6528331"/>
                  <a:pt x="8946949" y="6533608"/>
                  <a:pt x="8960871" y="6536021"/>
                </a:cubicBezTo>
                <a:cubicBezTo>
                  <a:pt x="8968410" y="6537378"/>
                  <a:pt x="8980723" y="6538081"/>
                  <a:pt x="8997811" y="6538081"/>
                </a:cubicBezTo>
                <a:cubicBezTo>
                  <a:pt x="9030731" y="6538081"/>
                  <a:pt x="9053047" y="6533307"/>
                  <a:pt x="9064707" y="6523858"/>
                </a:cubicBezTo>
                <a:cubicBezTo>
                  <a:pt x="9077070" y="6513857"/>
                  <a:pt x="9083252" y="6493753"/>
                  <a:pt x="9083252" y="6463496"/>
                </a:cubicBezTo>
                <a:lnTo>
                  <a:pt x="9037064" y="6463496"/>
                </a:lnTo>
                <a:lnTo>
                  <a:pt x="9037064" y="6469729"/>
                </a:lnTo>
                <a:cubicBezTo>
                  <a:pt x="9037064" y="6483098"/>
                  <a:pt x="9034852" y="6491943"/>
                  <a:pt x="9030480" y="6496266"/>
                </a:cubicBezTo>
                <a:cubicBezTo>
                  <a:pt x="9027716" y="6499030"/>
                  <a:pt x="9024197" y="6500839"/>
                  <a:pt x="9019976" y="6501744"/>
                </a:cubicBezTo>
                <a:cubicBezTo>
                  <a:pt x="9015754" y="6502649"/>
                  <a:pt x="9008868" y="6503101"/>
                  <a:pt x="8999269" y="6503101"/>
                </a:cubicBezTo>
                <a:cubicBezTo>
                  <a:pt x="8996354" y="6503101"/>
                  <a:pt x="8994042" y="6503352"/>
                  <a:pt x="8992333" y="6503905"/>
                </a:cubicBezTo>
                <a:cubicBezTo>
                  <a:pt x="8978814" y="6502950"/>
                  <a:pt x="8969716" y="6500387"/>
                  <a:pt x="8965092" y="6496266"/>
                </a:cubicBezTo>
                <a:cubicBezTo>
                  <a:pt x="8961424" y="6492195"/>
                  <a:pt x="8959061" y="6486918"/>
                  <a:pt x="8958006" y="6480384"/>
                </a:cubicBezTo>
                <a:cubicBezTo>
                  <a:pt x="8957353" y="6474503"/>
                  <a:pt x="8956649" y="6468673"/>
                  <a:pt x="8955945" y="6462793"/>
                </a:cubicBezTo>
                <a:cubicBezTo>
                  <a:pt x="8956498" y="6456460"/>
                  <a:pt x="8956750" y="6447715"/>
                  <a:pt x="8956750" y="6436608"/>
                </a:cubicBezTo>
                <a:cubicBezTo>
                  <a:pt x="8956750" y="6431280"/>
                  <a:pt x="8956498" y="6427410"/>
                  <a:pt x="8955945" y="6424998"/>
                </a:cubicBezTo>
                <a:cubicBezTo>
                  <a:pt x="8956900" y="6406955"/>
                  <a:pt x="8959212" y="6394942"/>
                  <a:pt x="8962881" y="6388962"/>
                </a:cubicBezTo>
                <a:cubicBezTo>
                  <a:pt x="8967706" y="6381222"/>
                  <a:pt x="8978864" y="6377352"/>
                  <a:pt x="8996354" y="6377352"/>
                </a:cubicBezTo>
                <a:cubicBezTo>
                  <a:pt x="9015453" y="6377352"/>
                  <a:pt x="9027314" y="6380769"/>
                  <a:pt x="9031938" y="6387555"/>
                </a:cubicBezTo>
                <a:cubicBezTo>
                  <a:pt x="9035858" y="6392229"/>
                  <a:pt x="9037818" y="6400471"/>
                  <a:pt x="9037818" y="6412232"/>
                </a:cubicBezTo>
                <a:lnTo>
                  <a:pt x="9083252" y="6412232"/>
                </a:lnTo>
                <a:cubicBezTo>
                  <a:pt x="9083252" y="6384840"/>
                  <a:pt x="9076116" y="6365943"/>
                  <a:pt x="9061791" y="6355539"/>
                </a:cubicBezTo>
                <a:cubicBezTo>
                  <a:pt x="9056112" y="6351418"/>
                  <a:pt x="9047317" y="6348251"/>
                  <a:pt x="9035355" y="6346040"/>
                </a:cubicBezTo>
                <a:cubicBezTo>
                  <a:pt x="9022288" y="6343728"/>
                  <a:pt x="9009321" y="6342622"/>
                  <a:pt x="8996404" y="6342823"/>
                </a:cubicBezTo>
                <a:close/>
                <a:moveTo>
                  <a:pt x="10132017" y="6342773"/>
                </a:moveTo>
                <a:cubicBezTo>
                  <a:pt x="10103017" y="6342773"/>
                  <a:pt x="10083064" y="6351016"/>
                  <a:pt x="10072108" y="6367602"/>
                </a:cubicBezTo>
                <a:cubicBezTo>
                  <a:pt x="10063363" y="6380971"/>
                  <a:pt x="10058990" y="6403236"/>
                  <a:pt x="10058990" y="6434347"/>
                </a:cubicBezTo>
                <a:lnTo>
                  <a:pt x="10058990" y="6452188"/>
                </a:lnTo>
                <a:cubicBezTo>
                  <a:pt x="10058990" y="6483952"/>
                  <a:pt x="10064418" y="6506117"/>
                  <a:pt x="10075324" y="6518682"/>
                </a:cubicBezTo>
                <a:cubicBezTo>
                  <a:pt x="10086532" y="6531599"/>
                  <a:pt x="10105681" y="6538032"/>
                  <a:pt x="10132771" y="6538032"/>
                </a:cubicBezTo>
                <a:cubicBezTo>
                  <a:pt x="10163882" y="6538032"/>
                  <a:pt x="10183533" y="6528332"/>
                  <a:pt x="10191725" y="6508932"/>
                </a:cubicBezTo>
                <a:lnTo>
                  <a:pt x="10193132" y="6508932"/>
                </a:lnTo>
                <a:lnTo>
                  <a:pt x="10193132" y="6545671"/>
                </a:lnTo>
                <a:cubicBezTo>
                  <a:pt x="10193132" y="6561905"/>
                  <a:pt x="10189916" y="6572761"/>
                  <a:pt x="10183382" y="6578340"/>
                </a:cubicBezTo>
                <a:cubicBezTo>
                  <a:pt x="10177703" y="6583215"/>
                  <a:pt x="10165138" y="6585628"/>
                  <a:pt x="10145587" y="6585628"/>
                </a:cubicBezTo>
                <a:cubicBezTo>
                  <a:pt x="10129654" y="6585628"/>
                  <a:pt x="10119703" y="6583215"/>
                  <a:pt x="10115783" y="6578340"/>
                </a:cubicBezTo>
                <a:cubicBezTo>
                  <a:pt x="10112164" y="6573817"/>
                  <a:pt x="10110305" y="6566328"/>
                  <a:pt x="10110305" y="6555774"/>
                </a:cubicBezTo>
                <a:lnTo>
                  <a:pt x="10067082" y="6555774"/>
                </a:lnTo>
                <a:cubicBezTo>
                  <a:pt x="10067082" y="6568137"/>
                  <a:pt x="10067786" y="6577234"/>
                  <a:pt x="10069193" y="6583115"/>
                </a:cubicBezTo>
                <a:cubicBezTo>
                  <a:pt x="10071404" y="6592312"/>
                  <a:pt x="10076028" y="6599952"/>
                  <a:pt x="10083064" y="6606033"/>
                </a:cubicBezTo>
                <a:cubicBezTo>
                  <a:pt x="10094423" y="6615934"/>
                  <a:pt x="10115281" y="6620860"/>
                  <a:pt x="10145637" y="6620860"/>
                </a:cubicBezTo>
                <a:cubicBezTo>
                  <a:pt x="10181171" y="6620860"/>
                  <a:pt x="10205195" y="6615432"/>
                  <a:pt x="10217609" y="6604525"/>
                </a:cubicBezTo>
                <a:cubicBezTo>
                  <a:pt x="10230676" y="6593016"/>
                  <a:pt x="10237210" y="6570349"/>
                  <a:pt x="10237210" y="6536524"/>
                </a:cubicBezTo>
                <a:lnTo>
                  <a:pt x="10237160" y="6536524"/>
                </a:lnTo>
                <a:lnTo>
                  <a:pt x="10237160" y="6344985"/>
                </a:lnTo>
                <a:lnTo>
                  <a:pt x="10191725" y="6344985"/>
                </a:lnTo>
                <a:lnTo>
                  <a:pt x="10193082" y="6374034"/>
                </a:lnTo>
                <a:lnTo>
                  <a:pt x="10191675" y="6374034"/>
                </a:lnTo>
                <a:cubicBezTo>
                  <a:pt x="10185996" y="6361772"/>
                  <a:pt x="10177904" y="6353277"/>
                  <a:pt x="10167450" y="6348553"/>
                </a:cubicBezTo>
                <a:cubicBezTo>
                  <a:pt x="10158956" y="6344683"/>
                  <a:pt x="10147145" y="6342773"/>
                  <a:pt x="10132017" y="6342773"/>
                </a:cubicBezTo>
                <a:close/>
                <a:moveTo>
                  <a:pt x="8630565" y="6342773"/>
                </a:moveTo>
                <a:cubicBezTo>
                  <a:pt x="8605235" y="6342773"/>
                  <a:pt x="8588498" y="6351971"/>
                  <a:pt x="8580406" y="6370366"/>
                </a:cubicBezTo>
                <a:lnTo>
                  <a:pt x="8578295" y="6370366"/>
                </a:lnTo>
                <a:lnTo>
                  <a:pt x="8579703" y="6344985"/>
                </a:lnTo>
                <a:lnTo>
                  <a:pt x="8534972" y="6344985"/>
                </a:lnTo>
                <a:lnTo>
                  <a:pt x="8534972" y="6535820"/>
                </a:lnTo>
                <a:lnTo>
                  <a:pt x="8580406" y="6535820"/>
                </a:lnTo>
                <a:lnTo>
                  <a:pt x="8580406" y="6418766"/>
                </a:lnTo>
                <a:cubicBezTo>
                  <a:pt x="8580406" y="6404241"/>
                  <a:pt x="8583321" y="6393636"/>
                  <a:pt x="8589151" y="6387002"/>
                </a:cubicBezTo>
                <a:cubicBezTo>
                  <a:pt x="8594981" y="6380417"/>
                  <a:pt x="8603576" y="6377151"/>
                  <a:pt x="8614935" y="6377352"/>
                </a:cubicBezTo>
                <a:cubicBezTo>
                  <a:pt x="8622172" y="6377453"/>
                  <a:pt x="8627549" y="6378759"/>
                  <a:pt x="8631018" y="6381322"/>
                </a:cubicBezTo>
                <a:cubicBezTo>
                  <a:pt x="8636044" y="6384991"/>
                  <a:pt x="8638556" y="6397255"/>
                  <a:pt x="8638556" y="6418062"/>
                </a:cubicBezTo>
                <a:lnTo>
                  <a:pt x="8681176" y="6418062"/>
                </a:lnTo>
                <a:lnTo>
                  <a:pt x="8681176" y="6401677"/>
                </a:lnTo>
                <a:cubicBezTo>
                  <a:pt x="8681176" y="6384539"/>
                  <a:pt x="8678865" y="6371673"/>
                  <a:pt x="8674241" y="6363078"/>
                </a:cubicBezTo>
                <a:cubicBezTo>
                  <a:pt x="8670823" y="6356746"/>
                  <a:pt x="8665495" y="6351669"/>
                  <a:pt x="8658359" y="6347900"/>
                </a:cubicBezTo>
                <a:cubicBezTo>
                  <a:pt x="8651725" y="6344482"/>
                  <a:pt x="8642477" y="6342773"/>
                  <a:pt x="8630565" y="6342773"/>
                </a:cubicBezTo>
                <a:close/>
                <a:moveTo>
                  <a:pt x="8789787" y="6342724"/>
                </a:moveTo>
                <a:cubicBezTo>
                  <a:pt x="8757370" y="6342121"/>
                  <a:pt x="8734451" y="6348403"/>
                  <a:pt x="8721082" y="6361621"/>
                </a:cubicBezTo>
                <a:cubicBezTo>
                  <a:pt x="8708266" y="6374388"/>
                  <a:pt x="8701833" y="6399668"/>
                  <a:pt x="8701833" y="6437614"/>
                </a:cubicBezTo>
                <a:cubicBezTo>
                  <a:pt x="8701833" y="6455607"/>
                  <a:pt x="8702888" y="6471388"/>
                  <a:pt x="8704949" y="6484858"/>
                </a:cubicBezTo>
                <a:cubicBezTo>
                  <a:pt x="8708567" y="6508429"/>
                  <a:pt x="8719474" y="6523708"/>
                  <a:pt x="8737618" y="6530744"/>
                </a:cubicBezTo>
                <a:cubicBezTo>
                  <a:pt x="8750082" y="6535620"/>
                  <a:pt x="8768427" y="6538032"/>
                  <a:pt x="8792752" y="6538032"/>
                </a:cubicBezTo>
                <a:cubicBezTo>
                  <a:pt x="8828135" y="6538032"/>
                  <a:pt x="8851053" y="6533811"/>
                  <a:pt x="8861457" y="6525266"/>
                </a:cubicBezTo>
                <a:cubicBezTo>
                  <a:pt x="8867413" y="6520391"/>
                  <a:pt x="8871873" y="6513795"/>
                  <a:pt x="8874845" y="6505489"/>
                </a:cubicBezTo>
                <a:lnTo>
                  <a:pt x="8879291" y="6475510"/>
                </a:lnTo>
                <a:lnTo>
                  <a:pt x="8879299" y="6475510"/>
                </a:lnTo>
                <a:lnTo>
                  <a:pt x="8879299" y="6475459"/>
                </a:lnTo>
                <a:lnTo>
                  <a:pt x="8879291" y="6475510"/>
                </a:lnTo>
                <a:lnTo>
                  <a:pt x="8833161" y="6475510"/>
                </a:lnTo>
                <a:cubicBezTo>
                  <a:pt x="8833161" y="6486064"/>
                  <a:pt x="8830849" y="6493251"/>
                  <a:pt x="8826225" y="6496970"/>
                </a:cubicBezTo>
                <a:cubicBezTo>
                  <a:pt x="8821199" y="6501041"/>
                  <a:pt x="8810041" y="6503102"/>
                  <a:pt x="8792752" y="6503102"/>
                </a:cubicBezTo>
                <a:cubicBezTo>
                  <a:pt x="8777926" y="6503102"/>
                  <a:pt x="8766818" y="6501293"/>
                  <a:pt x="8759280" y="6497674"/>
                </a:cubicBezTo>
                <a:cubicBezTo>
                  <a:pt x="8754555" y="6494809"/>
                  <a:pt x="8751238" y="6489130"/>
                  <a:pt x="8749429" y="6480536"/>
                </a:cubicBezTo>
                <a:cubicBezTo>
                  <a:pt x="8748424" y="6476062"/>
                  <a:pt x="8747720" y="6469177"/>
                  <a:pt x="8747318" y="6459829"/>
                </a:cubicBezTo>
                <a:cubicBezTo>
                  <a:pt x="8747770" y="6456913"/>
                  <a:pt x="8748022" y="6453395"/>
                  <a:pt x="8748022" y="6449274"/>
                </a:cubicBezTo>
                <a:lnTo>
                  <a:pt x="8879299" y="6449274"/>
                </a:lnTo>
                <a:cubicBezTo>
                  <a:pt x="8878847" y="6431985"/>
                  <a:pt x="8878294" y="6418766"/>
                  <a:pt x="8877590" y="6409669"/>
                </a:cubicBezTo>
                <a:cubicBezTo>
                  <a:pt x="8875680" y="6385696"/>
                  <a:pt x="8868996" y="6368608"/>
                  <a:pt x="8857436" y="6358355"/>
                </a:cubicBezTo>
                <a:cubicBezTo>
                  <a:pt x="8846379" y="6348604"/>
                  <a:pt x="8823813" y="6343377"/>
                  <a:pt x="8789787" y="6342724"/>
                </a:cubicBezTo>
                <a:close/>
                <a:moveTo>
                  <a:pt x="9441652" y="6342723"/>
                </a:moveTo>
                <a:cubicBezTo>
                  <a:pt x="9432605" y="6342673"/>
                  <a:pt x="9424263" y="6343226"/>
                  <a:pt x="9416623" y="6344432"/>
                </a:cubicBezTo>
                <a:cubicBezTo>
                  <a:pt x="9399183" y="6347146"/>
                  <a:pt x="9387372" y="6356997"/>
                  <a:pt x="9381291" y="6373985"/>
                </a:cubicBezTo>
                <a:lnTo>
                  <a:pt x="9380235" y="6373985"/>
                </a:lnTo>
                <a:lnTo>
                  <a:pt x="9380235" y="6344985"/>
                </a:lnTo>
                <a:lnTo>
                  <a:pt x="9334097" y="6344985"/>
                </a:lnTo>
                <a:lnTo>
                  <a:pt x="9334097" y="6535871"/>
                </a:lnTo>
                <a:lnTo>
                  <a:pt x="9380235" y="6535871"/>
                </a:lnTo>
                <a:lnTo>
                  <a:pt x="9380235" y="6432286"/>
                </a:lnTo>
                <a:cubicBezTo>
                  <a:pt x="9380235" y="6420123"/>
                  <a:pt x="9380989" y="6410724"/>
                  <a:pt x="9382446" y="6404040"/>
                </a:cubicBezTo>
                <a:cubicBezTo>
                  <a:pt x="9383854" y="6397758"/>
                  <a:pt x="9386417" y="6392732"/>
                  <a:pt x="9390086" y="6388962"/>
                </a:cubicBezTo>
                <a:cubicBezTo>
                  <a:pt x="9397675" y="6381222"/>
                  <a:pt x="9409536" y="6377352"/>
                  <a:pt x="9425670" y="6377352"/>
                </a:cubicBezTo>
                <a:cubicBezTo>
                  <a:pt x="9435420" y="6377352"/>
                  <a:pt x="9442858" y="6378608"/>
                  <a:pt x="9447934" y="6381072"/>
                </a:cubicBezTo>
                <a:cubicBezTo>
                  <a:pt x="9456579" y="6385394"/>
                  <a:pt x="9460902" y="6396954"/>
                  <a:pt x="9460902" y="6415851"/>
                </a:cubicBezTo>
                <a:lnTo>
                  <a:pt x="9460902" y="6535820"/>
                </a:lnTo>
                <a:lnTo>
                  <a:pt x="9507140" y="6535820"/>
                </a:lnTo>
                <a:lnTo>
                  <a:pt x="9507140" y="6410021"/>
                </a:lnTo>
                <a:cubicBezTo>
                  <a:pt x="9507140" y="6394691"/>
                  <a:pt x="9505431" y="6382278"/>
                  <a:pt x="9502014" y="6372728"/>
                </a:cubicBezTo>
                <a:cubicBezTo>
                  <a:pt x="9494927" y="6353026"/>
                  <a:pt x="9474773" y="6343025"/>
                  <a:pt x="9441652" y="6342723"/>
                </a:cubicBezTo>
                <a:close/>
                <a:moveTo>
                  <a:pt x="11668951" y="6342371"/>
                </a:moveTo>
                <a:cubicBezTo>
                  <a:pt x="11664930" y="6342371"/>
                  <a:pt x="11661312" y="6342874"/>
                  <a:pt x="11658044" y="6343879"/>
                </a:cubicBezTo>
                <a:cubicBezTo>
                  <a:pt x="11654778" y="6344885"/>
                  <a:pt x="11652114" y="6346241"/>
                  <a:pt x="11650003" y="6347950"/>
                </a:cubicBezTo>
                <a:cubicBezTo>
                  <a:pt x="11647842" y="6349709"/>
                  <a:pt x="11646183" y="6351669"/>
                  <a:pt x="11645128" y="6353881"/>
                </a:cubicBezTo>
                <a:cubicBezTo>
                  <a:pt x="11644072" y="6356092"/>
                  <a:pt x="11643519" y="6358454"/>
                  <a:pt x="11643519" y="6360968"/>
                </a:cubicBezTo>
                <a:cubicBezTo>
                  <a:pt x="11643519" y="6364938"/>
                  <a:pt x="11644675" y="6368305"/>
                  <a:pt x="11646988" y="6371020"/>
                </a:cubicBezTo>
                <a:cubicBezTo>
                  <a:pt x="11649299" y="6373784"/>
                  <a:pt x="11653220" y="6375845"/>
                  <a:pt x="11658748" y="6377251"/>
                </a:cubicBezTo>
                <a:cubicBezTo>
                  <a:pt x="11660759" y="6377754"/>
                  <a:pt x="11662970" y="6378206"/>
                  <a:pt x="11665383" y="6378659"/>
                </a:cubicBezTo>
                <a:cubicBezTo>
                  <a:pt x="11667795" y="6379111"/>
                  <a:pt x="11669755" y="6379463"/>
                  <a:pt x="11671263" y="6379815"/>
                </a:cubicBezTo>
                <a:cubicBezTo>
                  <a:pt x="11675334" y="6380720"/>
                  <a:pt x="11678099" y="6381725"/>
                  <a:pt x="11679505" y="6382981"/>
                </a:cubicBezTo>
                <a:cubicBezTo>
                  <a:pt x="11680963" y="6384188"/>
                  <a:pt x="11681667" y="6385997"/>
                  <a:pt x="11681667" y="6388409"/>
                </a:cubicBezTo>
                <a:cubicBezTo>
                  <a:pt x="11681667" y="6391525"/>
                  <a:pt x="11680310" y="6393787"/>
                  <a:pt x="11677696" y="6395245"/>
                </a:cubicBezTo>
                <a:cubicBezTo>
                  <a:pt x="11675032" y="6396702"/>
                  <a:pt x="11671414" y="6397406"/>
                  <a:pt x="11666740" y="6397406"/>
                </a:cubicBezTo>
                <a:cubicBezTo>
                  <a:pt x="11662970" y="6397406"/>
                  <a:pt x="11659050" y="6396652"/>
                  <a:pt x="11654928" y="6395245"/>
                </a:cubicBezTo>
                <a:cubicBezTo>
                  <a:pt x="11650807" y="6393837"/>
                  <a:pt x="11647088" y="6391877"/>
                  <a:pt x="11643771" y="6389465"/>
                </a:cubicBezTo>
                <a:lnTo>
                  <a:pt x="11643218" y="6389465"/>
                </a:lnTo>
                <a:lnTo>
                  <a:pt x="11643218" y="6400924"/>
                </a:lnTo>
                <a:cubicBezTo>
                  <a:pt x="11645882" y="6402231"/>
                  <a:pt x="11649148" y="6403387"/>
                  <a:pt x="11653018" y="6404442"/>
                </a:cubicBezTo>
                <a:cubicBezTo>
                  <a:pt x="11656939" y="6405498"/>
                  <a:pt x="11661211" y="6406051"/>
                  <a:pt x="11665885" y="6406051"/>
                </a:cubicBezTo>
                <a:cubicBezTo>
                  <a:pt x="11674128" y="6406051"/>
                  <a:pt x="11680611" y="6404292"/>
                  <a:pt x="11685386" y="6400723"/>
                </a:cubicBezTo>
                <a:cubicBezTo>
                  <a:pt x="11690161" y="6397205"/>
                  <a:pt x="11692523" y="6392631"/>
                  <a:pt x="11692523" y="6387103"/>
                </a:cubicBezTo>
                <a:cubicBezTo>
                  <a:pt x="11692523" y="6382680"/>
                  <a:pt x="11691166" y="6379111"/>
                  <a:pt x="11688502" y="6376297"/>
                </a:cubicBezTo>
                <a:cubicBezTo>
                  <a:pt x="11685838" y="6373683"/>
                  <a:pt x="11682019" y="6371824"/>
                  <a:pt x="11677093" y="6370718"/>
                </a:cubicBezTo>
                <a:cubicBezTo>
                  <a:pt x="11675485" y="6370366"/>
                  <a:pt x="11673424" y="6369964"/>
                  <a:pt x="11671012" y="6369512"/>
                </a:cubicBezTo>
                <a:cubicBezTo>
                  <a:pt x="11668549" y="6369059"/>
                  <a:pt x="11666388" y="6368657"/>
                  <a:pt x="11664427" y="6368205"/>
                </a:cubicBezTo>
                <a:cubicBezTo>
                  <a:pt x="11660859" y="6367400"/>
                  <a:pt x="11658296" y="6366345"/>
                  <a:pt x="11656738" y="6365089"/>
                </a:cubicBezTo>
                <a:cubicBezTo>
                  <a:pt x="11655129" y="6363832"/>
                  <a:pt x="11654325" y="6361973"/>
                  <a:pt x="11654325" y="6359460"/>
                </a:cubicBezTo>
                <a:cubicBezTo>
                  <a:pt x="11654325" y="6356645"/>
                  <a:pt x="11655682" y="6354484"/>
                  <a:pt x="11658346" y="6353076"/>
                </a:cubicBezTo>
                <a:cubicBezTo>
                  <a:pt x="11661060" y="6351619"/>
                  <a:pt x="11664327" y="6350916"/>
                  <a:pt x="11668197" y="6350916"/>
                </a:cubicBezTo>
                <a:cubicBezTo>
                  <a:pt x="11671916" y="6350916"/>
                  <a:pt x="11675736" y="6351619"/>
                  <a:pt x="11679606" y="6352926"/>
                </a:cubicBezTo>
                <a:cubicBezTo>
                  <a:pt x="11683476" y="6354283"/>
                  <a:pt x="11686743" y="6355891"/>
                  <a:pt x="11689457" y="6357801"/>
                </a:cubicBezTo>
                <a:lnTo>
                  <a:pt x="11690010" y="6357801"/>
                </a:lnTo>
                <a:lnTo>
                  <a:pt x="11690010" y="6346894"/>
                </a:lnTo>
                <a:cubicBezTo>
                  <a:pt x="11687447" y="6345638"/>
                  <a:pt x="11684230" y="6344583"/>
                  <a:pt x="11680360" y="6343678"/>
                </a:cubicBezTo>
                <a:cubicBezTo>
                  <a:pt x="11676541" y="6342823"/>
                  <a:pt x="11672721" y="6342371"/>
                  <a:pt x="11668951" y="6342371"/>
                </a:cubicBezTo>
                <a:close/>
                <a:moveTo>
                  <a:pt x="11487313" y="6342371"/>
                </a:moveTo>
                <a:cubicBezTo>
                  <a:pt x="11483544" y="6342371"/>
                  <a:pt x="11479673" y="6342673"/>
                  <a:pt x="11475754" y="6343326"/>
                </a:cubicBezTo>
                <a:cubicBezTo>
                  <a:pt x="11471833" y="6343980"/>
                  <a:pt x="11468818" y="6344583"/>
                  <a:pt x="11466757" y="6345136"/>
                </a:cubicBezTo>
                <a:lnTo>
                  <a:pt x="11466757" y="6355489"/>
                </a:lnTo>
                <a:lnTo>
                  <a:pt x="11467310" y="6355489"/>
                </a:lnTo>
                <a:cubicBezTo>
                  <a:pt x="11470979" y="6354132"/>
                  <a:pt x="11474497" y="6353127"/>
                  <a:pt x="11477915" y="6352423"/>
                </a:cubicBezTo>
                <a:cubicBezTo>
                  <a:pt x="11481332" y="6351720"/>
                  <a:pt x="11484448" y="6351368"/>
                  <a:pt x="11487213" y="6351368"/>
                </a:cubicBezTo>
                <a:cubicBezTo>
                  <a:pt x="11489474" y="6351368"/>
                  <a:pt x="11491685" y="6351518"/>
                  <a:pt x="11493797" y="6351820"/>
                </a:cubicBezTo>
                <a:cubicBezTo>
                  <a:pt x="11495907" y="6352121"/>
                  <a:pt x="11497717" y="6352674"/>
                  <a:pt x="11499225" y="6353529"/>
                </a:cubicBezTo>
                <a:cubicBezTo>
                  <a:pt x="11500782" y="6354384"/>
                  <a:pt x="11501988" y="6355590"/>
                  <a:pt x="11502843" y="6357097"/>
                </a:cubicBezTo>
                <a:cubicBezTo>
                  <a:pt x="11503698" y="6358655"/>
                  <a:pt x="11504100" y="6360565"/>
                  <a:pt x="11504100" y="6362877"/>
                </a:cubicBezTo>
                <a:lnTo>
                  <a:pt x="11504100" y="6364436"/>
                </a:lnTo>
                <a:cubicBezTo>
                  <a:pt x="11497918" y="6364737"/>
                  <a:pt x="11492138" y="6365190"/>
                  <a:pt x="11486760" y="6365742"/>
                </a:cubicBezTo>
                <a:cubicBezTo>
                  <a:pt x="11481383" y="6366345"/>
                  <a:pt x="11476759" y="6367451"/>
                  <a:pt x="11472939" y="6369059"/>
                </a:cubicBezTo>
                <a:cubicBezTo>
                  <a:pt x="11469169" y="6370718"/>
                  <a:pt x="11466255" y="6372929"/>
                  <a:pt x="11464194" y="6375794"/>
                </a:cubicBezTo>
                <a:cubicBezTo>
                  <a:pt x="11462183" y="6378609"/>
                  <a:pt x="11461128" y="6382328"/>
                  <a:pt x="11461128" y="6386952"/>
                </a:cubicBezTo>
                <a:cubicBezTo>
                  <a:pt x="11461128" y="6392581"/>
                  <a:pt x="11463088" y="6397205"/>
                  <a:pt x="11467058" y="6400824"/>
                </a:cubicBezTo>
                <a:cubicBezTo>
                  <a:pt x="11471029" y="6404442"/>
                  <a:pt x="11475854" y="6406252"/>
                  <a:pt x="11481533" y="6406252"/>
                </a:cubicBezTo>
                <a:cubicBezTo>
                  <a:pt x="11484599" y="6406252"/>
                  <a:pt x="11487263" y="6405950"/>
                  <a:pt x="11489575" y="6405398"/>
                </a:cubicBezTo>
                <a:cubicBezTo>
                  <a:pt x="11491836" y="6404794"/>
                  <a:pt x="11493897" y="6404141"/>
                  <a:pt x="11495656" y="6403286"/>
                </a:cubicBezTo>
                <a:cubicBezTo>
                  <a:pt x="11497164" y="6402633"/>
                  <a:pt x="11498722" y="6401779"/>
                  <a:pt x="11500330" y="6400673"/>
                </a:cubicBezTo>
                <a:cubicBezTo>
                  <a:pt x="11501938" y="6399567"/>
                  <a:pt x="11503195" y="6398713"/>
                  <a:pt x="11504150" y="6398109"/>
                </a:cubicBezTo>
                <a:lnTo>
                  <a:pt x="11504150" y="6404593"/>
                </a:lnTo>
                <a:lnTo>
                  <a:pt x="11514704" y="6404593"/>
                </a:lnTo>
                <a:lnTo>
                  <a:pt x="11514754" y="6404593"/>
                </a:lnTo>
                <a:lnTo>
                  <a:pt x="11514754" y="6363380"/>
                </a:lnTo>
                <a:cubicBezTo>
                  <a:pt x="11514754" y="6359460"/>
                  <a:pt x="11514151" y="6356143"/>
                  <a:pt x="11512895" y="6353529"/>
                </a:cubicBezTo>
                <a:cubicBezTo>
                  <a:pt x="11511639" y="6350865"/>
                  <a:pt x="11509829" y="6348704"/>
                  <a:pt x="11507467" y="6347045"/>
                </a:cubicBezTo>
                <a:cubicBezTo>
                  <a:pt x="11505054" y="6345337"/>
                  <a:pt x="11502190" y="6344130"/>
                  <a:pt x="11498923" y="6343427"/>
                </a:cubicBezTo>
                <a:cubicBezTo>
                  <a:pt x="11495606" y="6342723"/>
                  <a:pt x="11491736" y="6342371"/>
                  <a:pt x="11487313" y="6342371"/>
                </a:cubicBezTo>
                <a:close/>
                <a:moveTo>
                  <a:pt x="11062118" y="6342371"/>
                </a:moveTo>
                <a:cubicBezTo>
                  <a:pt x="11058349" y="6342371"/>
                  <a:pt x="11054478" y="6342673"/>
                  <a:pt x="11050558" y="6343326"/>
                </a:cubicBezTo>
                <a:cubicBezTo>
                  <a:pt x="11046689" y="6343980"/>
                  <a:pt x="11043673" y="6344583"/>
                  <a:pt x="11041612" y="6345136"/>
                </a:cubicBezTo>
                <a:lnTo>
                  <a:pt x="11041612" y="6355489"/>
                </a:lnTo>
                <a:lnTo>
                  <a:pt x="11042165" y="6355489"/>
                </a:lnTo>
                <a:cubicBezTo>
                  <a:pt x="11045834" y="6354132"/>
                  <a:pt x="11049352" y="6353127"/>
                  <a:pt x="11052770" y="6352423"/>
                </a:cubicBezTo>
                <a:cubicBezTo>
                  <a:pt x="11056187" y="6351720"/>
                  <a:pt x="11059303" y="6351368"/>
                  <a:pt x="11062068" y="6351368"/>
                </a:cubicBezTo>
                <a:cubicBezTo>
                  <a:pt x="11064329" y="6351368"/>
                  <a:pt x="11066541" y="6351518"/>
                  <a:pt x="11068652" y="6351820"/>
                </a:cubicBezTo>
                <a:cubicBezTo>
                  <a:pt x="11070762" y="6352121"/>
                  <a:pt x="11072572" y="6352674"/>
                  <a:pt x="11074079" y="6353529"/>
                </a:cubicBezTo>
                <a:cubicBezTo>
                  <a:pt x="11075638" y="6354384"/>
                  <a:pt x="11076844" y="6355590"/>
                  <a:pt x="11077698" y="6357097"/>
                </a:cubicBezTo>
                <a:cubicBezTo>
                  <a:pt x="11078553" y="6358655"/>
                  <a:pt x="11078955" y="6360565"/>
                  <a:pt x="11078955" y="6362877"/>
                </a:cubicBezTo>
                <a:lnTo>
                  <a:pt x="11078955" y="6364436"/>
                </a:lnTo>
                <a:cubicBezTo>
                  <a:pt x="11072773" y="6364737"/>
                  <a:pt x="11066993" y="6365190"/>
                  <a:pt x="11061615" y="6365742"/>
                </a:cubicBezTo>
                <a:cubicBezTo>
                  <a:pt x="11056238" y="6366345"/>
                  <a:pt x="11051614" y="6367451"/>
                  <a:pt x="11047794" y="6369059"/>
                </a:cubicBezTo>
                <a:cubicBezTo>
                  <a:pt x="11043974" y="6370718"/>
                  <a:pt x="11041060" y="6372929"/>
                  <a:pt x="11038999" y="6375794"/>
                </a:cubicBezTo>
                <a:cubicBezTo>
                  <a:pt x="11036988" y="6378609"/>
                  <a:pt x="11035933" y="6382328"/>
                  <a:pt x="11035933" y="6386952"/>
                </a:cubicBezTo>
                <a:cubicBezTo>
                  <a:pt x="11035933" y="6392581"/>
                  <a:pt x="11037893" y="6397205"/>
                  <a:pt x="11041863" y="6400824"/>
                </a:cubicBezTo>
                <a:cubicBezTo>
                  <a:pt x="11045784" y="6404442"/>
                  <a:pt x="11050609" y="6406252"/>
                  <a:pt x="11056288" y="6406252"/>
                </a:cubicBezTo>
                <a:cubicBezTo>
                  <a:pt x="11059404" y="6406252"/>
                  <a:pt x="11062068" y="6405950"/>
                  <a:pt x="11064379" y="6405398"/>
                </a:cubicBezTo>
                <a:cubicBezTo>
                  <a:pt x="11066692" y="6404794"/>
                  <a:pt x="11068702" y="6404141"/>
                  <a:pt x="11070461" y="6403286"/>
                </a:cubicBezTo>
                <a:cubicBezTo>
                  <a:pt x="11071969" y="6402633"/>
                  <a:pt x="11073527" y="6401779"/>
                  <a:pt x="11075135" y="6400673"/>
                </a:cubicBezTo>
                <a:cubicBezTo>
                  <a:pt x="11076743" y="6399567"/>
                  <a:pt x="11078000" y="6398713"/>
                  <a:pt x="11078955" y="6398109"/>
                </a:cubicBezTo>
                <a:lnTo>
                  <a:pt x="11078955" y="6404593"/>
                </a:lnTo>
                <a:lnTo>
                  <a:pt x="11089509" y="6404593"/>
                </a:lnTo>
                <a:lnTo>
                  <a:pt x="11089559" y="6404593"/>
                </a:lnTo>
                <a:lnTo>
                  <a:pt x="11089559" y="6363380"/>
                </a:lnTo>
                <a:cubicBezTo>
                  <a:pt x="11089559" y="6359460"/>
                  <a:pt x="11088956" y="6356143"/>
                  <a:pt x="11087700" y="6353529"/>
                </a:cubicBezTo>
                <a:cubicBezTo>
                  <a:pt x="11086443" y="6350865"/>
                  <a:pt x="11084634" y="6348704"/>
                  <a:pt x="11082272" y="6347045"/>
                </a:cubicBezTo>
                <a:cubicBezTo>
                  <a:pt x="11079859" y="6345337"/>
                  <a:pt x="11077045" y="6344130"/>
                  <a:pt x="11073728" y="6343427"/>
                </a:cubicBezTo>
                <a:cubicBezTo>
                  <a:pt x="11070461" y="6342723"/>
                  <a:pt x="11066591" y="6342371"/>
                  <a:pt x="11062118" y="6342371"/>
                </a:cubicBezTo>
                <a:close/>
                <a:moveTo>
                  <a:pt x="10929785" y="6342270"/>
                </a:moveTo>
                <a:cubicBezTo>
                  <a:pt x="10920889" y="6342270"/>
                  <a:pt x="10913802" y="6345135"/>
                  <a:pt x="10908576" y="6350865"/>
                </a:cubicBezTo>
                <a:cubicBezTo>
                  <a:pt x="10903298" y="6356594"/>
                  <a:pt x="10900685" y="6364385"/>
                  <a:pt x="10900685" y="6374286"/>
                </a:cubicBezTo>
                <a:cubicBezTo>
                  <a:pt x="10900685" y="6384187"/>
                  <a:pt x="10903349" y="6391977"/>
                  <a:pt x="10908576" y="6397707"/>
                </a:cubicBezTo>
                <a:cubicBezTo>
                  <a:pt x="10913802" y="6403437"/>
                  <a:pt x="10920889" y="6406302"/>
                  <a:pt x="10929785" y="6406302"/>
                </a:cubicBezTo>
                <a:cubicBezTo>
                  <a:pt x="10938631" y="6406302"/>
                  <a:pt x="10945667" y="6403437"/>
                  <a:pt x="10950944" y="6397707"/>
                </a:cubicBezTo>
                <a:cubicBezTo>
                  <a:pt x="10956221" y="6391977"/>
                  <a:pt x="10958835" y="6384187"/>
                  <a:pt x="10958835" y="6374286"/>
                </a:cubicBezTo>
                <a:cubicBezTo>
                  <a:pt x="10958835" y="6364385"/>
                  <a:pt x="10956221" y="6356544"/>
                  <a:pt x="10950944" y="6350865"/>
                </a:cubicBezTo>
                <a:cubicBezTo>
                  <a:pt x="10945667" y="6345135"/>
                  <a:pt x="10938631" y="6342270"/>
                  <a:pt x="10929785" y="6342270"/>
                </a:cubicBezTo>
                <a:close/>
                <a:moveTo>
                  <a:pt x="11566170" y="6342220"/>
                </a:moveTo>
                <a:cubicBezTo>
                  <a:pt x="11562451" y="6342220"/>
                  <a:pt x="11558933" y="6342974"/>
                  <a:pt x="11555666" y="6344432"/>
                </a:cubicBezTo>
                <a:cubicBezTo>
                  <a:pt x="11552399" y="6345889"/>
                  <a:pt x="11549082" y="6347950"/>
                  <a:pt x="11545765" y="6350614"/>
                </a:cubicBezTo>
                <a:lnTo>
                  <a:pt x="11545765" y="6343879"/>
                </a:lnTo>
                <a:lnTo>
                  <a:pt x="11535160" y="6343879"/>
                </a:lnTo>
                <a:lnTo>
                  <a:pt x="11535160" y="6404593"/>
                </a:lnTo>
                <a:lnTo>
                  <a:pt x="11545765" y="6404593"/>
                </a:lnTo>
                <a:lnTo>
                  <a:pt x="11545765" y="6359259"/>
                </a:lnTo>
                <a:cubicBezTo>
                  <a:pt x="11548680" y="6357097"/>
                  <a:pt x="11551594" y="6355338"/>
                  <a:pt x="11554510" y="6353981"/>
                </a:cubicBezTo>
                <a:cubicBezTo>
                  <a:pt x="11557425" y="6352624"/>
                  <a:pt x="11560290" y="6351920"/>
                  <a:pt x="11563205" y="6351920"/>
                </a:cubicBezTo>
                <a:cubicBezTo>
                  <a:pt x="11566271" y="6351920"/>
                  <a:pt x="11568582" y="6352272"/>
                  <a:pt x="11570191" y="6353076"/>
                </a:cubicBezTo>
                <a:cubicBezTo>
                  <a:pt x="11571799" y="6353881"/>
                  <a:pt x="11573055" y="6355037"/>
                  <a:pt x="11573910" y="6356595"/>
                </a:cubicBezTo>
                <a:cubicBezTo>
                  <a:pt x="11574714" y="6358052"/>
                  <a:pt x="11575217" y="6359962"/>
                  <a:pt x="11575468" y="6362374"/>
                </a:cubicBezTo>
                <a:cubicBezTo>
                  <a:pt x="11575720" y="6364787"/>
                  <a:pt x="11575820" y="6367350"/>
                  <a:pt x="11575820" y="6370014"/>
                </a:cubicBezTo>
                <a:lnTo>
                  <a:pt x="11575820" y="6404593"/>
                </a:lnTo>
                <a:lnTo>
                  <a:pt x="11586425" y="6404593"/>
                </a:lnTo>
                <a:lnTo>
                  <a:pt x="11586425" y="6365742"/>
                </a:lnTo>
                <a:cubicBezTo>
                  <a:pt x="11586425" y="6364687"/>
                  <a:pt x="11586425" y="6363581"/>
                  <a:pt x="11586324" y="6362475"/>
                </a:cubicBezTo>
                <a:cubicBezTo>
                  <a:pt x="11586274" y="6361369"/>
                  <a:pt x="11586173" y="6360414"/>
                  <a:pt x="11586073" y="6359560"/>
                </a:cubicBezTo>
                <a:cubicBezTo>
                  <a:pt x="11589038" y="6357348"/>
                  <a:pt x="11592004" y="6355539"/>
                  <a:pt x="11594968" y="6354082"/>
                </a:cubicBezTo>
                <a:cubicBezTo>
                  <a:pt x="11597934" y="6352624"/>
                  <a:pt x="11600899" y="6351920"/>
                  <a:pt x="11603865" y="6351920"/>
                </a:cubicBezTo>
                <a:cubicBezTo>
                  <a:pt x="11606880" y="6351920"/>
                  <a:pt x="11609242" y="6352322"/>
                  <a:pt x="11610850" y="6353127"/>
                </a:cubicBezTo>
                <a:cubicBezTo>
                  <a:pt x="11612459" y="6353931"/>
                  <a:pt x="11613716" y="6355087"/>
                  <a:pt x="11614570" y="6356645"/>
                </a:cubicBezTo>
                <a:cubicBezTo>
                  <a:pt x="11615374" y="6358102"/>
                  <a:pt x="11615876" y="6360063"/>
                  <a:pt x="11616128" y="6362475"/>
                </a:cubicBezTo>
                <a:cubicBezTo>
                  <a:pt x="11616379" y="6364888"/>
                  <a:pt x="11616480" y="6367400"/>
                  <a:pt x="11616480" y="6370014"/>
                </a:cubicBezTo>
                <a:lnTo>
                  <a:pt x="11616480" y="6404593"/>
                </a:lnTo>
                <a:lnTo>
                  <a:pt x="11627034" y="6404593"/>
                </a:lnTo>
                <a:lnTo>
                  <a:pt x="11627034" y="6365239"/>
                </a:lnTo>
                <a:cubicBezTo>
                  <a:pt x="11627034" y="6358002"/>
                  <a:pt x="11625375" y="6352322"/>
                  <a:pt x="11622109" y="6348302"/>
                </a:cubicBezTo>
                <a:cubicBezTo>
                  <a:pt x="11618792" y="6344231"/>
                  <a:pt x="11613716" y="6342220"/>
                  <a:pt x="11606780" y="6342220"/>
                </a:cubicBezTo>
                <a:cubicBezTo>
                  <a:pt x="11602809" y="6342220"/>
                  <a:pt x="11598989" y="6342974"/>
                  <a:pt x="11595471" y="6344532"/>
                </a:cubicBezTo>
                <a:cubicBezTo>
                  <a:pt x="11591953" y="6346090"/>
                  <a:pt x="11588033" y="6348603"/>
                  <a:pt x="11583761" y="6352071"/>
                </a:cubicBezTo>
                <a:cubicBezTo>
                  <a:pt x="11582304" y="6349005"/>
                  <a:pt x="11580042" y="6346593"/>
                  <a:pt x="11577076" y="6344834"/>
                </a:cubicBezTo>
                <a:cubicBezTo>
                  <a:pt x="11574111" y="6343075"/>
                  <a:pt x="11570442" y="6342220"/>
                  <a:pt x="11566170" y="6342220"/>
                </a:cubicBezTo>
                <a:close/>
                <a:moveTo>
                  <a:pt x="11283762" y="6342220"/>
                </a:moveTo>
                <a:cubicBezTo>
                  <a:pt x="11280295" y="6342220"/>
                  <a:pt x="11276827" y="6342924"/>
                  <a:pt x="11273308" y="6344382"/>
                </a:cubicBezTo>
                <a:cubicBezTo>
                  <a:pt x="11269841" y="6345789"/>
                  <a:pt x="11266875" y="6347799"/>
                  <a:pt x="11264413" y="6350362"/>
                </a:cubicBezTo>
                <a:cubicBezTo>
                  <a:pt x="11261799" y="6353126"/>
                  <a:pt x="11259689" y="6356393"/>
                  <a:pt x="11258181" y="6360163"/>
                </a:cubicBezTo>
                <a:cubicBezTo>
                  <a:pt x="11256672" y="6363982"/>
                  <a:pt x="11255919" y="6368455"/>
                  <a:pt x="11255919" y="6373682"/>
                </a:cubicBezTo>
                <a:cubicBezTo>
                  <a:pt x="11255919" y="6383232"/>
                  <a:pt x="11258130" y="6390620"/>
                  <a:pt x="11262553" y="6395847"/>
                </a:cubicBezTo>
                <a:cubicBezTo>
                  <a:pt x="11266926" y="6401074"/>
                  <a:pt x="11272907" y="6403688"/>
                  <a:pt x="11280445" y="6403688"/>
                </a:cubicBezTo>
                <a:cubicBezTo>
                  <a:pt x="11284968" y="6403688"/>
                  <a:pt x="11288688" y="6403084"/>
                  <a:pt x="11291603" y="6401878"/>
                </a:cubicBezTo>
                <a:cubicBezTo>
                  <a:pt x="11294518" y="6400672"/>
                  <a:pt x="11297534" y="6398812"/>
                  <a:pt x="11300750" y="6396349"/>
                </a:cubicBezTo>
                <a:lnTo>
                  <a:pt x="11300750" y="6401878"/>
                </a:lnTo>
                <a:cubicBezTo>
                  <a:pt x="11300750" y="6404341"/>
                  <a:pt x="11300448" y="6406552"/>
                  <a:pt x="11299896" y="6408563"/>
                </a:cubicBezTo>
                <a:cubicBezTo>
                  <a:pt x="11299343" y="6410573"/>
                  <a:pt x="11298388" y="6412282"/>
                  <a:pt x="11297081" y="6413689"/>
                </a:cubicBezTo>
                <a:cubicBezTo>
                  <a:pt x="11295774" y="6415147"/>
                  <a:pt x="11293915" y="6416302"/>
                  <a:pt x="11291553" y="6417157"/>
                </a:cubicBezTo>
                <a:cubicBezTo>
                  <a:pt x="11289190" y="6418011"/>
                  <a:pt x="11286225" y="6418413"/>
                  <a:pt x="11282607" y="6418413"/>
                </a:cubicBezTo>
                <a:cubicBezTo>
                  <a:pt x="11278837" y="6418413"/>
                  <a:pt x="11275068" y="6417911"/>
                  <a:pt x="11271298" y="6416956"/>
                </a:cubicBezTo>
                <a:cubicBezTo>
                  <a:pt x="11267529" y="6416001"/>
                  <a:pt x="11264765" y="6415197"/>
                  <a:pt x="11263056" y="6414544"/>
                </a:cubicBezTo>
                <a:lnTo>
                  <a:pt x="11262503" y="6414544"/>
                </a:lnTo>
                <a:lnTo>
                  <a:pt x="11262503" y="6424998"/>
                </a:lnTo>
                <a:cubicBezTo>
                  <a:pt x="11265619" y="6425802"/>
                  <a:pt x="11268735" y="6426455"/>
                  <a:pt x="11271901" y="6426907"/>
                </a:cubicBezTo>
                <a:cubicBezTo>
                  <a:pt x="11275068" y="6427359"/>
                  <a:pt x="11278334" y="6427561"/>
                  <a:pt x="11281702" y="6427561"/>
                </a:cubicBezTo>
                <a:cubicBezTo>
                  <a:pt x="11291804" y="6427561"/>
                  <a:pt x="11299242" y="6425148"/>
                  <a:pt x="11304117" y="6420324"/>
                </a:cubicBezTo>
                <a:cubicBezTo>
                  <a:pt x="11308993" y="6415498"/>
                  <a:pt x="11311405" y="6407960"/>
                  <a:pt x="11311405" y="6397656"/>
                </a:cubicBezTo>
                <a:lnTo>
                  <a:pt x="11311354" y="6397656"/>
                </a:lnTo>
                <a:lnTo>
                  <a:pt x="11311354" y="6343879"/>
                </a:lnTo>
                <a:lnTo>
                  <a:pt x="11301403" y="6343879"/>
                </a:lnTo>
                <a:lnTo>
                  <a:pt x="11300750" y="6346492"/>
                </a:lnTo>
                <a:cubicBezTo>
                  <a:pt x="11297986" y="6345085"/>
                  <a:pt x="11295372" y="6343979"/>
                  <a:pt x="11292910" y="6343276"/>
                </a:cubicBezTo>
                <a:cubicBezTo>
                  <a:pt x="11290447" y="6342572"/>
                  <a:pt x="11287431" y="6342220"/>
                  <a:pt x="11283762" y="6342220"/>
                </a:cubicBezTo>
                <a:close/>
                <a:moveTo>
                  <a:pt x="11218877" y="6342220"/>
                </a:moveTo>
                <a:cubicBezTo>
                  <a:pt x="11215157" y="6342220"/>
                  <a:pt x="11211539" y="6342974"/>
                  <a:pt x="11208021" y="6344432"/>
                </a:cubicBezTo>
                <a:cubicBezTo>
                  <a:pt x="11204502" y="6345889"/>
                  <a:pt x="11201085" y="6347950"/>
                  <a:pt x="11197768" y="6350614"/>
                </a:cubicBezTo>
                <a:lnTo>
                  <a:pt x="11197768" y="6343879"/>
                </a:lnTo>
                <a:lnTo>
                  <a:pt x="11187163" y="6343879"/>
                </a:lnTo>
                <a:lnTo>
                  <a:pt x="11187163" y="6404643"/>
                </a:lnTo>
                <a:lnTo>
                  <a:pt x="11197768" y="6404643"/>
                </a:lnTo>
                <a:lnTo>
                  <a:pt x="11197768" y="6359309"/>
                </a:lnTo>
                <a:cubicBezTo>
                  <a:pt x="11200683" y="6357147"/>
                  <a:pt x="11203699" y="6355388"/>
                  <a:pt x="11206865" y="6354031"/>
                </a:cubicBezTo>
                <a:cubicBezTo>
                  <a:pt x="11210031" y="6352674"/>
                  <a:pt x="11213047" y="6351970"/>
                  <a:pt x="11215962" y="6351970"/>
                </a:cubicBezTo>
                <a:cubicBezTo>
                  <a:pt x="11218776" y="6351970"/>
                  <a:pt x="11221088" y="6352322"/>
                  <a:pt x="11222847" y="6353076"/>
                </a:cubicBezTo>
                <a:cubicBezTo>
                  <a:pt x="11224606" y="6353780"/>
                  <a:pt x="11225963" y="6354936"/>
                  <a:pt x="11226918" y="6356444"/>
                </a:cubicBezTo>
                <a:cubicBezTo>
                  <a:pt x="11227823" y="6357801"/>
                  <a:pt x="11228426" y="6359711"/>
                  <a:pt x="11228777" y="6362173"/>
                </a:cubicBezTo>
                <a:cubicBezTo>
                  <a:pt x="11229129" y="6364586"/>
                  <a:pt x="11229280" y="6367199"/>
                  <a:pt x="11229280" y="6370014"/>
                </a:cubicBezTo>
                <a:lnTo>
                  <a:pt x="11229280" y="6404593"/>
                </a:lnTo>
                <a:lnTo>
                  <a:pt x="11239834" y="6404593"/>
                </a:lnTo>
                <a:lnTo>
                  <a:pt x="11239834" y="6365239"/>
                </a:lnTo>
                <a:cubicBezTo>
                  <a:pt x="11239834" y="6357801"/>
                  <a:pt x="11238026" y="6352121"/>
                  <a:pt x="11234457" y="6348151"/>
                </a:cubicBezTo>
                <a:cubicBezTo>
                  <a:pt x="11230889" y="6344181"/>
                  <a:pt x="11225712" y="6342220"/>
                  <a:pt x="11218877" y="6342220"/>
                </a:cubicBezTo>
                <a:close/>
                <a:moveTo>
                  <a:pt x="10863744" y="6342220"/>
                </a:moveTo>
                <a:cubicBezTo>
                  <a:pt x="10860025" y="6342220"/>
                  <a:pt x="10856355" y="6342974"/>
                  <a:pt x="10852838" y="6344432"/>
                </a:cubicBezTo>
                <a:cubicBezTo>
                  <a:pt x="10849319" y="6345889"/>
                  <a:pt x="10845902" y="6347950"/>
                  <a:pt x="10842585" y="6350614"/>
                </a:cubicBezTo>
                <a:lnTo>
                  <a:pt x="10842585" y="6343879"/>
                </a:lnTo>
                <a:lnTo>
                  <a:pt x="10831980" y="6343879"/>
                </a:lnTo>
                <a:lnTo>
                  <a:pt x="10831980" y="6404643"/>
                </a:lnTo>
                <a:lnTo>
                  <a:pt x="10842585" y="6404643"/>
                </a:lnTo>
                <a:lnTo>
                  <a:pt x="10842585" y="6359309"/>
                </a:lnTo>
                <a:cubicBezTo>
                  <a:pt x="10845500" y="6357147"/>
                  <a:pt x="10848515" y="6355388"/>
                  <a:pt x="10851682" y="6354031"/>
                </a:cubicBezTo>
                <a:cubicBezTo>
                  <a:pt x="10854848" y="6352674"/>
                  <a:pt x="10857864" y="6351970"/>
                  <a:pt x="10860778" y="6351970"/>
                </a:cubicBezTo>
                <a:cubicBezTo>
                  <a:pt x="10863593" y="6351970"/>
                  <a:pt x="10865905" y="6352322"/>
                  <a:pt x="10867664" y="6353076"/>
                </a:cubicBezTo>
                <a:cubicBezTo>
                  <a:pt x="10869423" y="6353780"/>
                  <a:pt x="10870780" y="6354936"/>
                  <a:pt x="10871735" y="6356444"/>
                </a:cubicBezTo>
                <a:cubicBezTo>
                  <a:pt x="10872640" y="6357801"/>
                  <a:pt x="10873243" y="6359711"/>
                  <a:pt x="10873594" y="6362173"/>
                </a:cubicBezTo>
                <a:cubicBezTo>
                  <a:pt x="10873946" y="6364586"/>
                  <a:pt x="10874097" y="6367199"/>
                  <a:pt x="10874097" y="6370014"/>
                </a:cubicBezTo>
                <a:lnTo>
                  <a:pt x="10874097" y="6404593"/>
                </a:lnTo>
                <a:lnTo>
                  <a:pt x="10884702" y="6404593"/>
                </a:lnTo>
                <a:lnTo>
                  <a:pt x="10884702" y="6365239"/>
                </a:lnTo>
                <a:cubicBezTo>
                  <a:pt x="10884702" y="6357801"/>
                  <a:pt x="10882892" y="6352121"/>
                  <a:pt x="10879324" y="6348151"/>
                </a:cubicBezTo>
                <a:cubicBezTo>
                  <a:pt x="10875756" y="6344181"/>
                  <a:pt x="10870579" y="6342220"/>
                  <a:pt x="10863744" y="6342220"/>
                </a:cubicBezTo>
                <a:close/>
                <a:moveTo>
                  <a:pt x="10790617" y="6342220"/>
                </a:moveTo>
                <a:cubicBezTo>
                  <a:pt x="10786897" y="6342220"/>
                  <a:pt x="10783228" y="6342974"/>
                  <a:pt x="10779711" y="6344432"/>
                </a:cubicBezTo>
                <a:cubicBezTo>
                  <a:pt x="10776192" y="6345889"/>
                  <a:pt x="10772775" y="6347950"/>
                  <a:pt x="10769458" y="6350614"/>
                </a:cubicBezTo>
                <a:lnTo>
                  <a:pt x="10769458" y="6343879"/>
                </a:lnTo>
                <a:lnTo>
                  <a:pt x="10758853" y="6343879"/>
                </a:lnTo>
                <a:lnTo>
                  <a:pt x="10758853" y="6404643"/>
                </a:lnTo>
                <a:lnTo>
                  <a:pt x="10769458" y="6404643"/>
                </a:lnTo>
                <a:lnTo>
                  <a:pt x="10769458" y="6359309"/>
                </a:lnTo>
                <a:cubicBezTo>
                  <a:pt x="10772373" y="6357147"/>
                  <a:pt x="10775388" y="6355388"/>
                  <a:pt x="10778555" y="6354031"/>
                </a:cubicBezTo>
                <a:cubicBezTo>
                  <a:pt x="10781721" y="6352674"/>
                  <a:pt x="10784737" y="6351970"/>
                  <a:pt x="10787651" y="6351970"/>
                </a:cubicBezTo>
                <a:cubicBezTo>
                  <a:pt x="10790466" y="6351970"/>
                  <a:pt x="10792778" y="6352322"/>
                  <a:pt x="10794537" y="6353076"/>
                </a:cubicBezTo>
                <a:cubicBezTo>
                  <a:pt x="10796296" y="6353780"/>
                  <a:pt x="10797653" y="6354936"/>
                  <a:pt x="10798608" y="6356444"/>
                </a:cubicBezTo>
                <a:cubicBezTo>
                  <a:pt x="10799512" y="6357801"/>
                  <a:pt x="10800116" y="6359711"/>
                  <a:pt x="10800467" y="6362173"/>
                </a:cubicBezTo>
                <a:cubicBezTo>
                  <a:pt x="10800819" y="6364586"/>
                  <a:pt x="10800970" y="6367199"/>
                  <a:pt x="10800970" y="6370014"/>
                </a:cubicBezTo>
                <a:lnTo>
                  <a:pt x="10800970" y="6404593"/>
                </a:lnTo>
                <a:lnTo>
                  <a:pt x="10811575" y="6404593"/>
                </a:lnTo>
                <a:lnTo>
                  <a:pt x="10811575" y="6365239"/>
                </a:lnTo>
                <a:cubicBezTo>
                  <a:pt x="10811575" y="6357801"/>
                  <a:pt x="10809765" y="6352121"/>
                  <a:pt x="10806197" y="6348151"/>
                </a:cubicBezTo>
                <a:cubicBezTo>
                  <a:pt x="10802629" y="6344181"/>
                  <a:pt x="10797452" y="6342220"/>
                  <a:pt x="10790617" y="6342220"/>
                </a:cubicBezTo>
                <a:close/>
                <a:moveTo>
                  <a:pt x="11373124" y="6326489"/>
                </a:moveTo>
                <a:lnTo>
                  <a:pt x="11373124" y="6343929"/>
                </a:lnTo>
                <a:lnTo>
                  <a:pt x="11365987" y="6343929"/>
                </a:lnTo>
                <a:lnTo>
                  <a:pt x="11365987" y="6352524"/>
                </a:lnTo>
                <a:lnTo>
                  <a:pt x="11373124" y="6352524"/>
                </a:lnTo>
                <a:lnTo>
                  <a:pt x="11373124" y="6384790"/>
                </a:lnTo>
                <a:cubicBezTo>
                  <a:pt x="11373124" y="6392128"/>
                  <a:pt x="11374783" y="6397506"/>
                  <a:pt x="11378150" y="6400823"/>
                </a:cubicBezTo>
                <a:cubicBezTo>
                  <a:pt x="11381518" y="6404140"/>
                  <a:pt x="11386392" y="6405798"/>
                  <a:pt x="11392826" y="6405798"/>
                </a:cubicBezTo>
                <a:cubicBezTo>
                  <a:pt x="11394686" y="6405798"/>
                  <a:pt x="11396746" y="6405598"/>
                  <a:pt x="11399108" y="6405296"/>
                </a:cubicBezTo>
                <a:cubicBezTo>
                  <a:pt x="11401470" y="6404944"/>
                  <a:pt x="11403632" y="6404542"/>
                  <a:pt x="11405642" y="6404040"/>
                </a:cubicBezTo>
                <a:lnTo>
                  <a:pt x="11405642" y="6394892"/>
                </a:lnTo>
                <a:lnTo>
                  <a:pt x="11405090" y="6394892"/>
                </a:lnTo>
                <a:cubicBezTo>
                  <a:pt x="11404235" y="6395194"/>
                  <a:pt x="11402878" y="6395596"/>
                  <a:pt x="11401019" y="6396098"/>
                </a:cubicBezTo>
                <a:cubicBezTo>
                  <a:pt x="11399108" y="6396601"/>
                  <a:pt x="11397349" y="6396852"/>
                  <a:pt x="11395590" y="6396852"/>
                </a:cubicBezTo>
                <a:cubicBezTo>
                  <a:pt x="11392625" y="6396852"/>
                  <a:pt x="11390413" y="6396500"/>
                  <a:pt x="11388956" y="6395847"/>
                </a:cubicBezTo>
                <a:cubicBezTo>
                  <a:pt x="11387498" y="6395194"/>
                  <a:pt x="11386392" y="6394138"/>
                  <a:pt x="11385538" y="6392681"/>
                </a:cubicBezTo>
                <a:cubicBezTo>
                  <a:pt x="11384634" y="6391123"/>
                  <a:pt x="11384131" y="6389464"/>
                  <a:pt x="11383980" y="6387655"/>
                </a:cubicBezTo>
                <a:cubicBezTo>
                  <a:pt x="11383829" y="6385845"/>
                  <a:pt x="11383729" y="6383333"/>
                  <a:pt x="11383729" y="6380166"/>
                </a:cubicBezTo>
                <a:lnTo>
                  <a:pt x="11383729" y="6352524"/>
                </a:lnTo>
                <a:lnTo>
                  <a:pt x="11405642" y="6352524"/>
                </a:lnTo>
                <a:lnTo>
                  <a:pt x="11405642" y="6343929"/>
                </a:lnTo>
                <a:lnTo>
                  <a:pt x="11383729" y="6343929"/>
                </a:lnTo>
                <a:lnTo>
                  <a:pt x="11383729" y="6326489"/>
                </a:lnTo>
                <a:close/>
                <a:moveTo>
                  <a:pt x="11110166" y="6326489"/>
                </a:moveTo>
                <a:lnTo>
                  <a:pt x="11110166" y="6343929"/>
                </a:lnTo>
                <a:lnTo>
                  <a:pt x="11102979" y="6343929"/>
                </a:lnTo>
                <a:lnTo>
                  <a:pt x="11102979" y="6352524"/>
                </a:lnTo>
                <a:lnTo>
                  <a:pt x="11110166" y="6352524"/>
                </a:lnTo>
                <a:lnTo>
                  <a:pt x="11110166" y="6384790"/>
                </a:lnTo>
                <a:cubicBezTo>
                  <a:pt x="11110166" y="6392128"/>
                  <a:pt x="11111875" y="6397506"/>
                  <a:pt x="11115192" y="6400823"/>
                </a:cubicBezTo>
                <a:cubicBezTo>
                  <a:pt x="11118560" y="6404140"/>
                  <a:pt x="11123435" y="6405798"/>
                  <a:pt x="11129868" y="6405798"/>
                </a:cubicBezTo>
                <a:cubicBezTo>
                  <a:pt x="11131678" y="6405798"/>
                  <a:pt x="11133788" y="6405598"/>
                  <a:pt x="11136151" y="6405296"/>
                </a:cubicBezTo>
                <a:cubicBezTo>
                  <a:pt x="11138463" y="6404944"/>
                  <a:pt x="11140674" y="6404542"/>
                  <a:pt x="11142634" y="6404040"/>
                </a:cubicBezTo>
                <a:lnTo>
                  <a:pt x="11142685" y="6404040"/>
                </a:lnTo>
                <a:lnTo>
                  <a:pt x="11142685" y="6394892"/>
                </a:lnTo>
                <a:lnTo>
                  <a:pt x="11142132" y="6394892"/>
                </a:lnTo>
                <a:cubicBezTo>
                  <a:pt x="11141277" y="6395194"/>
                  <a:pt x="11139920" y="6395596"/>
                  <a:pt x="11138061" y="6396098"/>
                </a:cubicBezTo>
                <a:cubicBezTo>
                  <a:pt x="11136151" y="6396601"/>
                  <a:pt x="11134341" y="6396852"/>
                  <a:pt x="11132633" y="6396852"/>
                </a:cubicBezTo>
                <a:cubicBezTo>
                  <a:pt x="11129667" y="6396852"/>
                  <a:pt x="11127456" y="6396500"/>
                  <a:pt x="11125998" y="6395847"/>
                </a:cubicBezTo>
                <a:cubicBezTo>
                  <a:pt x="11124541" y="6395194"/>
                  <a:pt x="11123385" y="6394138"/>
                  <a:pt x="11122581" y="6392681"/>
                </a:cubicBezTo>
                <a:cubicBezTo>
                  <a:pt x="11121676" y="6391123"/>
                  <a:pt x="11121173" y="6389464"/>
                  <a:pt x="11121022" y="6387655"/>
                </a:cubicBezTo>
                <a:cubicBezTo>
                  <a:pt x="11120872" y="6385845"/>
                  <a:pt x="11120771" y="6383333"/>
                  <a:pt x="11120771" y="6380166"/>
                </a:cubicBezTo>
                <a:lnTo>
                  <a:pt x="11120771" y="6352524"/>
                </a:lnTo>
                <a:lnTo>
                  <a:pt x="11142634" y="6352524"/>
                </a:lnTo>
                <a:lnTo>
                  <a:pt x="11142634" y="6343929"/>
                </a:lnTo>
                <a:lnTo>
                  <a:pt x="11120771" y="6343929"/>
                </a:lnTo>
                <a:lnTo>
                  <a:pt x="11120771" y="6326489"/>
                </a:lnTo>
                <a:close/>
                <a:moveTo>
                  <a:pt x="11154897" y="6323122"/>
                </a:moveTo>
                <a:lnTo>
                  <a:pt x="11154897" y="6333727"/>
                </a:lnTo>
                <a:lnTo>
                  <a:pt x="11166859" y="6333727"/>
                </a:lnTo>
                <a:lnTo>
                  <a:pt x="11166859" y="6323122"/>
                </a:lnTo>
                <a:close/>
                <a:moveTo>
                  <a:pt x="10726636" y="6323122"/>
                </a:moveTo>
                <a:lnTo>
                  <a:pt x="10726636" y="6333727"/>
                </a:lnTo>
                <a:lnTo>
                  <a:pt x="10738598" y="6333727"/>
                </a:lnTo>
                <a:lnTo>
                  <a:pt x="10738598" y="6323122"/>
                </a:lnTo>
                <a:close/>
                <a:moveTo>
                  <a:pt x="8383842" y="6301309"/>
                </a:moveTo>
                <a:lnTo>
                  <a:pt x="8383842" y="6344985"/>
                </a:lnTo>
                <a:lnTo>
                  <a:pt x="8360220" y="6344985"/>
                </a:lnTo>
                <a:lnTo>
                  <a:pt x="8360220" y="6380217"/>
                </a:lnTo>
                <a:lnTo>
                  <a:pt x="8383842" y="6380217"/>
                </a:lnTo>
                <a:lnTo>
                  <a:pt x="8383842" y="6478424"/>
                </a:lnTo>
                <a:cubicBezTo>
                  <a:pt x="8383842" y="6501041"/>
                  <a:pt x="8388064" y="6516621"/>
                  <a:pt x="8396508" y="6525216"/>
                </a:cubicBezTo>
                <a:cubicBezTo>
                  <a:pt x="8404951" y="6533810"/>
                  <a:pt x="8422642" y="6538082"/>
                  <a:pt x="8449631" y="6538082"/>
                </a:cubicBezTo>
                <a:cubicBezTo>
                  <a:pt x="8475515" y="6538082"/>
                  <a:pt x="8492855" y="6532151"/>
                  <a:pt x="8501650" y="6520240"/>
                </a:cubicBezTo>
                <a:cubicBezTo>
                  <a:pt x="8509139" y="6510088"/>
                  <a:pt x="8512908" y="6490938"/>
                  <a:pt x="8512908" y="6462793"/>
                </a:cubicBezTo>
                <a:lnTo>
                  <a:pt x="8472550" y="6462793"/>
                </a:lnTo>
                <a:lnTo>
                  <a:pt x="8472550" y="6474755"/>
                </a:lnTo>
                <a:cubicBezTo>
                  <a:pt x="8472550" y="6493603"/>
                  <a:pt x="8464860" y="6503051"/>
                  <a:pt x="8449581" y="6503051"/>
                </a:cubicBezTo>
                <a:cubicBezTo>
                  <a:pt x="8443751" y="6503051"/>
                  <a:pt x="8439429" y="6502348"/>
                  <a:pt x="8436664" y="6500990"/>
                </a:cubicBezTo>
                <a:cubicBezTo>
                  <a:pt x="8431890" y="6498679"/>
                  <a:pt x="8429528" y="6491391"/>
                  <a:pt x="8429528" y="6479077"/>
                </a:cubicBezTo>
                <a:lnTo>
                  <a:pt x="8429528" y="6380217"/>
                </a:lnTo>
                <a:lnTo>
                  <a:pt x="8503158" y="6380217"/>
                </a:lnTo>
                <a:lnTo>
                  <a:pt x="8503158" y="6344985"/>
                </a:lnTo>
                <a:lnTo>
                  <a:pt x="8429578" y="6344985"/>
                </a:lnTo>
                <a:lnTo>
                  <a:pt x="8429578" y="6301309"/>
                </a:lnTo>
                <a:close/>
                <a:moveTo>
                  <a:pt x="9763766" y="6263162"/>
                </a:moveTo>
                <a:lnTo>
                  <a:pt x="9763766" y="6535821"/>
                </a:lnTo>
                <a:lnTo>
                  <a:pt x="9809452" y="6535821"/>
                </a:lnTo>
                <a:lnTo>
                  <a:pt x="9809452" y="6263162"/>
                </a:lnTo>
                <a:close/>
                <a:moveTo>
                  <a:pt x="9116725" y="6263162"/>
                </a:moveTo>
                <a:lnTo>
                  <a:pt x="9116725" y="6535821"/>
                </a:lnTo>
                <a:lnTo>
                  <a:pt x="9162863" y="6535821"/>
                </a:lnTo>
                <a:lnTo>
                  <a:pt x="9162863" y="6428617"/>
                </a:lnTo>
                <a:cubicBezTo>
                  <a:pt x="9162863" y="6408413"/>
                  <a:pt x="9166381" y="6394943"/>
                  <a:pt x="9173418" y="6388208"/>
                </a:cubicBezTo>
                <a:cubicBezTo>
                  <a:pt x="9179901" y="6380519"/>
                  <a:pt x="9191561" y="6376900"/>
                  <a:pt x="9208298" y="6377302"/>
                </a:cubicBezTo>
                <a:cubicBezTo>
                  <a:pt x="9221064" y="6377603"/>
                  <a:pt x="9230060" y="6379815"/>
                  <a:pt x="9235186" y="6383886"/>
                </a:cubicBezTo>
                <a:cubicBezTo>
                  <a:pt x="9238654" y="6386650"/>
                  <a:pt x="9240916" y="6390520"/>
                  <a:pt x="9241971" y="6395446"/>
                </a:cubicBezTo>
                <a:cubicBezTo>
                  <a:pt x="9243027" y="6400371"/>
                  <a:pt x="9243530" y="6406704"/>
                  <a:pt x="9243530" y="6414393"/>
                </a:cubicBezTo>
                <a:lnTo>
                  <a:pt x="9243530" y="6535821"/>
                </a:lnTo>
                <a:lnTo>
                  <a:pt x="9289768" y="6535821"/>
                </a:lnTo>
                <a:lnTo>
                  <a:pt x="9289818" y="6535821"/>
                </a:lnTo>
                <a:lnTo>
                  <a:pt x="9289818" y="6408563"/>
                </a:lnTo>
                <a:cubicBezTo>
                  <a:pt x="9289818" y="6384640"/>
                  <a:pt x="9284591" y="6367702"/>
                  <a:pt x="9274137" y="6357751"/>
                </a:cubicBezTo>
                <a:cubicBezTo>
                  <a:pt x="9263684" y="6347749"/>
                  <a:pt x="9247048" y="6342773"/>
                  <a:pt x="9224280" y="6342773"/>
                </a:cubicBezTo>
                <a:cubicBezTo>
                  <a:pt x="9214731" y="6342773"/>
                  <a:pt x="9206388" y="6343377"/>
                  <a:pt x="9199251" y="6344483"/>
                </a:cubicBezTo>
                <a:cubicBezTo>
                  <a:pt x="9181811" y="6347196"/>
                  <a:pt x="9170000" y="6357047"/>
                  <a:pt x="9163919" y="6374035"/>
                </a:cubicBezTo>
                <a:lnTo>
                  <a:pt x="9162863" y="6374035"/>
                </a:lnTo>
                <a:lnTo>
                  <a:pt x="9162863" y="6263162"/>
                </a:lnTo>
                <a:close/>
                <a:moveTo>
                  <a:pt x="10573395" y="6189180"/>
                </a:moveTo>
                <a:lnTo>
                  <a:pt x="10573395" y="6642220"/>
                </a:lnTo>
                <a:lnTo>
                  <a:pt x="10582825" y="6642220"/>
                </a:lnTo>
                <a:lnTo>
                  <a:pt x="10582825" y="6189180"/>
                </a:lnTo>
                <a:close/>
                <a:moveTo>
                  <a:pt x="0" y="0"/>
                </a:moveTo>
                <a:lnTo>
                  <a:pt x="12191992" y="0"/>
                </a:lnTo>
                <a:lnTo>
                  <a:pt x="12191992" y="6857996"/>
                </a:lnTo>
                <a:lnTo>
                  <a:pt x="0" y="6857996"/>
                </a:lnTo>
                <a:close/>
              </a:path>
            </a:pathLst>
          </a:custGeom>
          <a:pattFill prst="dkUpDiag">
            <a:fgClr>
              <a:schemeClr val="tx2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4000"/>
            </a:lvl1pPr>
          </a:lstStyle>
          <a:p>
            <a:r>
              <a:rPr lang="de-DE"/>
              <a:t> Bild einfügen und in den </a:t>
            </a:r>
            <a:br>
              <a:rPr lang="de-DE"/>
            </a:br>
            <a:r>
              <a:rPr lang="de-DE"/>
              <a:t>Hintergrund legen</a:t>
            </a:r>
          </a:p>
        </p:txBody>
      </p:sp>
      <p:cxnSp>
        <p:nvCxnSpPr>
          <p:cNvPr id="155" name="Gerader Verbinder 154">
            <a:extLst>
              <a:ext uri="{FF2B5EF4-FFF2-40B4-BE49-F238E27FC236}">
                <a16:creationId xmlns:a16="http://schemas.microsoft.com/office/drawing/2014/main" id="{D5059BDF-9CBB-452C-9EDD-748C36197884}"/>
              </a:ext>
            </a:extLst>
          </p:cNvPr>
          <p:cNvCxnSpPr>
            <a:cxnSpLocks/>
          </p:cNvCxnSpPr>
          <p:nvPr userDrawn="1"/>
        </p:nvCxnSpPr>
        <p:spPr>
          <a:xfrm>
            <a:off x="-376237" y="1336675"/>
            <a:ext cx="250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feld 155">
            <a:extLst>
              <a:ext uri="{FF2B5EF4-FFF2-40B4-BE49-F238E27FC236}">
                <a16:creationId xmlns:a16="http://schemas.microsoft.com/office/drawing/2014/main" id="{670E13DE-1996-4CBD-B030-4D3CB6302844}"/>
              </a:ext>
            </a:extLst>
          </p:cNvPr>
          <p:cNvSpPr txBox="1"/>
          <p:nvPr userDrawn="1"/>
        </p:nvSpPr>
        <p:spPr>
          <a:xfrm>
            <a:off x="-359568" y="1159669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5,81</a:t>
            </a:r>
          </a:p>
        </p:txBody>
      </p:sp>
      <p:cxnSp>
        <p:nvCxnSpPr>
          <p:cNvPr id="157" name="Gerader Verbinder 156">
            <a:extLst>
              <a:ext uri="{FF2B5EF4-FFF2-40B4-BE49-F238E27FC236}">
                <a16:creationId xmlns:a16="http://schemas.microsoft.com/office/drawing/2014/main" id="{C51F23F2-8A37-43D5-85D7-50D06E588A92}"/>
              </a:ext>
            </a:extLst>
          </p:cNvPr>
          <p:cNvCxnSpPr>
            <a:cxnSpLocks/>
          </p:cNvCxnSpPr>
          <p:nvPr userDrawn="1"/>
        </p:nvCxnSpPr>
        <p:spPr>
          <a:xfrm>
            <a:off x="-376237" y="365125"/>
            <a:ext cx="250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feld 157">
            <a:extLst>
              <a:ext uri="{FF2B5EF4-FFF2-40B4-BE49-F238E27FC236}">
                <a16:creationId xmlns:a16="http://schemas.microsoft.com/office/drawing/2014/main" id="{C7D9287E-1C31-4438-A11A-ACF047A7E79A}"/>
              </a:ext>
            </a:extLst>
          </p:cNvPr>
          <p:cNvSpPr txBox="1"/>
          <p:nvPr userDrawn="1"/>
        </p:nvSpPr>
        <p:spPr>
          <a:xfrm>
            <a:off x="-359568" y="413158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8,51</a:t>
            </a:r>
          </a:p>
        </p:txBody>
      </p:sp>
      <p:cxnSp>
        <p:nvCxnSpPr>
          <p:cNvPr id="159" name="Gerader Verbinder 158">
            <a:extLst>
              <a:ext uri="{FF2B5EF4-FFF2-40B4-BE49-F238E27FC236}">
                <a16:creationId xmlns:a16="http://schemas.microsoft.com/office/drawing/2014/main" id="{883A02F9-0F27-4B62-B6A5-415BF740A919}"/>
              </a:ext>
            </a:extLst>
          </p:cNvPr>
          <p:cNvCxnSpPr>
            <a:cxnSpLocks/>
          </p:cNvCxnSpPr>
          <p:nvPr userDrawn="1"/>
        </p:nvCxnSpPr>
        <p:spPr>
          <a:xfrm>
            <a:off x="457995" y="-192881"/>
            <a:ext cx="0" cy="136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feld 159">
            <a:extLst>
              <a:ext uri="{FF2B5EF4-FFF2-40B4-BE49-F238E27FC236}">
                <a16:creationId xmlns:a16="http://schemas.microsoft.com/office/drawing/2014/main" id="{BDEAAF22-C3D9-4F77-80DA-2CF569C7C63E}"/>
              </a:ext>
            </a:extLst>
          </p:cNvPr>
          <p:cNvSpPr txBox="1"/>
          <p:nvPr userDrawn="1"/>
        </p:nvSpPr>
        <p:spPr>
          <a:xfrm>
            <a:off x="504826" y="-196442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15,66</a:t>
            </a:r>
          </a:p>
        </p:txBody>
      </p:sp>
      <p:cxnSp>
        <p:nvCxnSpPr>
          <p:cNvPr id="161" name="Gerader Verbinder 160">
            <a:extLst>
              <a:ext uri="{FF2B5EF4-FFF2-40B4-BE49-F238E27FC236}">
                <a16:creationId xmlns:a16="http://schemas.microsoft.com/office/drawing/2014/main" id="{988B1605-8D21-4766-BA3E-F66177C5A514}"/>
              </a:ext>
            </a:extLst>
          </p:cNvPr>
          <p:cNvCxnSpPr>
            <a:cxnSpLocks/>
          </p:cNvCxnSpPr>
          <p:nvPr userDrawn="1"/>
        </p:nvCxnSpPr>
        <p:spPr>
          <a:xfrm>
            <a:off x="6275389" y="-192881"/>
            <a:ext cx="0" cy="136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feld 161">
            <a:extLst>
              <a:ext uri="{FF2B5EF4-FFF2-40B4-BE49-F238E27FC236}">
                <a16:creationId xmlns:a16="http://schemas.microsoft.com/office/drawing/2014/main" id="{5735CD19-CE5F-4229-8459-83B01106891E}"/>
              </a:ext>
            </a:extLst>
          </p:cNvPr>
          <p:cNvSpPr txBox="1"/>
          <p:nvPr userDrawn="1"/>
        </p:nvSpPr>
        <p:spPr>
          <a:xfrm>
            <a:off x="6322220" y="-196442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0,50</a:t>
            </a:r>
          </a:p>
        </p:txBody>
      </p:sp>
      <p:cxnSp>
        <p:nvCxnSpPr>
          <p:cNvPr id="163" name="Gerader Verbinder 162">
            <a:extLst>
              <a:ext uri="{FF2B5EF4-FFF2-40B4-BE49-F238E27FC236}">
                <a16:creationId xmlns:a16="http://schemas.microsoft.com/office/drawing/2014/main" id="{CB9BCF8E-A7EF-43B0-B2E6-EAD233FF0387}"/>
              </a:ext>
            </a:extLst>
          </p:cNvPr>
          <p:cNvCxnSpPr>
            <a:cxnSpLocks/>
          </p:cNvCxnSpPr>
          <p:nvPr userDrawn="1"/>
        </p:nvCxnSpPr>
        <p:spPr>
          <a:xfrm>
            <a:off x="5913439" y="-192881"/>
            <a:ext cx="0" cy="136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feld 163">
            <a:extLst>
              <a:ext uri="{FF2B5EF4-FFF2-40B4-BE49-F238E27FC236}">
                <a16:creationId xmlns:a16="http://schemas.microsoft.com/office/drawing/2014/main" id="{32AAEEEA-FA38-4A70-A659-F58791FB528C}"/>
              </a:ext>
            </a:extLst>
          </p:cNvPr>
          <p:cNvSpPr txBox="1"/>
          <p:nvPr userDrawn="1"/>
        </p:nvSpPr>
        <p:spPr>
          <a:xfrm>
            <a:off x="5626895" y="-196442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0,50</a:t>
            </a:r>
          </a:p>
        </p:txBody>
      </p:sp>
      <p:cxnSp>
        <p:nvCxnSpPr>
          <p:cNvPr id="165" name="Gerader Verbinder 164">
            <a:extLst>
              <a:ext uri="{FF2B5EF4-FFF2-40B4-BE49-F238E27FC236}">
                <a16:creationId xmlns:a16="http://schemas.microsoft.com/office/drawing/2014/main" id="{0469F683-E9B0-4583-9562-C6343D91580E}"/>
              </a:ext>
            </a:extLst>
          </p:cNvPr>
          <p:cNvCxnSpPr>
            <a:cxnSpLocks/>
          </p:cNvCxnSpPr>
          <p:nvPr userDrawn="1"/>
        </p:nvCxnSpPr>
        <p:spPr>
          <a:xfrm>
            <a:off x="11735399" y="-192881"/>
            <a:ext cx="0" cy="136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feld 165">
            <a:extLst>
              <a:ext uri="{FF2B5EF4-FFF2-40B4-BE49-F238E27FC236}">
                <a16:creationId xmlns:a16="http://schemas.microsoft.com/office/drawing/2014/main" id="{51A48601-8397-4CC3-B879-B6573B594387}"/>
              </a:ext>
            </a:extLst>
          </p:cNvPr>
          <p:cNvSpPr txBox="1"/>
          <p:nvPr userDrawn="1"/>
        </p:nvSpPr>
        <p:spPr>
          <a:xfrm>
            <a:off x="11782230" y="-196442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15,66</a:t>
            </a:r>
          </a:p>
        </p:txBody>
      </p:sp>
      <p:cxnSp>
        <p:nvCxnSpPr>
          <p:cNvPr id="167" name="Gerader Verbinder 166">
            <a:extLst>
              <a:ext uri="{FF2B5EF4-FFF2-40B4-BE49-F238E27FC236}">
                <a16:creationId xmlns:a16="http://schemas.microsoft.com/office/drawing/2014/main" id="{F42A4574-1410-4176-B9C2-AE78D561B3CF}"/>
              </a:ext>
            </a:extLst>
          </p:cNvPr>
          <p:cNvCxnSpPr>
            <a:cxnSpLocks/>
          </p:cNvCxnSpPr>
          <p:nvPr userDrawn="1"/>
        </p:nvCxnSpPr>
        <p:spPr>
          <a:xfrm>
            <a:off x="11273437" y="-192881"/>
            <a:ext cx="0" cy="136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feld 167">
            <a:extLst>
              <a:ext uri="{FF2B5EF4-FFF2-40B4-BE49-F238E27FC236}">
                <a16:creationId xmlns:a16="http://schemas.microsoft.com/office/drawing/2014/main" id="{288F6010-3867-462B-8EE2-D2A7F66C026B}"/>
              </a:ext>
            </a:extLst>
          </p:cNvPr>
          <p:cNvSpPr txBox="1"/>
          <p:nvPr userDrawn="1"/>
        </p:nvSpPr>
        <p:spPr>
          <a:xfrm>
            <a:off x="11320268" y="-196442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14,37</a:t>
            </a:r>
          </a:p>
        </p:txBody>
      </p:sp>
      <p:cxnSp>
        <p:nvCxnSpPr>
          <p:cNvPr id="169" name="Gerader Verbinder 168">
            <a:extLst>
              <a:ext uri="{FF2B5EF4-FFF2-40B4-BE49-F238E27FC236}">
                <a16:creationId xmlns:a16="http://schemas.microsoft.com/office/drawing/2014/main" id="{73D4AA35-1BA1-4649-A57F-97D6D8CF0FE4}"/>
              </a:ext>
            </a:extLst>
          </p:cNvPr>
          <p:cNvCxnSpPr>
            <a:cxnSpLocks/>
          </p:cNvCxnSpPr>
          <p:nvPr userDrawn="1"/>
        </p:nvCxnSpPr>
        <p:spPr>
          <a:xfrm>
            <a:off x="-376237" y="1617663"/>
            <a:ext cx="250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feld 169">
            <a:extLst>
              <a:ext uri="{FF2B5EF4-FFF2-40B4-BE49-F238E27FC236}">
                <a16:creationId xmlns:a16="http://schemas.microsoft.com/office/drawing/2014/main" id="{5C054076-D02B-4539-B15B-836CB8DFCF6B}"/>
              </a:ext>
            </a:extLst>
          </p:cNvPr>
          <p:cNvSpPr txBox="1"/>
          <p:nvPr userDrawn="1"/>
        </p:nvSpPr>
        <p:spPr>
          <a:xfrm>
            <a:off x="-359568" y="1440657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5,03</a:t>
            </a:r>
          </a:p>
        </p:txBody>
      </p:sp>
      <p:cxnSp>
        <p:nvCxnSpPr>
          <p:cNvPr id="171" name="Gerader Verbinder 170">
            <a:extLst>
              <a:ext uri="{FF2B5EF4-FFF2-40B4-BE49-F238E27FC236}">
                <a16:creationId xmlns:a16="http://schemas.microsoft.com/office/drawing/2014/main" id="{46E9ACB7-798E-4B07-81DD-822E83C1A859}"/>
              </a:ext>
            </a:extLst>
          </p:cNvPr>
          <p:cNvCxnSpPr>
            <a:cxnSpLocks/>
          </p:cNvCxnSpPr>
          <p:nvPr userDrawn="1"/>
        </p:nvCxnSpPr>
        <p:spPr>
          <a:xfrm>
            <a:off x="-376237" y="5272882"/>
            <a:ext cx="250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feld 171">
            <a:extLst>
              <a:ext uri="{FF2B5EF4-FFF2-40B4-BE49-F238E27FC236}">
                <a16:creationId xmlns:a16="http://schemas.microsoft.com/office/drawing/2014/main" id="{9ED52B94-5A0F-4416-83AC-2961B1580219}"/>
              </a:ext>
            </a:extLst>
          </p:cNvPr>
          <p:cNvSpPr txBox="1"/>
          <p:nvPr userDrawn="1"/>
        </p:nvSpPr>
        <p:spPr>
          <a:xfrm>
            <a:off x="-359568" y="5095876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5,12</a:t>
            </a:r>
          </a:p>
        </p:txBody>
      </p:sp>
      <p:cxnSp>
        <p:nvCxnSpPr>
          <p:cNvPr id="173" name="Gerader Verbinder 172">
            <a:extLst>
              <a:ext uri="{FF2B5EF4-FFF2-40B4-BE49-F238E27FC236}">
                <a16:creationId xmlns:a16="http://schemas.microsoft.com/office/drawing/2014/main" id="{80866090-C795-4EE7-9A5E-208FD981DF7C}"/>
              </a:ext>
            </a:extLst>
          </p:cNvPr>
          <p:cNvCxnSpPr>
            <a:cxnSpLocks/>
          </p:cNvCxnSpPr>
          <p:nvPr userDrawn="1"/>
        </p:nvCxnSpPr>
        <p:spPr>
          <a:xfrm>
            <a:off x="-376237" y="6180139"/>
            <a:ext cx="250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feld 173">
            <a:extLst>
              <a:ext uri="{FF2B5EF4-FFF2-40B4-BE49-F238E27FC236}">
                <a16:creationId xmlns:a16="http://schemas.microsoft.com/office/drawing/2014/main" id="{A8703E25-6063-4EC0-9F71-0AD8D6B413CA}"/>
              </a:ext>
            </a:extLst>
          </p:cNvPr>
          <p:cNvSpPr txBox="1"/>
          <p:nvPr userDrawn="1"/>
        </p:nvSpPr>
        <p:spPr>
          <a:xfrm>
            <a:off x="-359568" y="6003133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7,64</a:t>
            </a:r>
          </a:p>
        </p:txBody>
      </p:sp>
    </p:spTree>
    <p:extLst>
      <p:ext uri="{BB962C8B-B14F-4D97-AF65-F5344CB8AC3E}">
        <p14:creationId xmlns:p14="http://schemas.microsoft.com/office/powerpoint/2010/main" val="243216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D0D450-0314-4097-9C53-45D30F0594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err="1"/>
              <a:t>Bild_Text</a:t>
            </a:r>
            <a:endParaRPr lang="de-DE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2B8D8D0E-A265-48F4-BD92-86C3E8BD38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" y="1619250"/>
            <a:ext cx="5457825" cy="3652838"/>
          </a:xfrm>
          <a:pattFill prst="dkUpDiag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2800"/>
            </a:lvl1pPr>
          </a:lstStyle>
          <a:p>
            <a:r>
              <a:rPr lang="de-DE"/>
              <a:t>Bild einfügen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6747ABCC-102E-4820-A57C-D135D8E5F9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10200"/>
            <a:ext cx="5457825" cy="369332"/>
          </a:xfrm>
        </p:spPr>
        <p:txBody>
          <a:bodyPr/>
          <a:lstStyle>
            <a:lvl1pPr>
              <a:spcAft>
                <a:spcPts val="0"/>
              </a:spcAft>
              <a:defRPr sz="1100"/>
            </a:lvl1pPr>
          </a:lstStyle>
          <a:p>
            <a:pPr lvl="0"/>
            <a:r>
              <a:rPr lang="de-DE"/>
              <a:t>Bildunterschrift; gegebenenfalls löschen</a:t>
            </a:r>
            <a:br>
              <a:rPr lang="de-DE"/>
            </a:br>
            <a:r>
              <a:rPr lang="de-DE"/>
              <a:t>zweizeilig möglich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8700FACB-D07B-4BE8-80D5-FF2C96A662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76975" y="1619250"/>
            <a:ext cx="5457825" cy="45608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DE0E7089-04E3-4E69-A6B4-ABB60B052A0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0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470BAB87-83F3-4099-BC2F-A01592DBA51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19067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0C434A65-EB83-46A6-A6E7-D2264703511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438134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BC4A9673-05C1-46B2-87D1-CCE489B0F0E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657201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5C6EA0CF-3D48-42F5-96F3-0682EB6F71B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876268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33B3F82E-B65C-4FC4-8887-581D59C16F1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335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79202351-8C3C-4CB1-BF9B-3C6B46F9C11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14402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9D3793B0-C096-4CE0-A01D-C8275F62D65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533469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43D7037F-15BC-4032-AA70-6F3133C5132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752536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2A5F863B-6F2A-4F87-98AA-316D9AEE7BB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971600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44A8401-783D-4E90-B85F-B4E0E5FC677C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/>
          <a:p>
            <a:fld id="{5030C38E-3492-4DAA-9458-FDB568ED886A}" type="slidenum">
              <a:rPr lang="de-DE" smtClean="0"/>
              <a:pPr/>
              <a:t>‹Nº›</a:t>
            </a:fld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7E285B-6AED-D14F-A09A-D2C490DC8F16}"/>
              </a:ext>
            </a:extLst>
          </p:cNvPr>
          <p:cNvSpPr txBox="1"/>
          <p:nvPr userDrawn="1"/>
        </p:nvSpPr>
        <p:spPr>
          <a:xfrm>
            <a:off x="2074460" y="653727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de-DE" sz="1600" err="1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0081E5E-6B03-CE4E-9703-F3CFB6B1EC56}"/>
              </a:ext>
            </a:extLst>
          </p:cNvPr>
          <p:cNvSpPr txBox="1"/>
          <p:nvPr userDrawn="1"/>
        </p:nvSpPr>
        <p:spPr>
          <a:xfrm>
            <a:off x="1310185" y="648268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de-DE" sz="1600" err="1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92966F4-269C-4943-B107-32F0E5636FC6}"/>
              </a:ext>
            </a:extLst>
          </p:cNvPr>
          <p:cNvSpPr txBox="1"/>
          <p:nvPr userDrawn="1"/>
        </p:nvSpPr>
        <p:spPr>
          <a:xfrm>
            <a:off x="5609230" y="655092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de-DE" sz="1600" err="1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06B3081-B076-CE4E-9FC9-8C3F6B4B4055}"/>
              </a:ext>
            </a:extLst>
          </p:cNvPr>
          <p:cNvSpPr txBox="1"/>
          <p:nvPr userDrawn="1"/>
        </p:nvSpPr>
        <p:spPr>
          <a:xfrm>
            <a:off x="6373504" y="66464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de-DE" sz="1600" err="1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0F0CE80-E04A-5943-B00B-60A0B6AD51B8}"/>
              </a:ext>
            </a:extLst>
          </p:cNvPr>
          <p:cNvSpPr txBox="1"/>
          <p:nvPr userDrawn="1"/>
        </p:nvSpPr>
        <p:spPr>
          <a:xfrm>
            <a:off x="8202304" y="644174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de-DE" sz="1600" err="1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BAFE4FC-10A0-C74C-9F7A-E3E741ED3AC2}"/>
              </a:ext>
            </a:extLst>
          </p:cNvPr>
          <p:cNvSpPr txBox="1"/>
          <p:nvPr userDrawn="1"/>
        </p:nvSpPr>
        <p:spPr>
          <a:xfrm>
            <a:off x="9662615" y="659186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de-DE" sz="1600" err="1"/>
          </a:p>
        </p:txBody>
      </p:sp>
    </p:spTree>
    <p:extLst>
      <p:ext uri="{BB962C8B-B14F-4D97-AF65-F5344CB8AC3E}">
        <p14:creationId xmlns:p14="http://schemas.microsoft.com/office/powerpoint/2010/main" val="934563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2B8D8D0E-A265-48F4-BD92-86C3E8BD38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76975" y="1619251"/>
            <a:ext cx="5457825" cy="3652838"/>
          </a:xfrm>
          <a:pattFill prst="dkUpDiag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2800"/>
            </a:lvl1pPr>
          </a:lstStyle>
          <a:p>
            <a:r>
              <a:rPr lang="de-DE"/>
              <a:t>Bild einfügen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6747ABCC-102E-4820-A57C-D135D8E5F9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6975" y="5410200"/>
            <a:ext cx="5457825" cy="369332"/>
          </a:xfrm>
        </p:spPr>
        <p:txBody>
          <a:bodyPr/>
          <a:lstStyle>
            <a:lvl1pPr>
              <a:spcAft>
                <a:spcPts val="0"/>
              </a:spcAft>
              <a:defRPr sz="1100"/>
            </a:lvl1pPr>
          </a:lstStyle>
          <a:p>
            <a:pPr lvl="0"/>
            <a:r>
              <a:rPr lang="de-DE"/>
              <a:t>Bildunterschrift; gegebenenfalls löschen</a:t>
            </a:r>
            <a:br>
              <a:rPr lang="de-DE"/>
            </a:br>
            <a:r>
              <a:rPr lang="de-DE"/>
              <a:t>zweizeilig möglich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8700FACB-D07B-4BE8-80D5-FF2C96A662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200" y="1619250"/>
            <a:ext cx="5457825" cy="45608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639E5949-E3F5-468F-A3D7-1A2463CDB0B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0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5665594E-A314-42D6-8687-5CE85C3814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19067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E997F41F-2DBE-42C5-A409-C2077BE3DAA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438134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473A4276-36B1-460C-83D4-C748A5E552A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657201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92912988-2C71-4ABD-BCBE-8BDF71FDC7B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876268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0D06AC25-FB0A-450B-B722-CCFCA80735E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335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9CD760EB-A7A3-4207-A51B-D0DA54F3D1A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14402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7E8D82F7-8E23-4EF0-8C45-14DCA0904C7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533469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CA3B374F-44EE-4379-BE17-2599D6176F7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752536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3BA575A8-1384-4316-B29A-30703F3F048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971600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9A05AF2-EB23-48FE-9419-F811A563DB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err="1"/>
              <a:t>Text_bild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F67C22E-9387-429F-B24F-1D1F611F73EE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/>
          <a:p>
            <a:fld id="{5030C38E-3492-4DAA-9458-FDB568ED886A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0554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6747ABCC-102E-4820-A57C-D135D8E5F9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6975" y="5410200"/>
            <a:ext cx="5457825" cy="369332"/>
          </a:xfrm>
        </p:spPr>
        <p:txBody>
          <a:bodyPr/>
          <a:lstStyle>
            <a:lvl1pPr>
              <a:spcAft>
                <a:spcPts val="0"/>
              </a:spcAft>
              <a:defRPr sz="1100"/>
            </a:lvl1pPr>
          </a:lstStyle>
          <a:p>
            <a:pPr lvl="0"/>
            <a:r>
              <a:rPr lang="de-DE"/>
              <a:t>Quelle: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;</a:t>
            </a:r>
            <a:br>
              <a:rPr lang="de-DE"/>
            </a:br>
            <a:r>
              <a:rPr lang="de-DE"/>
              <a:t>zweizeilig möglich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8700FACB-D07B-4BE8-80D5-FF2C96A662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200" y="1619250"/>
            <a:ext cx="5457825" cy="45608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018AD05-9706-47A7-90E7-A856CC69FD1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76975" y="1619250"/>
            <a:ext cx="5457825" cy="36528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A40F0ED2-9B6A-4956-A33B-265EE725AFC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0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787A0C8B-4249-4663-B54F-83FC94F08E4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19067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E28493DE-414C-4986-811F-65570893740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438134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FC250AE9-D2FC-4FAA-B94D-93B3C8B4A9E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657201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F4063C56-D081-4568-844B-C6270485D88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876268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F55C3EFF-1A88-486F-9679-843C82CE23A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335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97F7A538-E05F-4DBC-BA29-E7999405C1C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14402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5B2EC179-0B67-4688-8AAF-1249A1DF9AB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533469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C9EC3C36-C3AD-40B9-ACA3-C106BAA651E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752536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89D395ED-209A-4692-9B34-C85099DA332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971600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E6078E3-AA4F-45D5-93A5-6DD403EB29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err="1"/>
              <a:t>Text_Inhalt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71CC88-05BF-45D3-9551-1299518D6968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/>
          <a:p>
            <a:fld id="{5030C38E-3492-4DAA-9458-FDB568ED886A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0845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6747ABCC-102E-4820-A57C-D135D8E5F9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10200"/>
            <a:ext cx="5457825" cy="369332"/>
          </a:xfrm>
        </p:spPr>
        <p:txBody>
          <a:bodyPr/>
          <a:lstStyle>
            <a:lvl1pPr>
              <a:spcAft>
                <a:spcPts val="0"/>
              </a:spcAft>
              <a:defRPr sz="1100"/>
            </a:lvl1pPr>
          </a:lstStyle>
          <a:p>
            <a:pPr lvl="0"/>
            <a:r>
              <a:rPr lang="de-DE"/>
              <a:t>Quelle: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;</a:t>
            </a:r>
            <a:br>
              <a:rPr lang="de-DE"/>
            </a:br>
            <a:r>
              <a:rPr lang="de-DE"/>
              <a:t>zweizeilig möglich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8700FACB-D07B-4BE8-80D5-FF2C96A662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76975" y="1619250"/>
            <a:ext cx="5457825" cy="45608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018AD05-9706-47A7-90E7-A856CC69FD1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7200" y="1619251"/>
            <a:ext cx="5457825" cy="36528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D3FD6385-7553-4EA1-93E3-1347FEA80A3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0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E0A2EBC8-C084-4789-859D-AE6A99A37F0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19067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AEFB9CD6-D437-4FC4-82D3-8F149D739AD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438134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9DC34B3A-7B1C-4A66-BA44-A84624DC858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657201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1C8DD028-76CE-4F50-9CDE-F890FCC2826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876268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16A98CF4-41A1-47A4-BEBE-163F4FFAEDD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335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904A3ED2-E416-487C-9DEE-A8DCBE82437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14402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8B13862F-6D54-4F44-841D-3D9FA5108A5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533469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974E2D3E-98D5-4420-BDED-1A078B573B9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752536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3BC2F63A-2ED2-4903-BDAB-029FC918868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971600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197EB03-B7FD-4F3E-86B0-51A01A10D7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err="1"/>
              <a:t>Inhalt_Text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F2CDA2-3DA7-4F3B-A6CA-0E94EF38FFAD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/>
          <a:p>
            <a:fld id="{5030C38E-3492-4DAA-9458-FDB568ED886A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2013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FEB54FA-67BC-4013-BC9C-22E9D98A8CA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0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19AF36B3-EE44-4B04-A591-BC6C1B7E4DB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19067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1773444-5146-4D48-BBAF-9C09B370E23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438134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AA793B83-898C-4229-A9BE-E96D73C5EE3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657201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FB5C47C4-831E-445C-A343-6379E713D59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876268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0FCF40F8-4753-4BE4-AE44-2C1135C3717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335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231C6AF0-2C3A-430D-9C9A-90BB42FD48F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14402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B5E34F9E-30E2-4DC8-9A23-32796BC58EF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533469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21B6DE16-B443-4C06-A4B3-FBD20A1102B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752536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2B16E60E-149B-4B88-A63F-031D28834C9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971600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A9233E93-DAF0-4096-9012-434A950639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Leere Folie; zum selber befüllen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242F5726-1612-42BC-B1FE-86482328AF54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/>
          <a:p>
            <a:fld id="{5030C38E-3492-4DAA-9458-FDB568ED886A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7978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rgbClr val="64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D2430E98-C11D-4FF0-A195-048264F3B0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94512" y="3588350"/>
            <a:ext cx="7802952" cy="514738"/>
          </a:xfrm>
          <a:solidFill>
            <a:schemeClr val="accent1"/>
          </a:solidFill>
        </p:spPr>
        <p:txBody>
          <a:bodyPr wrap="none" lIns="72000" tIns="72000" rIns="72000" bIns="72000" anchor="ctr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Untertitelformat; Rotes Feld wächst mit dem Text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B9CF3D-D735-4768-AEBB-7E3232BB79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67860" y="2581863"/>
            <a:ext cx="4656256" cy="884070"/>
          </a:xfrm>
          <a:solidFill>
            <a:srgbClr val="000000">
              <a:alpha val="69804"/>
            </a:srgbClr>
          </a:solidFill>
        </p:spPr>
        <p:txBody>
          <a:bodyPr wrap="none" lIns="72000" tIns="72000" rIns="72000" bIns="72000" anchor="ctr">
            <a:sp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Vielen Dank!</a:t>
            </a:r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390C7B16-881B-4C5E-9D75-6B5B3EAADB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9216" y="4982524"/>
            <a:ext cx="8102784" cy="1070770"/>
          </a:xfrm>
          <a:custGeom>
            <a:avLst/>
            <a:gdLst>
              <a:gd name="connsiteX0" fmla="*/ 8102784 w 8102784"/>
              <a:gd name="connsiteY0" fmla="*/ 0 h 1070770"/>
              <a:gd name="connsiteX1" fmla="*/ 8102784 w 8102784"/>
              <a:gd name="connsiteY1" fmla="*/ 341718 h 1070770"/>
              <a:gd name="connsiteX2" fmla="*/ 7982652 w 8102784"/>
              <a:gd name="connsiteY2" fmla="*/ 367881 h 1070770"/>
              <a:gd name="connsiteX3" fmla="*/ 7731723 w 8102784"/>
              <a:gd name="connsiteY3" fmla="*/ 421864 h 1070770"/>
              <a:gd name="connsiteX4" fmla="*/ 7555326 w 8102784"/>
              <a:gd name="connsiteY4" fmla="*/ 457607 h 1070770"/>
              <a:gd name="connsiteX5" fmla="*/ 7372921 w 8102784"/>
              <a:gd name="connsiteY5" fmla="*/ 491515 h 1070770"/>
              <a:gd name="connsiteX6" fmla="*/ 7178502 w 8102784"/>
              <a:gd name="connsiteY6" fmla="*/ 526646 h 1070770"/>
              <a:gd name="connsiteX7" fmla="*/ 7005782 w 8102784"/>
              <a:gd name="connsiteY7" fmla="*/ 557248 h 1070770"/>
              <a:gd name="connsiteX8" fmla="*/ 6802784 w 8102784"/>
              <a:gd name="connsiteY8" fmla="*/ 590422 h 1070770"/>
              <a:gd name="connsiteX9" fmla="*/ 6715382 w 8102784"/>
              <a:gd name="connsiteY9" fmla="*/ 605846 h 1070770"/>
              <a:gd name="connsiteX10" fmla="*/ 6582502 w 8102784"/>
              <a:gd name="connsiteY10" fmla="*/ 625553 h 1070770"/>
              <a:gd name="connsiteX11" fmla="*/ 6467395 w 8102784"/>
              <a:gd name="connsiteY11" fmla="*/ 643914 h 1070770"/>
              <a:gd name="connsiteX12" fmla="*/ 6361360 w 8102784"/>
              <a:gd name="connsiteY12" fmla="*/ 657992 h 1070770"/>
              <a:gd name="connsiteX13" fmla="*/ 6281558 w 8102784"/>
              <a:gd name="connsiteY13" fmla="*/ 670355 h 1070770"/>
              <a:gd name="connsiteX14" fmla="*/ 6173806 w 8102784"/>
              <a:gd name="connsiteY14" fmla="*/ 685289 h 1070770"/>
              <a:gd name="connsiteX15" fmla="*/ 6074146 w 8102784"/>
              <a:gd name="connsiteY15" fmla="*/ 699856 h 1070770"/>
              <a:gd name="connsiteX16" fmla="*/ 5970073 w 8102784"/>
              <a:gd name="connsiteY16" fmla="*/ 712953 h 1070770"/>
              <a:gd name="connsiteX17" fmla="*/ 5819050 w 8102784"/>
              <a:gd name="connsiteY17" fmla="*/ 732784 h 1070770"/>
              <a:gd name="connsiteX18" fmla="*/ 5710808 w 8102784"/>
              <a:gd name="connsiteY18" fmla="*/ 745393 h 1070770"/>
              <a:gd name="connsiteX19" fmla="*/ 5557211 w 8102784"/>
              <a:gd name="connsiteY19" fmla="*/ 761673 h 1070770"/>
              <a:gd name="connsiteX20" fmla="*/ 5360709 w 8102784"/>
              <a:gd name="connsiteY20" fmla="*/ 785176 h 1070770"/>
              <a:gd name="connsiteX21" fmla="*/ 5126575 w 8102784"/>
              <a:gd name="connsiteY21" fmla="*/ 811984 h 1070770"/>
              <a:gd name="connsiteX22" fmla="*/ 4974570 w 8102784"/>
              <a:gd name="connsiteY22" fmla="*/ 825204 h 1070770"/>
              <a:gd name="connsiteX23" fmla="*/ 4868413 w 8102784"/>
              <a:gd name="connsiteY23" fmla="*/ 837445 h 1070770"/>
              <a:gd name="connsiteX24" fmla="*/ 4752080 w 8102784"/>
              <a:gd name="connsiteY24" fmla="*/ 848829 h 1070770"/>
              <a:gd name="connsiteX25" fmla="*/ 4572741 w 8102784"/>
              <a:gd name="connsiteY25" fmla="*/ 866945 h 1070770"/>
              <a:gd name="connsiteX26" fmla="*/ 4515494 w 8102784"/>
              <a:gd name="connsiteY26" fmla="*/ 871842 h 1070770"/>
              <a:gd name="connsiteX27" fmla="*/ 4371214 w 8102784"/>
              <a:gd name="connsiteY27" fmla="*/ 883715 h 1070770"/>
              <a:gd name="connsiteX28" fmla="*/ 4270327 w 8102784"/>
              <a:gd name="connsiteY28" fmla="*/ 891917 h 1070770"/>
              <a:gd name="connsiteX29" fmla="*/ 4155956 w 8102784"/>
              <a:gd name="connsiteY29" fmla="*/ 902689 h 1070770"/>
              <a:gd name="connsiteX30" fmla="*/ 4094665 w 8102784"/>
              <a:gd name="connsiteY30" fmla="*/ 907707 h 1070770"/>
              <a:gd name="connsiteX31" fmla="*/ 3946338 w 8102784"/>
              <a:gd name="connsiteY31" fmla="*/ 919215 h 1070770"/>
              <a:gd name="connsiteX32" fmla="*/ 3863104 w 8102784"/>
              <a:gd name="connsiteY32" fmla="*/ 924477 h 1070770"/>
              <a:gd name="connsiteX33" fmla="*/ 3754494 w 8102784"/>
              <a:gd name="connsiteY33" fmla="*/ 933047 h 1070770"/>
              <a:gd name="connsiteX34" fmla="*/ 3653608 w 8102784"/>
              <a:gd name="connsiteY34" fmla="*/ 940268 h 1070770"/>
              <a:gd name="connsiteX35" fmla="*/ 3493269 w 8102784"/>
              <a:gd name="connsiteY35" fmla="*/ 951163 h 1070770"/>
              <a:gd name="connsiteX36" fmla="*/ 3332684 w 8102784"/>
              <a:gd name="connsiteY36" fmla="*/ 960344 h 1070770"/>
              <a:gd name="connsiteX37" fmla="*/ 3206178 w 8102784"/>
              <a:gd name="connsiteY37" fmla="*/ 970137 h 1070770"/>
              <a:gd name="connsiteX38" fmla="*/ 3095116 w 8102784"/>
              <a:gd name="connsiteY38" fmla="*/ 976135 h 1070770"/>
              <a:gd name="connsiteX39" fmla="*/ 2922764 w 8102784"/>
              <a:gd name="connsiteY39" fmla="*/ 986661 h 1070770"/>
              <a:gd name="connsiteX40" fmla="*/ 2823594 w 8102784"/>
              <a:gd name="connsiteY40" fmla="*/ 991068 h 1070770"/>
              <a:gd name="connsiteX41" fmla="*/ 2686545 w 8102784"/>
              <a:gd name="connsiteY41" fmla="*/ 996210 h 1070770"/>
              <a:gd name="connsiteX42" fmla="*/ 2534051 w 8102784"/>
              <a:gd name="connsiteY42" fmla="*/ 1006737 h 1070770"/>
              <a:gd name="connsiteX43" fmla="*/ 2450694 w 8102784"/>
              <a:gd name="connsiteY43" fmla="*/ 1010899 h 1070770"/>
              <a:gd name="connsiteX44" fmla="*/ 2212269 w 8102784"/>
              <a:gd name="connsiteY44" fmla="*/ 1019345 h 1070770"/>
              <a:gd name="connsiteX45" fmla="*/ 1908384 w 8102784"/>
              <a:gd name="connsiteY45" fmla="*/ 1030974 h 1070770"/>
              <a:gd name="connsiteX46" fmla="*/ 1532909 w 8102784"/>
              <a:gd name="connsiteY46" fmla="*/ 1043705 h 1070770"/>
              <a:gd name="connsiteX47" fmla="*/ 998200 w 8102784"/>
              <a:gd name="connsiteY47" fmla="*/ 1056558 h 1070770"/>
              <a:gd name="connsiteX48" fmla="*/ 491070 w 8102784"/>
              <a:gd name="connsiteY48" fmla="*/ 1063780 h 1070770"/>
              <a:gd name="connsiteX49" fmla="*/ 21819 w 8102784"/>
              <a:gd name="connsiteY49" fmla="*/ 1070757 h 1070770"/>
              <a:gd name="connsiteX50" fmla="*/ 0 w 8102784"/>
              <a:gd name="connsiteY50" fmla="*/ 1069900 h 1070770"/>
              <a:gd name="connsiteX51" fmla="*/ 8704 w 8102784"/>
              <a:gd name="connsiteY51" fmla="*/ 1063658 h 1070770"/>
              <a:gd name="connsiteX52" fmla="*/ 28562 w 8102784"/>
              <a:gd name="connsiteY52" fmla="*/ 1063168 h 1070770"/>
              <a:gd name="connsiteX53" fmla="*/ 207166 w 8102784"/>
              <a:gd name="connsiteY53" fmla="*/ 1059006 h 1070770"/>
              <a:gd name="connsiteX54" fmla="*/ 403178 w 8102784"/>
              <a:gd name="connsiteY54" fmla="*/ 1051171 h 1070770"/>
              <a:gd name="connsiteX55" fmla="*/ 589260 w 8102784"/>
              <a:gd name="connsiteY55" fmla="*/ 1043093 h 1070770"/>
              <a:gd name="connsiteX56" fmla="*/ 731580 w 8102784"/>
              <a:gd name="connsiteY56" fmla="*/ 1035259 h 1070770"/>
              <a:gd name="connsiteX57" fmla="*/ 945121 w 8102784"/>
              <a:gd name="connsiteY57" fmla="*/ 1023262 h 1070770"/>
              <a:gd name="connsiteX58" fmla="*/ 1091486 w 8102784"/>
              <a:gd name="connsiteY58" fmla="*/ 1015184 h 1070770"/>
              <a:gd name="connsiteX59" fmla="*/ 1241284 w 8102784"/>
              <a:gd name="connsiteY59" fmla="*/ 1003799 h 1070770"/>
              <a:gd name="connsiteX60" fmla="*/ 1381519 w 8102784"/>
              <a:gd name="connsiteY60" fmla="*/ 995353 h 1070770"/>
              <a:gd name="connsiteX61" fmla="*/ 1551175 w 8102784"/>
              <a:gd name="connsiteY61" fmla="*/ 983847 h 1070770"/>
              <a:gd name="connsiteX62" fmla="*/ 1606460 w 8102784"/>
              <a:gd name="connsiteY62" fmla="*/ 979806 h 1070770"/>
              <a:gd name="connsiteX63" fmla="*/ 1705507 w 8102784"/>
              <a:gd name="connsiteY63" fmla="*/ 975400 h 1070770"/>
              <a:gd name="connsiteX64" fmla="*/ 1837407 w 8102784"/>
              <a:gd name="connsiteY64" fmla="*/ 964138 h 1070770"/>
              <a:gd name="connsiteX65" fmla="*/ 1908506 w 8102784"/>
              <a:gd name="connsiteY65" fmla="*/ 959609 h 1070770"/>
              <a:gd name="connsiteX66" fmla="*/ 2034522 w 8102784"/>
              <a:gd name="connsiteY66" fmla="*/ 948593 h 1070770"/>
              <a:gd name="connsiteX67" fmla="*/ 2048375 w 8102784"/>
              <a:gd name="connsiteY67" fmla="*/ 947858 h 1070770"/>
              <a:gd name="connsiteX68" fmla="*/ 2200133 w 8102784"/>
              <a:gd name="connsiteY68" fmla="*/ 936229 h 1070770"/>
              <a:gd name="connsiteX69" fmla="*/ 2269270 w 8102784"/>
              <a:gd name="connsiteY69" fmla="*/ 931822 h 1070770"/>
              <a:gd name="connsiteX70" fmla="*/ 2381312 w 8102784"/>
              <a:gd name="connsiteY70" fmla="*/ 920683 h 1070770"/>
              <a:gd name="connsiteX71" fmla="*/ 2452411 w 8102784"/>
              <a:gd name="connsiteY71" fmla="*/ 915909 h 1070770"/>
              <a:gd name="connsiteX72" fmla="*/ 2590194 w 8102784"/>
              <a:gd name="connsiteY72" fmla="*/ 904402 h 1070770"/>
              <a:gd name="connsiteX73" fmla="*/ 2655286 w 8102784"/>
              <a:gd name="connsiteY73" fmla="*/ 899995 h 1070770"/>
              <a:gd name="connsiteX74" fmla="*/ 2694268 w 8102784"/>
              <a:gd name="connsiteY74" fmla="*/ 894487 h 1070770"/>
              <a:gd name="connsiteX75" fmla="*/ 2711920 w 8102784"/>
              <a:gd name="connsiteY75" fmla="*/ 892284 h 1070770"/>
              <a:gd name="connsiteX76" fmla="*/ 2839774 w 8102784"/>
              <a:gd name="connsiteY76" fmla="*/ 880899 h 1070770"/>
              <a:gd name="connsiteX77" fmla="*/ 2904868 w 8102784"/>
              <a:gd name="connsiteY77" fmla="*/ 876248 h 1070770"/>
              <a:gd name="connsiteX78" fmla="*/ 3054174 w 8102784"/>
              <a:gd name="connsiteY78" fmla="*/ 861070 h 1070770"/>
              <a:gd name="connsiteX79" fmla="*/ 3158615 w 8102784"/>
              <a:gd name="connsiteY79" fmla="*/ 852378 h 1070770"/>
              <a:gd name="connsiteX80" fmla="*/ 3270656 w 8102784"/>
              <a:gd name="connsiteY80" fmla="*/ 841484 h 1070770"/>
              <a:gd name="connsiteX81" fmla="*/ 3357201 w 8102784"/>
              <a:gd name="connsiteY81" fmla="*/ 832549 h 1070770"/>
              <a:gd name="connsiteX82" fmla="*/ 3452938 w 8102784"/>
              <a:gd name="connsiteY82" fmla="*/ 821899 h 1070770"/>
              <a:gd name="connsiteX83" fmla="*/ 3504055 w 8102784"/>
              <a:gd name="connsiteY83" fmla="*/ 816635 h 1070770"/>
              <a:gd name="connsiteX84" fmla="*/ 3598568 w 8102784"/>
              <a:gd name="connsiteY84" fmla="*/ 807821 h 1070770"/>
              <a:gd name="connsiteX85" fmla="*/ 3663292 w 8102784"/>
              <a:gd name="connsiteY85" fmla="*/ 800599 h 1070770"/>
              <a:gd name="connsiteX86" fmla="*/ 3739784 w 8102784"/>
              <a:gd name="connsiteY86" fmla="*/ 791296 h 1070770"/>
              <a:gd name="connsiteX87" fmla="*/ 3835890 w 8102784"/>
              <a:gd name="connsiteY87" fmla="*/ 780647 h 1070770"/>
              <a:gd name="connsiteX88" fmla="*/ 3935918 w 8102784"/>
              <a:gd name="connsiteY88" fmla="*/ 769507 h 1070770"/>
              <a:gd name="connsiteX89" fmla="*/ 4047715 w 8102784"/>
              <a:gd name="connsiteY89" fmla="*/ 756655 h 1070770"/>
              <a:gd name="connsiteX90" fmla="*/ 4167112 w 8102784"/>
              <a:gd name="connsiteY90" fmla="*/ 741720 h 1070770"/>
              <a:gd name="connsiteX91" fmla="*/ 4249610 w 8102784"/>
              <a:gd name="connsiteY91" fmla="*/ 732906 h 1070770"/>
              <a:gd name="connsiteX92" fmla="*/ 4310166 w 8102784"/>
              <a:gd name="connsiteY92" fmla="*/ 724460 h 1070770"/>
              <a:gd name="connsiteX93" fmla="*/ 4402226 w 8102784"/>
              <a:gd name="connsiteY93" fmla="*/ 713199 h 1070770"/>
              <a:gd name="connsiteX94" fmla="*/ 4478719 w 8102784"/>
              <a:gd name="connsiteY94" fmla="*/ 704263 h 1070770"/>
              <a:gd name="connsiteX95" fmla="*/ 4586224 w 8102784"/>
              <a:gd name="connsiteY95" fmla="*/ 689451 h 1070770"/>
              <a:gd name="connsiteX96" fmla="*/ 4699738 w 8102784"/>
              <a:gd name="connsiteY96" fmla="*/ 674517 h 1070770"/>
              <a:gd name="connsiteX97" fmla="*/ 4784198 w 8102784"/>
              <a:gd name="connsiteY97" fmla="*/ 665458 h 1070770"/>
              <a:gd name="connsiteX98" fmla="*/ 4840464 w 8102784"/>
              <a:gd name="connsiteY98" fmla="*/ 656890 h 1070770"/>
              <a:gd name="connsiteX99" fmla="*/ 4947970 w 8102784"/>
              <a:gd name="connsiteY99" fmla="*/ 641712 h 1070770"/>
              <a:gd name="connsiteX100" fmla="*/ 5092496 w 8102784"/>
              <a:gd name="connsiteY100" fmla="*/ 620657 h 1070770"/>
              <a:gd name="connsiteX101" fmla="*/ 5198040 w 8102784"/>
              <a:gd name="connsiteY101" fmla="*/ 605846 h 1070770"/>
              <a:gd name="connsiteX102" fmla="*/ 5283604 w 8102784"/>
              <a:gd name="connsiteY102" fmla="*/ 591401 h 1070770"/>
              <a:gd name="connsiteX103" fmla="*/ 5350044 w 8102784"/>
              <a:gd name="connsiteY103" fmla="*/ 582098 h 1070770"/>
              <a:gd name="connsiteX104" fmla="*/ 5517862 w 8102784"/>
              <a:gd name="connsiteY104" fmla="*/ 555903 h 1070770"/>
              <a:gd name="connsiteX105" fmla="*/ 5619606 w 8102784"/>
              <a:gd name="connsiteY105" fmla="*/ 542069 h 1070770"/>
              <a:gd name="connsiteX106" fmla="*/ 5695362 w 8102784"/>
              <a:gd name="connsiteY106" fmla="*/ 528483 h 1070770"/>
              <a:gd name="connsiteX107" fmla="*/ 5775164 w 8102784"/>
              <a:gd name="connsiteY107" fmla="*/ 514772 h 1070770"/>
              <a:gd name="connsiteX108" fmla="*/ 5861218 w 8102784"/>
              <a:gd name="connsiteY108" fmla="*/ 502409 h 1070770"/>
              <a:gd name="connsiteX109" fmla="*/ 6024622 w 8102784"/>
              <a:gd name="connsiteY109" fmla="*/ 474623 h 1070770"/>
              <a:gd name="connsiteX110" fmla="*/ 6144632 w 8102784"/>
              <a:gd name="connsiteY110" fmla="*/ 451854 h 1070770"/>
              <a:gd name="connsiteX111" fmla="*/ 6366142 w 8102784"/>
              <a:gd name="connsiteY111" fmla="*/ 411581 h 1070770"/>
              <a:gd name="connsiteX112" fmla="*/ 6573921 w 8102784"/>
              <a:gd name="connsiteY112" fmla="*/ 372532 h 1070770"/>
              <a:gd name="connsiteX113" fmla="*/ 6787093 w 8102784"/>
              <a:gd name="connsiteY113" fmla="*/ 331648 h 1070770"/>
              <a:gd name="connsiteX114" fmla="*/ 6866160 w 8102784"/>
              <a:gd name="connsiteY114" fmla="*/ 313898 h 1070770"/>
              <a:gd name="connsiteX115" fmla="*/ 6957240 w 8102784"/>
              <a:gd name="connsiteY115" fmla="*/ 295659 h 1070770"/>
              <a:gd name="connsiteX116" fmla="*/ 7066584 w 8102784"/>
              <a:gd name="connsiteY116" fmla="*/ 271055 h 1070770"/>
              <a:gd name="connsiteX117" fmla="*/ 7243840 w 8102784"/>
              <a:gd name="connsiteY117" fmla="*/ 232006 h 1070770"/>
              <a:gd name="connsiteX118" fmla="*/ 7335410 w 8102784"/>
              <a:gd name="connsiteY118" fmla="*/ 209115 h 1070770"/>
              <a:gd name="connsiteX119" fmla="*/ 7487047 w 8102784"/>
              <a:gd name="connsiteY119" fmla="*/ 172392 h 1070770"/>
              <a:gd name="connsiteX120" fmla="*/ 7582662 w 8102784"/>
              <a:gd name="connsiteY120" fmla="*/ 146931 h 1070770"/>
              <a:gd name="connsiteX121" fmla="*/ 7648122 w 8102784"/>
              <a:gd name="connsiteY121" fmla="*/ 131508 h 1070770"/>
              <a:gd name="connsiteX122" fmla="*/ 7731478 w 8102784"/>
              <a:gd name="connsiteY122" fmla="*/ 108128 h 1070770"/>
              <a:gd name="connsiteX123" fmla="*/ 7879437 w 8102784"/>
              <a:gd name="connsiteY123" fmla="*/ 66508 h 1070770"/>
              <a:gd name="connsiteX124" fmla="*/ 8038306 w 8102784"/>
              <a:gd name="connsiteY124" fmla="*/ 19013 h 107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8102784" h="1070770">
                <a:moveTo>
                  <a:pt x="8102784" y="0"/>
                </a:moveTo>
                <a:lnTo>
                  <a:pt x="8102784" y="341718"/>
                </a:lnTo>
                <a:lnTo>
                  <a:pt x="7982652" y="367881"/>
                </a:lnTo>
                <a:cubicBezTo>
                  <a:pt x="7899050" y="385998"/>
                  <a:pt x="7815448" y="404237"/>
                  <a:pt x="7731723" y="421864"/>
                </a:cubicBezTo>
                <a:cubicBezTo>
                  <a:pt x="7673006" y="434227"/>
                  <a:pt x="7614288" y="446224"/>
                  <a:pt x="7555326" y="457607"/>
                </a:cubicBezTo>
                <a:cubicBezTo>
                  <a:pt x="7494646" y="469359"/>
                  <a:pt x="7433722" y="480375"/>
                  <a:pt x="7372921" y="491515"/>
                </a:cubicBezTo>
                <a:cubicBezTo>
                  <a:pt x="7308197" y="503388"/>
                  <a:pt x="7243350" y="515017"/>
                  <a:pt x="7178502" y="526646"/>
                </a:cubicBezTo>
                <a:cubicBezTo>
                  <a:pt x="7121012" y="536929"/>
                  <a:pt x="7063520" y="547455"/>
                  <a:pt x="7005782" y="557248"/>
                </a:cubicBezTo>
                <a:cubicBezTo>
                  <a:pt x="6938238" y="568633"/>
                  <a:pt x="6870450" y="579160"/>
                  <a:pt x="6802784" y="590422"/>
                </a:cubicBezTo>
                <a:cubicBezTo>
                  <a:pt x="6773610" y="595196"/>
                  <a:pt x="6744556" y="601194"/>
                  <a:pt x="6715382" y="605846"/>
                </a:cubicBezTo>
                <a:cubicBezTo>
                  <a:pt x="6671130" y="612823"/>
                  <a:pt x="6626754" y="618821"/>
                  <a:pt x="6582502" y="625553"/>
                </a:cubicBezTo>
                <a:cubicBezTo>
                  <a:pt x="6544132" y="631429"/>
                  <a:pt x="6505886" y="638284"/>
                  <a:pt x="6467395" y="643914"/>
                </a:cubicBezTo>
                <a:cubicBezTo>
                  <a:pt x="6432091" y="649056"/>
                  <a:pt x="6396664" y="652973"/>
                  <a:pt x="6361360" y="657992"/>
                </a:cubicBezTo>
                <a:cubicBezTo>
                  <a:pt x="6334760" y="661787"/>
                  <a:pt x="6308158" y="666438"/>
                  <a:pt x="6281558" y="670355"/>
                </a:cubicBezTo>
                <a:cubicBezTo>
                  <a:pt x="6245642" y="675497"/>
                  <a:pt x="6209724" y="680148"/>
                  <a:pt x="6173806" y="685289"/>
                </a:cubicBezTo>
                <a:cubicBezTo>
                  <a:pt x="6140586" y="690064"/>
                  <a:pt x="6107489" y="695326"/>
                  <a:pt x="6074146" y="699856"/>
                </a:cubicBezTo>
                <a:cubicBezTo>
                  <a:pt x="6039455" y="704629"/>
                  <a:pt x="6004764" y="708547"/>
                  <a:pt x="5970073" y="712953"/>
                </a:cubicBezTo>
                <a:cubicBezTo>
                  <a:pt x="5919691" y="719442"/>
                  <a:pt x="5869431" y="726419"/>
                  <a:pt x="5819050" y="732784"/>
                </a:cubicBezTo>
                <a:cubicBezTo>
                  <a:pt x="5783010" y="737313"/>
                  <a:pt x="5746970" y="741476"/>
                  <a:pt x="5710808" y="745393"/>
                </a:cubicBezTo>
                <a:cubicBezTo>
                  <a:pt x="5659569" y="750901"/>
                  <a:pt x="5608328" y="755797"/>
                  <a:pt x="5557211" y="761673"/>
                </a:cubicBezTo>
                <a:cubicBezTo>
                  <a:pt x="5491628" y="769140"/>
                  <a:pt x="5426170" y="777464"/>
                  <a:pt x="5360709" y="785176"/>
                </a:cubicBezTo>
                <a:cubicBezTo>
                  <a:pt x="5282746" y="794357"/>
                  <a:pt x="5204660" y="803782"/>
                  <a:pt x="5126575" y="811984"/>
                </a:cubicBezTo>
                <a:cubicBezTo>
                  <a:pt x="5075946" y="817370"/>
                  <a:pt x="5025198" y="820308"/>
                  <a:pt x="4974570" y="825204"/>
                </a:cubicBezTo>
                <a:cubicBezTo>
                  <a:pt x="4939144" y="828631"/>
                  <a:pt x="4903839" y="833650"/>
                  <a:pt x="4868413" y="837445"/>
                </a:cubicBezTo>
                <a:cubicBezTo>
                  <a:pt x="4829676" y="841606"/>
                  <a:pt x="4790818" y="845034"/>
                  <a:pt x="4752080" y="848829"/>
                </a:cubicBezTo>
                <a:cubicBezTo>
                  <a:pt x="4692260" y="854826"/>
                  <a:pt x="4632562" y="860948"/>
                  <a:pt x="4572741" y="866945"/>
                </a:cubicBezTo>
                <a:cubicBezTo>
                  <a:pt x="4553618" y="868782"/>
                  <a:pt x="4534617" y="870373"/>
                  <a:pt x="4515494" y="871842"/>
                </a:cubicBezTo>
                <a:cubicBezTo>
                  <a:pt x="4467441" y="875759"/>
                  <a:pt x="4419388" y="879798"/>
                  <a:pt x="4371214" y="883715"/>
                </a:cubicBezTo>
                <a:cubicBezTo>
                  <a:pt x="4337624" y="886409"/>
                  <a:pt x="4303914" y="888857"/>
                  <a:pt x="4270327" y="891917"/>
                </a:cubicBezTo>
                <a:cubicBezTo>
                  <a:pt x="4232203" y="895344"/>
                  <a:pt x="4194080" y="899261"/>
                  <a:pt x="4155956" y="902689"/>
                </a:cubicBezTo>
                <a:cubicBezTo>
                  <a:pt x="4135485" y="904525"/>
                  <a:pt x="4115013" y="906116"/>
                  <a:pt x="4094665" y="907707"/>
                </a:cubicBezTo>
                <a:cubicBezTo>
                  <a:pt x="4045263" y="911625"/>
                  <a:pt x="3995739" y="915542"/>
                  <a:pt x="3946338" y="919215"/>
                </a:cubicBezTo>
                <a:cubicBezTo>
                  <a:pt x="3918634" y="921295"/>
                  <a:pt x="3890807" y="922397"/>
                  <a:pt x="3863104" y="924477"/>
                </a:cubicBezTo>
                <a:cubicBezTo>
                  <a:pt x="3826819" y="927171"/>
                  <a:pt x="3790657" y="930353"/>
                  <a:pt x="3754494" y="933047"/>
                </a:cubicBezTo>
                <a:cubicBezTo>
                  <a:pt x="3720906" y="935617"/>
                  <a:pt x="3687196" y="937943"/>
                  <a:pt x="3653608" y="940268"/>
                </a:cubicBezTo>
                <a:cubicBezTo>
                  <a:pt x="3600161" y="943941"/>
                  <a:pt x="3546716" y="947858"/>
                  <a:pt x="3493269" y="951163"/>
                </a:cubicBezTo>
                <a:cubicBezTo>
                  <a:pt x="3439699" y="954469"/>
                  <a:pt x="3386131" y="956793"/>
                  <a:pt x="3332684" y="960344"/>
                </a:cubicBezTo>
                <a:cubicBezTo>
                  <a:pt x="3290515" y="963037"/>
                  <a:pt x="3248469" y="967321"/>
                  <a:pt x="3206178" y="970137"/>
                </a:cubicBezTo>
                <a:cubicBezTo>
                  <a:pt x="3169158" y="972585"/>
                  <a:pt x="3132137" y="973931"/>
                  <a:pt x="3095116" y="976135"/>
                </a:cubicBezTo>
                <a:cubicBezTo>
                  <a:pt x="3037625" y="979562"/>
                  <a:pt x="2980133" y="983357"/>
                  <a:pt x="2922764" y="986661"/>
                </a:cubicBezTo>
                <a:cubicBezTo>
                  <a:pt x="2889666" y="988498"/>
                  <a:pt x="2856569" y="989845"/>
                  <a:pt x="2823594" y="991068"/>
                </a:cubicBezTo>
                <a:cubicBezTo>
                  <a:pt x="2777870" y="992905"/>
                  <a:pt x="2732146" y="993762"/>
                  <a:pt x="2686545" y="996210"/>
                </a:cubicBezTo>
                <a:cubicBezTo>
                  <a:pt x="2635672" y="999026"/>
                  <a:pt x="2584923" y="1003432"/>
                  <a:pt x="2534051" y="1006737"/>
                </a:cubicBezTo>
                <a:cubicBezTo>
                  <a:pt x="2506348" y="1008573"/>
                  <a:pt x="2478521" y="1009920"/>
                  <a:pt x="2450694" y="1010899"/>
                </a:cubicBezTo>
                <a:cubicBezTo>
                  <a:pt x="2371260" y="1013837"/>
                  <a:pt x="2291825" y="1016407"/>
                  <a:pt x="2212269" y="1019345"/>
                </a:cubicBezTo>
                <a:cubicBezTo>
                  <a:pt x="2111014" y="1023140"/>
                  <a:pt x="2009638" y="1027301"/>
                  <a:pt x="1908384" y="1030974"/>
                </a:cubicBezTo>
                <a:cubicBezTo>
                  <a:pt x="1783226" y="1035503"/>
                  <a:pt x="1658068" y="1040155"/>
                  <a:pt x="1532909" y="1043705"/>
                </a:cubicBezTo>
                <a:cubicBezTo>
                  <a:pt x="1354673" y="1048601"/>
                  <a:pt x="1176436" y="1053130"/>
                  <a:pt x="998200" y="1056558"/>
                </a:cubicBezTo>
                <a:cubicBezTo>
                  <a:pt x="829157" y="1059741"/>
                  <a:pt x="660113" y="1061332"/>
                  <a:pt x="491070" y="1063780"/>
                </a:cubicBezTo>
                <a:cubicBezTo>
                  <a:pt x="334653" y="1065983"/>
                  <a:pt x="178238" y="1068431"/>
                  <a:pt x="21819" y="1070757"/>
                </a:cubicBezTo>
                <a:cubicBezTo>
                  <a:pt x="14588" y="1070879"/>
                  <a:pt x="7233" y="1070145"/>
                  <a:pt x="0" y="1069900"/>
                </a:cubicBezTo>
                <a:cubicBezTo>
                  <a:pt x="2942" y="1067697"/>
                  <a:pt x="5516" y="1064148"/>
                  <a:pt x="8704" y="1063658"/>
                </a:cubicBezTo>
                <a:cubicBezTo>
                  <a:pt x="15201" y="1062677"/>
                  <a:pt x="21943" y="1063290"/>
                  <a:pt x="28562" y="1063168"/>
                </a:cubicBezTo>
                <a:cubicBezTo>
                  <a:pt x="88138" y="1061821"/>
                  <a:pt x="147713" y="1060842"/>
                  <a:pt x="207166" y="1059006"/>
                </a:cubicBezTo>
                <a:cubicBezTo>
                  <a:pt x="272504" y="1056925"/>
                  <a:pt x="337841" y="1053865"/>
                  <a:pt x="403178" y="1051171"/>
                </a:cubicBezTo>
                <a:cubicBezTo>
                  <a:pt x="465206" y="1048601"/>
                  <a:pt x="527232" y="1046153"/>
                  <a:pt x="589260" y="1043093"/>
                </a:cubicBezTo>
                <a:cubicBezTo>
                  <a:pt x="636701" y="1040767"/>
                  <a:pt x="684140" y="1037951"/>
                  <a:pt x="731580" y="1035259"/>
                </a:cubicBezTo>
                <a:cubicBezTo>
                  <a:pt x="802801" y="1031218"/>
                  <a:pt x="873899" y="1027179"/>
                  <a:pt x="945121" y="1023262"/>
                </a:cubicBezTo>
                <a:cubicBezTo>
                  <a:pt x="993909" y="1020570"/>
                  <a:pt x="1042698" y="1018488"/>
                  <a:pt x="1091486" y="1015184"/>
                </a:cubicBezTo>
                <a:cubicBezTo>
                  <a:pt x="1141500" y="1011878"/>
                  <a:pt x="1191392" y="1007226"/>
                  <a:pt x="1241284" y="1003799"/>
                </a:cubicBezTo>
                <a:cubicBezTo>
                  <a:pt x="1287988" y="1000617"/>
                  <a:pt x="1334814" y="998413"/>
                  <a:pt x="1381519" y="995353"/>
                </a:cubicBezTo>
                <a:cubicBezTo>
                  <a:pt x="1438152" y="991681"/>
                  <a:pt x="1494663" y="987764"/>
                  <a:pt x="1551175" y="983847"/>
                </a:cubicBezTo>
                <a:cubicBezTo>
                  <a:pt x="1569562" y="982622"/>
                  <a:pt x="1587950" y="980786"/>
                  <a:pt x="1606460" y="979806"/>
                </a:cubicBezTo>
                <a:cubicBezTo>
                  <a:pt x="1639434" y="978093"/>
                  <a:pt x="1672532" y="977726"/>
                  <a:pt x="1705507" y="975400"/>
                </a:cubicBezTo>
                <a:cubicBezTo>
                  <a:pt x="1749515" y="972340"/>
                  <a:pt x="1793399" y="967689"/>
                  <a:pt x="1837407" y="964138"/>
                </a:cubicBezTo>
                <a:cubicBezTo>
                  <a:pt x="1861067" y="962179"/>
                  <a:pt x="1884847" y="961568"/>
                  <a:pt x="1908506" y="959609"/>
                </a:cubicBezTo>
                <a:cubicBezTo>
                  <a:pt x="1950552" y="956182"/>
                  <a:pt x="1992477" y="952265"/>
                  <a:pt x="2034522" y="948593"/>
                </a:cubicBezTo>
                <a:cubicBezTo>
                  <a:pt x="2039181" y="948225"/>
                  <a:pt x="2043838" y="948225"/>
                  <a:pt x="2048375" y="947858"/>
                </a:cubicBezTo>
                <a:cubicBezTo>
                  <a:pt x="2099002" y="943941"/>
                  <a:pt x="2149506" y="940024"/>
                  <a:pt x="2200133" y="936229"/>
                </a:cubicBezTo>
                <a:cubicBezTo>
                  <a:pt x="2223179" y="934515"/>
                  <a:pt x="2246224" y="933904"/>
                  <a:pt x="2269270" y="931822"/>
                </a:cubicBezTo>
                <a:cubicBezTo>
                  <a:pt x="2306658" y="928518"/>
                  <a:pt x="2343924" y="924111"/>
                  <a:pt x="2381312" y="920683"/>
                </a:cubicBezTo>
                <a:cubicBezTo>
                  <a:pt x="2404970" y="918602"/>
                  <a:pt x="2428751" y="917868"/>
                  <a:pt x="2452411" y="915909"/>
                </a:cubicBezTo>
                <a:cubicBezTo>
                  <a:pt x="2498379" y="912236"/>
                  <a:pt x="2544348" y="908075"/>
                  <a:pt x="2590194" y="904402"/>
                </a:cubicBezTo>
                <a:cubicBezTo>
                  <a:pt x="2611892" y="902689"/>
                  <a:pt x="2633711" y="901832"/>
                  <a:pt x="2655286" y="899995"/>
                </a:cubicBezTo>
                <a:cubicBezTo>
                  <a:pt x="2668280" y="898894"/>
                  <a:pt x="2681274" y="896324"/>
                  <a:pt x="2694268" y="894487"/>
                </a:cubicBezTo>
                <a:cubicBezTo>
                  <a:pt x="2700152" y="893630"/>
                  <a:pt x="2706036" y="892774"/>
                  <a:pt x="2711920" y="892284"/>
                </a:cubicBezTo>
                <a:cubicBezTo>
                  <a:pt x="2754579" y="888367"/>
                  <a:pt x="2797116" y="884450"/>
                  <a:pt x="2839774" y="880899"/>
                </a:cubicBezTo>
                <a:cubicBezTo>
                  <a:pt x="2861472" y="879063"/>
                  <a:pt x="2883293" y="878329"/>
                  <a:pt x="2904868" y="876248"/>
                </a:cubicBezTo>
                <a:cubicBezTo>
                  <a:pt x="2954636" y="871474"/>
                  <a:pt x="3004406" y="865844"/>
                  <a:pt x="3054174" y="861070"/>
                </a:cubicBezTo>
                <a:cubicBezTo>
                  <a:pt x="3088988" y="857764"/>
                  <a:pt x="3123801" y="855562"/>
                  <a:pt x="3158615" y="852378"/>
                </a:cubicBezTo>
                <a:cubicBezTo>
                  <a:pt x="3196003" y="848951"/>
                  <a:pt x="3233268" y="845156"/>
                  <a:pt x="3270656" y="841484"/>
                </a:cubicBezTo>
                <a:cubicBezTo>
                  <a:pt x="3299464" y="838668"/>
                  <a:pt x="3328393" y="835731"/>
                  <a:pt x="3357201" y="832549"/>
                </a:cubicBezTo>
                <a:cubicBezTo>
                  <a:pt x="3389073" y="829121"/>
                  <a:pt x="3421067" y="825448"/>
                  <a:pt x="3452938" y="821899"/>
                </a:cubicBezTo>
                <a:cubicBezTo>
                  <a:pt x="3469978" y="820062"/>
                  <a:pt x="3487017" y="818226"/>
                  <a:pt x="3504055" y="816635"/>
                </a:cubicBezTo>
                <a:cubicBezTo>
                  <a:pt x="3535559" y="813697"/>
                  <a:pt x="3567064" y="811004"/>
                  <a:pt x="3598568" y="807821"/>
                </a:cubicBezTo>
                <a:cubicBezTo>
                  <a:pt x="3620143" y="805740"/>
                  <a:pt x="3641717" y="803170"/>
                  <a:pt x="3663292" y="800599"/>
                </a:cubicBezTo>
                <a:cubicBezTo>
                  <a:pt x="3688789" y="797661"/>
                  <a:pt x="3714287" y="794233"/>
                  <a:pt x="3739784" y="791296"/>
                </a:cubicBezTo>
                <a:cubicBezTo>
                  <a:pt x="3771778" y="787624"/>
                  <a:pt x="3803896" y="784196"/>
                  <a:pt x="3835890" y="780647"/>
                </a:cubicBezTo>
                <a:cubicBezTo>
                  <a:pt x="3869233" y="776974"/>
                  <a:pt x="3902575" y="773179"/>
                  <a:pt x="3935918" y="769507"/>
                </a:cubicBezTo>
                <a:cubicBezTo>
                  <a:pt x="3973184" y="765345"/>
                  <a:pt x="4010449" y="761183"/>
                  <a:pt x="4047715" y="756655"/>
                </a:cubicBezTo>
                <a:cubicBezTo>
                  <a:pt x="4087554" y="751880"/>
                  <a:pt x="4127271" y="746494"/>
                  <a:pt x="4167112" y="741720"/>
                </a:cubicBezTo>
                <a:cubicBezTo>
                  <a:pt x="4194571" y="738415"/>
                  <a:pt x="4222152" y="736212"/>
                  <a:pt x="4249610" y="732906"/>
                </a:cubicBezTo>
                <a:cubicBezTo>
                  <a:pt x="4269836" y="730458"/>
                  <a:pt x="4289940" y="727031"/>
                  <a:pt x="4310166" y="724460"/>
                </a:cubicBezTo>
                <a:cubicBezTo>
                  <a:pt x="4340812" y="720543"/>
                  <a:pt x="4371582" y="716870"/>
                  <a:pt x="4402226" y="713199"/>
                </a:cubicBezTo>
                <a:cubicBezTo>
                  <a:pt x="4427724" y="710139"/>
                  <a:pt x="4453222" y="707567"/>
                  <a:pt x="4478719" y="704263"/>
                </a:cubicBezTo>
                <a:cubicBezTo>
                  <a:pt x="4514514" y="699611"/>
                  <a:pt x="4550308" y="694225"/>
                  <a:pt x="4586224" y="689451"/>
                </a:cubicBezTo>
                <a:cubicBezTo>
                  <a:pt x="4623982" y="684310"/>
                  <a:pt x="4661860" y="679168"/>
                  <a:pt x="4699738" y="674517"/>
                </a:cubicBezTo>
                <a:cubicBezTo>
                  <a:pt x="4727809" y="671090"/>
                  <a:pt x="4756126" y="668886"/>
                  <a:pt x="4784198" y="665458"/>
                </a:cubicBezTo>
                <a:cubicBezTo>
                  <a:pt x="4803076" y="663134"/>
                  <a:pt x="4821709" y="659583"/>
                  <a:pt x="4840464" y="656890"/>
                </a:cubicBezTo>
                <a:cubicBezTo>
                  <a:pt x="4876258" y="651749"/>
                  <a:pt x="4912175" y="646852"/>
                  <a:pt x="4947970" y="641712"/>
                </a:cubicBezTo>
                <a:cubicBezTo>
                  <a:pt x="4996144" y="634735"/>
                  <a:pt x="5044321" y="627512"/>
                  <a:pt x="5092496" y="620657"/>
                </a:cubicBezTo>
                <a:cubicBezTo>
                  <a:pt x="5127678" y="615639"/>
                  <a:pt x="5162982" y="611232"/>
                  <a:pt x="5198040" y="605846"/>
                </a:cubicBezTo>
                <a:cubicBezTo>
                  <a:pt x="5226602" y="601561"/>
                  <a:pt x="5255041" y="595930"/>
                  <a:pt x="5283604" y="591401"/>
                </a:cubicBezTo>
                <a:cubicBezTo>
                  <a:pt x="5305670" y="587851"/>
                  <a:pt x="5327979" y="585525"/>
                  <a:pt x="5350044" y="582098"/>
                </a:cubicBezTo>
                <a:cubicBezTo>
                  <a:pt x="5405942" y="573530"/>
                  <a:pt x="5461840" y="564349"/>
                  <a:pt x="5517862" y="555903"/>
                </a:cubicBezTo>
                <a:cubicBezTo>
                  <a:pt x="5551695" y="550761"/>
                  <a:pt x="5585773" y="547211"/>
                  <a:pt x="5619606" y="542069"/>
                </a:cubicBezTo>
                <a:cubicBezTo>
                  <a:pt x="5644981" y="538276"/>
                  <a:pt x="5670110" y="532890"/>
                  <a:pt x="5695362" y="528483"/>
                </a:cubicBezTo>
                <a:cubicBezTo>
                  <a:pt x="5721964" y="523831"/>
                  <a:pt x="5748442" y="518934"/>
                  <a:pt x="5775164" y="514772"/>
                </a:cubicBezTo>
                <a:cubicBezTo>
                  <a:pt x="5803728" y="510366"/>
                  <a:pt x="5832534" y="507061"/>
                  <a:pt x="5861218" y="502409"/>
                </a:cubicBezTo>
                <a:cubicBezTo>
                  <a:pt x="5915768" y="493473"/>
                  <a:pt x="5970318" y="484292"/>
                  <a:pt x="6024622" y="474623"/>
                </a:cubicBezTo>
                <a:cubicBezTo>
                  <a:pt x="6064708" y="467522"/>
                  <a:pt x="6104547" y="459198"/>
                  <a:pt x="6144632" y="451854"/>
                </a:cubicBezTo>
                <a:cubicBezTo>
                  <a:pt x="6218428" y="438266"/>
                  <a:pt x="6292346" y="425169"/>
                  <a:pt x="6366142" y="411581"/>
                </a:cubicBezTo>
                <a:cubicBezTo>
                  <a:pt x="6435401" y="398729"/>
                  <a:pt x="6504660" y="385631"/>
                  <a:pt x="6573921" y="372532"/>
                </a:cubicBezTo>
                <a:cubicBezTo>
                  <a:pt x="6645018" y="359068"/>
                  <a:pt x="6716117" y="345602"/>
                  <a:pt x="6787093" y="331648"/>
                </a:cubicBezTo>
                <a:cubicBezTo>
                  <a:pt x="6813572" y="326384"/>
                  <a:pt x="6839682" y="319407"/>
                  <a:pt x="6866160" y="313898"/>
                </a:cubicBezTo>
                <a:cubicBezTo>
                  <a:pt x="6896438" y="307533"/>
                  <a:pt x="6926961" y="302270"/>
                  <a:pt x="6957240" y="295659"/>
                </a:cubicBezTo>
                <a:cubicBezTo>
                  <a:pt x="6993770" y="287825"/>
                  <a:pt x="7030054" y="279134"/>
                  <a:pt x="7066584" y="271055"/>
                </a:cubicBezTo>
                <a:cubicBezTo>
                  <a:pt x="7125669" y="257957"/>
                  <a:pt x="7184877" y="245472"/>
                  <a:pt x="7243840" y="232006"/>
                </a:cubicBezTo>
                <a:cubicBezTo>
                  <a:pt x="7274486" y="225029"/>
                  <a:pt x="7304887" y="216583"/>
                  <a:pt x="7335410" y="209115"/>
                </a:cubicBezTo>
                <a:cubicBezTo>
                  <a:pt x="7385914" y="196752"/>
                  <a:pt x="7436664" y="185001"/>
                  <a:pt x="7487047" y="172392"/>
                </a:cubicBezTo>
                <a:cubicBezTo>
                  <a:pt x="7519041" y="164436"/>
                  <a:pt x="7550790" y="155133"/>
                  <a:pt x="7582662" y="146931"/>
                </a:cubicBezTo>
                <a:cubicBezTo>
                  <a:pt x="7604359" y="141301"/>
                  <a:pt x="7626424" y="137138"/>
                  <a:pt x="7648122" y="131508"/>
                </a:cubicBezTo>
                <a:cubicBezTo>
                  <a:pt x="7676070" y="124164"/>
                  <a:pt x="7703652" y="115840"/>
                  <a:pt x="7731478" y="108128"/>
                </a:cubicBezTo>
                <a:cubicBezTo>
                  <a:pt x="7780756" y="94296"/>
                  <a:pt x="7830282" y="80830"/>
                  <a:pt x="7879437" y="66508"/>
                </a:cubicBezTo>
                <a:cubicBezTo>
                  <a:pt x="7932516" y="51085"/>
                  <a:pt x="7985350" y="34804"/>
                  <a:pt x="8038306" y="19013"/>
                </a:cubicBezTo>
                <a:close/>
              </a:path>
            </a:pathLst>
          </a:custGeom>
          <a:solidFill>
            <a:srgbClr val="DCDDDE">
              <a:alpha val="90000"/>
            </a:srgbClr>
          </a:solidFill>
        </p:spPr>
        <p:txBody>
          <a:bodyPr wrap="square">
            <a:noAutofit/>
          </a:bodyPr>
          <a:lstStyle/>
          <a:p>
            <a:pPr lvl="0"/>
            <a:r>
              <a:rPr lang="de-DE"/>
              <a:t> </a:t>
            </a:r>
          </a:p>
        </p:txBody>
      </p:sp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B089CD38-357E-4107-8566-C411E3E9D5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22" y="5322850"/>
            <a:ext cx="12192122" cy="757990"/>
          </a:xfrm>
          <a:custGeom>
            <a:avLst/>
            <a:gdLst>
              <a:gd name="connsiteX0" fmla="*/ 12192122 w 12192122"/>
              <a:gd name="connsiteY0" fmla="*/ 0 h 757990"/>
              <a:gd name="connsiteX1" fmla="*/ 12192122 w 12192122"/>
              <a:gd name="connsiteY1" fmla="*/ 90679 h 757990"/>
              <a:gd name="connsiteX2" fmla="*/ 12062516 w 12192122"/>
              <a:gd name="connsiteY2" fmla="*/ 117771 h 757990"/>
              <a:gd name="connsiteX3" fmla="*/ 11897927 w 12192122"/>
              <a:gd name="connsiteY3" fmla="*/ 151065 h 757990"/>
              <a:gd name="connsiteX4" fmla="*/ 11717417 w 12192122"/>
              <a:gd name="connsiteY4" fmla="*/ 186075 h 757990"/>
              <a:gd name="connsiteX5" fmla="*/ 11560176 w 12192122"/>
              <a:gd name="connsiteY5" fmla="*/ 215575 h 757990"/>
              <a:gd name="connsiteX6" fmla="*/ 11361421 w 12192122"/>
              <a:gd name="connsiteY6" fmla="*/ 249728 h 757990"/>
              <a:gd name="connsiteX7" fmla="*/ 11152868 w 12192122"/>
              <a:gd name="connsiteY7" fmla="*/ 284614 h 757990"/>
              <a:gd name="connsiteX8" fmla="*/ 10941865 w 12192122"/>
              <a:gd name="connsiteY8" fmla="*/ 317543 h 757990"/>
              <a:gd name="connsiteX9" fmla="*/ 10777767 w 12192122"/>
              <a:gd name="connsiteY9" fmla="*/ 343616 h 757990"/>
              <a:gd name="connsiteX10" fmla="*/ 10701105 w 12192122"/>
              <a:gd name="connsiteY10" fmla="*/ 353041 h 757990"/>
              <a:gd name="connsiteX11" fmla="*/ 10591747 w 12192122"/>
              <a:gd name="connsiteY11" fmla="*/ 369689 h 757990"/>
              <a:gd name="connsiteX12" fmla="*/ 10517290 w 12192122"/>
              <a:gd name="connsiteY12" fmla="*/ 379849 h 757990"/>
              <a:gd name="connsiteX13" fmla="*/ 10389807 w 12192122"/>
              <a:gd name="connsiteY13" fmla="*/ 396865 h 757990"/>
              <a:gd name="connsiteX14" fmla="*/ 10236729 w 12192122"/>
              <a:gd name="connsiteY14" fmla="*/ 415961 h 757990"/>
              <a:gd name="connsiteX15" fmla="*/ 10097490 w 12192122"/>
              <a:gd name="connsiteY15" fmla="*/ 433832 h 757990"/>
              <a:gd name="connsiteX16" fmla="*/ 9981640 w 12192122"/>
              <a:gd name="connsiteY16" fmla="*/ 447664 h 757990"/>
              <a:gd name="connsiteX17" fmla="*/ 9865668 w 12192122"/>
              <a:gd name="connsiteY17" fmla="*/ 461619 h 757990"/>
              <a:gd name="connsiteX18" fmla="*/ 9739778 w 12192122"/>
              <a:gd name="connsiteY18" fmla="*/ 475573 h 757990"/>
              <a:gd name="connsiteX19" fmla="*/ 9610213 w 12192122"/>
              <a:gd name="connsiteY19" fmla="*/ 490997 h 757990"/>
              <a:gd name="connsiteX20" fmla="*/ 9519469 w 12192122"/>
              <a:gd name="connsiteY20" fmla="*/ 499321 h 757990"/>
              <a:gd name="connsiteX21" fmla="*/ 9357819 w 12192122"/>
              <a:gd name="connsiteY21" fmla="*/ 514868 h 757990"/>
              <a:gd name="connsiteX22" fmla="*/ 9186494 w 12192122"/>
              <a:gd name="connsiteY22" fmla="*/ 532005 h 757990"/>
              <a:gd name="connsiteX23" fmla="*/ 8993248 w 12192122"/>
              <a:gd name="connsiteY23" fmla="*/ 550611 h 757990"/>
              <a:gd name="connsiteX24" fmla="*/ 8843478 w 12192122"/>
              <a:gd name="connsiteY24" fmla="*/ 563831 h 757990"/>
              <a:gd name="connsiteX25" fmla="*/ 8618392 w 12192122"/>
              <a:gd name="connsiteY25" fmla="*/ 582926 h 757990"/>
              <a:gd name="connsiteX26" fmla="*/ 8456498 w 12192122"/>
              <a:gd name="connsiteY26" fmla="*/ 595658 h 757990"/>
              <a:gd name="connsiteX27" fmla="*/ 8268764 w 12192122"/>
              <a:gd name="connsiteY27" fmla="*/ 610713 h 757990"/>
              <a:gd name="connsiteX28" fmla="*/ 8128300 w 12192122"/>
              <a:gd name="connsiteY28" fmla="*/ 619527 h 757990"/>
              <a:gd name="connsiteX29" fmla="*/ 8021758 w 12192122"/>
              <a:gd name="connsiteY29" fmla="*/ 629075 h 757990"/>
              <a:gd name="connsiteX30" fmla="*/ 7954526 w 12192122"/>
              <a:gd name="connsiteY30" fmla="*/ 634339 h 757990"/>
              <a:gd name="connsiteX31" fmla="*/ 7691111 w 12192122"/>
              <a:gd name="connsiteY31" fmla="*/ 650008 h 757990"/>
              <a:gd name="connsiteX32" fmla="*/ 7578077 w 12192122"/>
              <a:gd name="connsiteY32" fmla="*/ 655271 h 757990"/>
              <a:gd name="connsiteX33" fmla="*/ 7459533 w 12192122"/>
              <a:gd name="connsiteY33" fmla="*/ 663962 h 757990"/>
              <a:gd name="connsiteX34" fmla="*/ 7376382 w 12192122"/>
              <a:gd name="connsiteY34" fmla="*/ 669960 h 757990"/>
              <a:gd name="connsiteX35" fmla="*/ 7188035 w 12192122"/>
              <a:gd name="connsiteY35" fmla="*/ 678407 h 757990"/>
              <a:gd name="connsiteX36" fmla="*/ 6948132 w 12192122"/>
              <a:gd name="connsiteY36" fmla="*/ 690158 h 757990"/>
              <a:gd name="connsiteX37" fmla="*/ 6680552 w 12192122"/>
              <a:gd name="connsiteY37" fmla="*/ 702643 h 757990"/>
              <a:gd name="connsiteX38" fmla="*/ 6367049 w 12192122"/>
              <a:gd name="connsiteY38" fmla="*/ 714640 h 757990"/>
              <a:gd name="connsiteX39" fmla="*/ 6128861 w 12192122"/>
              <a:gd name="connsiteY39" fmla="*/ 722596 h 757990"/>
              <a:gd name="connsiteX40" fmla="*/ 5906715 w 12192122"/>
              <a:gd name="connsiteY40" fmla="*/ 732389 h 757990"/>
              <a:gd name="connsiteX41" fmla="*/ 5880875 w 12192122"/>
              <a:gd name="connsiteY41" fmla="*/ 733613 h 757990"/>
              <a:gd name="connsiteX42" fmla="*/ 5606682 w 12192122"/>
              <a:gd name="connsiteY42" fmla="*/ 738387 h 757990"/>
              <a:gd name="connsiteX43" fmla="*/ 4931182 w 12192122"/>
              <a:gd name="connsiteY43" fmla="*/ 750260 h 757990"/>
              <a:gd name="connsiteX44" fmla="*/ 4553631 w 12192122"/>
              <a:gd name="connsiteY44" fmla="*/ 754301 h 757990"/>
              <a:gd name="connsiteX45" fmla="*/ 3977325 w 12192122"/>
              <a:gd name="connsiteY45" fmla="*/ 757973 h 757990"/>
              <a:gd name="connsiteX46" fmla="*/ 3407018 w 12192122"/>
              <a:gd name="connsiteY46" fmla="*/ 752587 h 757990"/>
              <a:gd name="connsiteX47" fmla="*/ 3160624 w 12192122"/>
              <a:gd name="connsiteY47" fmla="*/ 749405 h 757990"/>
              <a:gd name="connsiteX48" fmla="*/ 3140786 w 12192122"/>
              <a:gd name="connsiteY48" fmla="*/ 750260 h 757990"/>
              <a:gd name="connsiteX49" fmla="*/ 3053471 w 12192122"/>
              <a:gd name="connsiteY49" fmla="*/ 746467 h 757990"/>
              <a:gd name="connsiteX50" fmla="*/ 2636364 w 12192122"/>
              <a:gd name="connsiteY50" fmla="*/ 738019 h 757990"/>
              <a:gd name="connsiteX51" fmla="*/ 2415932 w 12192122"/>
              <a:gd name="connsiteY51" fmla="*/ 732267 h 757990"/>
              <a:gd name="connsiteX52" fmla="*/ 2189868 w 12192122"/>
              <a:gd name="connsiteY52" fmla="*/ 722474 h 757990"/>
              <a:gd name="connsiteX53" fmla="*/ 2054914 w 12192122"/>
              <a:gd name="connsiteY53" fmla="*/ 718434 h 757990"/>
              <a:gd name="connsiteX54" fmla="*/ 1725614 w 12192122"/>
              <a:gd name="connsiteY54" fmla="*/ 706316 h 757990"/>
              <a:gd name="connsiteX55" fmla="*/ 1566903 w 12192122"/>
              <a:gd name="connsiteY55" fmla="*/ 700930 h 757990"/>
              <a:gd name="connsiteX56" fmla="*/ 1372801 w 12192122"/>
              <a:gd name="connsiteY56" fmla="*/ 689791 h 757990"/>
              <a:gd name="connsiteX57" fmla="*/ 1293568 w 12192122"/>
              <a:gd name="connsiteY57" fmla="*/ 685751 h 757990"/>
              <a:gd name="connsiteX58" fmla="*/ 1105466 w 12192122"/>
              <a:gd name="connsiteY58" fmla="*/ 674856 h 757990"/>
              <a:gd name="connsiteX59" fmla="*/ 980554 w 12192122"/>
              <a:gd name="connsiteY59" fmla="*/ 669715 h 757990"/>
              <a:gd name="connsiteX60" fmla="*/ 913200 w 12192122"/>
              <a:gd name="connsiteY60" fmla="*/ 665431 h 757990"/>
              <a:gd name="connsiteX61" fmla="*/ 786819 w 12192122"/>
              <a:gd name="connsiteY61" fmla="*/ 654904 h 757990"/>
              <a:gd name="connsiteX62" fmla="*/ 677828 w 12192122"/>
              <a:gd name="connsiteY62" fmla="*/ 649640 h 757990"/>
              <a:gd name="connsiteX63" fmla="*/ 594676 w 12192122"/>
              <a:gd name="connsiteY63" fmla="*/ 644988 h 757990"/>
              <a:gd name="connsiteX64" fmla="*/ 428495 w 12192122"/>
              <a:gd name="connsiteY64" fmla="*/ 633850 h 757990"/>
              <a:gd name="connsiteX65" fmla="*/ 355386 w 12192122"/>
              <a:gd name="connsiteY65" fmla="*/ 627851 h 757990"/>
              <a:gd name="connsiteX66" fmla="*/ 246884 w 12192122"/>
              <a:gd name="connsiteY66" fmla="*/ 618793 h 757990"/>
              <a:gd name="connsiteX67" fmla="*/ 104706 w 12192122"/>
              <a:gd name="connsiteY67" fmla="*/ 607531 h 757990"/>
              <a:gd name="connsiteX68" fmla="*/ 0 w 12192122"/>
              <a:gd name="connsiteY68" fmla="*/ 602635 h 757990"/>
              <a:gd name="connsiteX69" fmla="*/ 0 w 12192122"/>
              <a:gd name="connsiteY69" fmla="*/ 578765 h 757990"/>
              <a:gd name="connsiteX70" fmla="*/ 66008 w 12192122"/>
              <a:gd name="connsiteY70" fmla="*/ 586355 h 757990"/>
              <a:gd name="connsiteX71" fmla="*/ 196307 w 12192122"/>
              <a:gd name="connsiteY71" fmla="*/ 596392 h 757990"/>
              <a:gd name="connsiteX72" fmla="*/ 352569 w 12192122"/>
              <a:gd name="connsiteY72" fmla="*/ 607408 h 757990"/>
              <a:gd name="connsiteX73" fmla="*/ 487032 w 12192122"/>
              <a:gd name="connsiteY73" fmla="*/ 617446 h 757990"/>
              <a:gd name="connsiteX74" fmla="*/ 574225 w 12192122"/>
              <a:gd name="connsiteY74" fmla="*/ 622221 h 757990"/>
              <a:gd name="connsiteX75" fmla="*/ 704648 w 12192122"/>
              <a:gd name="connsiteY75" fmla="*/ 631156 h 757990"/>
              <a:gd name="connsiteX76" fmla="*/ 835437 w 12192122"/>
              <a:gd name="connsiteY76" fmla="*/ 639112 h 757990"/>
              <a:gd name="connsiteX77" fmla="*/ 1021702 w 12192122"/>
              <a:gd name="connsiteY77" fmla="*/ 649640 h 757990"/>
              <a:gd name="connsiteX78" fmla="*/ 1132775 w 12192122"/>
              <a:gd name="connsiteY78" fmla="*/ 654537 h 757990"/>
              <a:gd name="connsiteX79" fmla="*/ 1318918 w 12192122"/>
              <a:gd name="connsiteY79" fmla="*/ 665920 h 757990"/>
              <a:gd name="connsiteX80" fmla="*/ 1626419 w 12192122"/>
              <a:gd name="connsiteY80" fmla="*/ 678407 h 757990"/>
              <a:gd name="connsiteX81" fmla="*/ 1910165 w 12192122"/>
              <a:gd name="connsiteY81" fmla="*/ 689669 h 757990"/>
              <a:gd name="connsiteX82" fmla="*/ 2309023 w 12192122"/>
              <a:gd name="connsiteY82" fmla="*/ 703745 h 757990"/>
              <a:gd name="connsiteX83" fmla="*/ 2573174 w 12192122"/>
              <a:gd name="connsiteY83" fmla="*/ 710723 h 757990"/>
              <a:gd name="connsiteX84" fmla="*/ 3049918 w 12192122"/>
              <a:gd name="connsiteY84" fmla="*/ 721005 h 757990"/>
              <a:gd name="connsiteX85" fmla="*/ 3232755 w 12192122"/>
              <a:gd name="connsiteY85" fmla="*/ 722596 h 757990"/>
              <a:gd name="connsiteX86" fmla="*/ 4033412 w 12192122"/>
              <a:gd name="connsiteY86" fmla="*/ 729329 h 757990"/>
              <a:gd name="connsiteX87" fmla="*/ 4090970 w 12192122"/>
              <a:gd name="connsiteY87" fmla="*/ 728472 h 757990"/>
              <a:gd name="connsiteX88" fmla="*/ 4112767 w 12192122"/>
              <a:gd name="connsiteY88" fmla="*/ 729329 h 757990"/>
              <a:gd name="connsiteX89" fmla="*/ 4581552 w 12192122"/>
              <a:gd name="connsiteY89" fmla="*/ 722351 h 757990"/>
              <a:gd name="connsiteX90" fmla="*/ 5088177 w 12192122"/>
              <a:gd name="connsiteY90" fmla="*/ 715130 h 757990"/>
              <a:gd name="connsiteX91" fmla="*/ 5622358 w 12192122"/>
              <a:gd name="connsiteY91" fmla="*/ 702276 h 757990"/>
              <a:gd name="connsiteX92" fmla="*/ 5997459 w 12192122"/>
              <a:gd name="connsiteY92" fmla="*/ 689545 h 757990"/>
              <a:gd name="connsiteX93" fmla="*/ 6301043 w 12192122"/>
              <a:gd name="connsiteY93" fmla="*/ 677917 h 757990"/>
              <a:gd name="connsiteX94" fmla="*/ 6539230 w 12192122"/>
              <a:gd name="connsiteY94" fmla="*/ 669470 h 757990"/>
              <a:gd name="connsiteX95" fmla="*/ 6622506 w 12192122"/>
              <a:gd name="connsiteY95" fmla="*/ 665309 h 757990"/>
              <a:gd name="connsiteX96" fmla="*/ 6774849 w 12192122"/>
              <a:gd name="connsiteY96" fmla="*/ 654781 h 757990"/>
              <a:gd name="connsiteX97" fmla="*/ 6911761 w 12192122"/>
              <a:gd name="connsiteY97" fmla="*/ 649640 h 757990"/>
              <a:gd name="connsiteX98" fmla="*/ 7010832 w 12192122"/>
              <a:gd name="connsiteY98" fmla="*/ 645234 h 757990"/>
              <a:gd name="connsiteX99" fmla="*/ 7183014 w 12192122"/>
              <a:gd name="connsiteY99" fmla="*/ 634706 h 757990"/>
              <a:gd name="connsiteX100" fmla="*/ 7293964 w 12192122"/>
              <a:gd name="connsiteY100" fmla="*/ 628708 h 757990"/>
              <a:gd name="connsiteX101" fmla="*/ 7420345 w 12192122"/>
              <a:gd name="connsiteY101" fmla="*/ 618915 h 757990"/>
              <a:gd name="connsiteX102" fmla="*/ 7580771 w 12192122"/>
              <a:gd name="connsiteY102" fmla="*/ 609734 h 757990"/>
              <a:gd name="connsiteX103" fmla="*/ 7740952 w 12192122"/>
              <a:gd name="connsiteY103" fmla="*/ 598840 h 757990"/>
              <a:gd name="connsiteX104" fmla="*/ 7841738 w 12192122"/>
              <a:gd name="connsiteY104" fmla="*/ 591617 h 757990"/>
              <a:gd name="connsiteX105" fmla="*/ 7950239 w 12192122"/>
              <a:gd name="connsiteY105" fmla="*/ 583049 h 757990"/>
              <a:gd name="connsiteX106" fmla="*/ 8033391 w 12192122"/>
              <a:gd name="connsiteY106" fmla="*/ 577786 h 757990"/>
              <a:gd name="connsiteX107" fmla="*/ 8181571 w 12192122"/>
              <a:gd name="connsiteY107" fmla="*/ 566278 h 757990"/>
              <a:gd name="connsiteX108" fmla="*/ 8242802 w 12192122"/>
              <a:gd name="connsiteY108" fmla="*/ 561260 h 757990"/>
              <a:gd name="connsiteX109" fmla="*/ 8357058 w 12192122"/>
              <a:gd name="connsiteY109" fmla="*/ 550488 h 757990"/>
              <a:gd name="connsiteX110" fmla="*/ 8457845 w 12192122"/>
              <a:gd name="connsiteY110" fmla="*/ 542286 h 757990"/>
              <a:gd name="connsiteX111" fmla="*/ 8601982 w 12192122"/>
              <a:gd name="connsiteY111" fmla="*/ 530413 h 757990"/>
              <a:gd name="connsiteX112" fmla="*/ 8659173 w 12192122"/>
              <a:gd name="connsiteY112" fmla="*/ 525516 h 757990"/>
              <a:gd name="connsiteX113" fmla="*/ 8838334 w 12192122"/>
              <a:gd name="connsiteY113" fmla="*/ 507400 h 757990"/>
              <a:gd name="connsiteX114" fmla="*/ 8954551 w 12192122"/>
              <a:gd name="connsiteY114" fmla="*/ 496016 h 757990"/>
              <a:gd name="connsiteX115" fmla="*/ 9060603 w 12192122"/>
              <a:gd name="connsiteY115" fmla="*/ 483775 h 757990"/>
              <a:gd name="connsiteX116" fmla="*/ 9212456 w 12192122"/>
              <a:gd name="connsiteY116" fmla="*/ 470555 h 757990"/>
              <a:gd name="connsiteX117" fmla="*/ 9446358 w 12192122"/>
              <a:gd name="connsiteY117" fmla="*/ 443747 h 757990"/>
              <a:gd name="connsiteX118" fmla="*/ 9642665 w 12192122"/>
              <a:gd name="connsiteY118" fmla="*/ 420244 h 757990"/>
              <a:gd name="connsiteX119" fmla="*/ 9796110 w 12192122"/>
              <a:gd name="connsiteY119" fmla="*/ 403964 h 757990"/>
              <a:gd name="connsiteX120" fmla="*/ 9904244 w 12192122"/>
              <a:gd name="connsiteY120" fmla="*/ 391355 h 757990"/>
              <a:gd name="connsiteX121" fmla="*/ 10055117 w 12192122"/>
              <a:gd name="connsiteY121" fmla="*/ 371526 h 757990"/>
              <a:gd name="connsiteX122" fmla="*/ 10159087 w 12192122"/>
              <a:gd name="connsiteY122" fmla="*/ 358427 h 757990"/>
              <a:gd name="connsiteX123" fmla="*/ 10258650 w 12192122"/>
              <a:gd name="connsiteY123" fmla="*/ 343860 h 757990"/>
              <a:gd name="connsiteX124" fmla="*/ 10366293 w 12192122"/>
              <a:gd name="connsiteY124" fmla="*/ 328927 h 757990"/>
              <a:gd name="connsiteX125" fmla="*/ 10446016 w 12192122"/>
              <a:gd name="connsiteY125" fmla="*/ 316564 h 757990"/>
              <a:gd name="connsiteX126" fmla="*/ 10551947 w 12192122"/>
              <a:gd name="connsiteY126" fmla="*/ 302486 h 757990"/>
              <a:gd name="connsiteX127" fmla="*/ 10666939 w 12192122"/>
              <a:gd name="connsiteY127" fmla="*/ 284124 h 757990"/>
              <a:gd name="connsiteX128" fmla="*/ 10799687 w 12192122"/>
              <a:gd name="connsiteY128" fmla="*/ 264417 h 757990"/>
              <a:gd name="connsiteX129" fmla="*/ 10887002 w 12192122"/>
              <a:gd name="connsiteY129" fmla="*/ 248993 h 757990"/>
              <a:gd name="connsiteX130" fmla="*/ 11089799 w 12192122"/>
              <a:gd name="connsiteY130" fmla="*/ 215820 h 757990"/>
              <a:gd name="connsiteX131" fmla="*/ 11262349 w 12192122"/>
              <a:gd name="connsiteY131" fmla="*/ 185217 h 757990"/>
              <a:gd name="connsiteX132" fmla="*/ 11456573 w 12192122"/>
              <a:gd name="connsiteY132" fmla="*/ 150087 h 757990"/>
              <a:gd name="connsiteX133" fmla="*/ 11638797 w 12192122"/>
              <a:gd name="connsiteY133" fmla="*/ 116178 h 757990"/>
              <a:gd name="connsiteX134" fmla="*/ 11815020 w 12192122"/>
              <a:gd name="connsiteY134" fmla="*/ 80435 h 757990"/>
              <a:gd name="connsiteX135" fmla="*/ 12065699 w 12192122"/>
              <a:gd name="connsiteY135" fmla="*/ 26452 h 75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2192122" h="757990">
                <a:moveTo>
                  <a:pt x="12192122" y="0"/>
                </a:moveTo>
                <a:lnTo>
                  <a:pt x="12192122" y="90679"/>
                </a:lnTo>
                <a:lnTo>
                  <a:pt x="12062516" y="117771"/>
                </a:lnTo>
                <a:cubicBezTo>
                  <a:pt x="12007653" y="129032"/>
                  <a:pt x="11952790" y="140171"/>
                  <a:pt x="11897927" y="151065"/>
                </a:cubicBezTo>
                <a:cubicBezTo>
                  <a:pt x="11837798" y="162939"/>
                  <a:pt x="11777546" y="174569"/>
                  <a:pt x="11717417" y="186075"/>
                </a:cubicBezTo>
                <a:cubicBezTo>
                  <a:pt x="11665005" y="196113"/>
                  <a:pt x="11612713" y="206272"/>
                  <a:pt x="11560176" y="215575"/>
                </a:cubicBezTo>
                <a:cubicBezTo>
                  <a:pt x="11494048" y="227326"/>
                  <a:pt x="11427672" y="238466"/>
                  <a:pt x="11361421" y="249728"/>
                </a:cubicBezTo>
                <a:cubicBezTo>
                  <a:pt x="11291984" y="261479"/>
                  <a:pt x="11222426" y="273352"/>
                  <a:pt x="11152868" y="284614"/>
                </a:cubicBezTo>
                <a:cubicBezTo>
                  <a:pt x="11082574" y="295999"/>
                  <a:pt x="11012158" y="306404"/>
                  <a:pt x="10941865" y="317543"/>
                </a:cubicBezTo>
                <a:cubicBezTo>
                  <a:pt x="10887125" y="326111"/>
                  <a:pt x="10832507" y="335292"/>
                  <a:pt x="10777767" y="343616"/>
                </a:cubicBezTo>
                <a:cubicBezTo>
                  <a:pt x="10752294" y="347533"/>
                  <a:pt x="10726577" y="349370"/>
                  <a:pt x="10701105" y="353041"/>
                </a:cubicBezTo>
                <a:cubicBezTo>
                  <a:pt x="10664612" y="358183"/>
                  <a:pt x="10628240" y="364303"/>
                  <a:pt x="10591747" y="369689"/>
                </a:cubicBezTo>
                <a:cubicBezTo>
                  <a:pt x="10567009" y="373362"/>
                  <a:pt x="10542150" y="376544"/>
                  <a:pt x="10517290" y="379849"/>
                </a:cubicBezTo>
                <a:cubicBezTo>
                  <a:pt x="10474795" y="385603"/>
                  <a:pt x="10432424" y="391479"/>
                  <a:pt x="10389807" y="396865"/>
                </a:cubicBezTo>
                <a:cubicBezTo>
                  <a:pt x="10338740" y="403352"/>
                  <a:pt x="10287673" y="409472"/>
                  <a:pt x="10236729" y="415961"/>
                </a:cubicBezTo>
                <a:cubicBezTo>
                  <a:pt x="10190315" y="421836"/>
                  <a:pt x="10143903" y="428078"/>
                  <a:pt x="10097490" y="433832"/>
                </a:cubicBezTo>
                <a:cubicBezTo>
                  <a:pt x="10058914" y="438606"/>
                  <a:pt x="10020216" y="443135"/>
                  <a:pt x="9981640" y="447664"/>
                </a:cubicBezTo>
                <a:cubicBezTo>
                  <a:pt x="9942942" y="452316"/>
                  <a:pt x="9904367" y="457212"/>
                  <a:pt x="9865668" y="461619"/>
                </a:cubicBezTo>
                <a:cubicBezTo>
                  <a:pt x="9823665" y="466393"/>
                  <a:pt x="9781660" y="470800"/>
                  <a:pt x="9739778" y="475573"/>
                </a:cubicBezTo>
                <a:cubicBezTo>
                  <a:pt x="9696548" y="480592"/>
                  <a:pt x="9653442" y="486223"/>
                  <a:pt x="9610213" y="490997"/>
                </a:cubicBezTo>
                <a:cubicBezTo>
                  <a:pt x="9580088" y="494303"/>
                  <a:pt x="9549716" y="496506"/>
                  <a:pt x="9519469" y="499321"/>
                </a:cubicBezTo>
                <a:cubicBezTo>
                  <a:pt x="9465585" y="504462"/>
                  <a:pt x="9411702" y="509604"/>
                  <a:pt x="9357819" y="514868"/>
                </a:cubicBezTo>
                <a:cubicBezTo>
                  <a:pt x="9300751" y="520498"/>
                  <a:pt x="9243684" y="526373"/>
                  <a:pt x="9186494" y="532005"/>
                </a:cubicBezTo>
                <a:cubicBezTo>
                  <a:pt x="9122080" y="538370"/>
                  <a:pt x="9057664" y="544612"/>
                  <a:pt x="8993248" y="550611"/>
                </a:cubicBezTo>
                <a:cubicBezTo>
                  <a:pt x="8943285" y="555262"/>
                  <a:pt x="8893443" y="559547"/>
                  <a:pt x="8843478" y="563831"/>
                </a:cubicBezTo>
                <a:cubicBezTo>
                  <a:pt x="8768408" y="570319"/>
                  <a:pt x="8693339" y="576684"/>
                  <a:pt x="8618392" y="582926"/>
                </a:cubicBezTo>
                <a:cubicBezTo>
                  <a:pt x="8564387" y="587334"/>
                  <a:pt x="8510503" y="591373"/>
                  <a:pt x="8456498" y="595658"/>
                </a:cubicBezTo>
                <a:cubicBezTo>
                  <a:pt x="8393919" y="600676"/>
                  <a:pt x="8331341" y="606185"/>
                  <a:pt x="8268764" y="610713"/>
                </a:cubicBezTo>
                <a:cubicBezTo>
                  <a:pt x="8221983" y="614141"/>
                  <a:pt x="8175080" y="616099"/>
                  <a:pt x="8128300" y="619527"/>
                </a:cubicBezTo>
                <a:cubicBezTo>
                  <a:pt x="8092785" y="622098"/>
                  <a:pt x="8057272" y="626016"/>
                  <a:pt x="8021758" y="629075"/>
                </a:cubicBezTo>
                <a:cubicBezTo>
                  <a:pt x="7999347" y="631034"/>
                  <a:pt x="7976937" y="632993"/>
                  <a:pt x="7954526" y="634339"/>
                </a:cubicBezTo>
                <a:cubicBezTo>
                  <a:pt x="7866721" y="639724"/>
                  <a:pt x="7778916" y="644988"/>
                  <a:pt x="7691111" y="650008"/>
                </a:cubicBezTo>
                <a:cubicBezTo>
                  <a:pt x="7653514" y="652089"/>
                  <a:pt x="7615673" y="652946"/>
                  <a:pt x="7578077" y="655271"/>
                </a:cubicBezTo>
                <a:cubicBezTo>
                  <a:pt x="7538522" y="657597"/>
                  <a:pt x="7499089" y="661024"/>
                  <a:pt x="7459533" y="663962"/>
                </a:cubicBezTo>
                <a:cubicBezTo>
                  <a:pt x="7431857" y="666043"/>
                  <a:pt x="7404180" y="668613"/>
                  <a:pt x="7376382" y="669960"/>
                </a:cubicBezTo>
                <a:cubicBezTo>
                  <a:pt x="7313560" y="673143"/>
                  <a:pt x="7250736" y="675469"/>
                  <a:pt x="7188035" y="678407"/>
                </a:cubicBezTo>
                <a:cubicBezTo>
                  <a:pt x="7108068" y="682201"/>
                  <a:pt x="7028100" y="686363"/>
                  <a:pt x="6948132" y="690158"/>
                </a:cubicBezTo>
                <a:cubicBezTo>
                  <a:pt x="6858980" y="694442"/>
                  <a:pt x="6769705" y="698972"/>
                  <a:pt x="6680552" y="702643"/>
                </a:cubicBezTo>
                <a:cubicBezTo>
                  <a:pt x="6576092" y="707050"/>
                  <a:pt x="6471510" y="710845"/>
                  <a:pt x="6367049" y="714640"/>
                </a:cubicBezTo>
                <a:cubicBezTo>
                  <a:pt x="6287694" y="717578"/>
                  <a:pt x="6208216" y="719659"/>
                  <a:pt x="6128861" y="722596"/>
                </a:cubicBezTo>
                <a:cubicBezTo>
                  <a:pt x="6054772" y="725412"/>
                  <a:pt x="5980804" y="729084"/>
                  <a:pt x="5906715" y="732389"/>
                </a:cubicBezTo>
                <a:cubicBezTo>
                  <a:pt x="5898143" y="732757"/>
                  <a:pt x="5889571" y="733491"/>
                  <a:pt x="5880875" y="733613"/>
                </a:cubicBezTo>
                <a:cubicBezTo>
                  <a:pt x="5789519" y="735205"/>
                  <a:pt x="5698162" y="736796"/>
                  <a:pt x="5606682" y="738387"/>
                </a:cubicBezTo>
                <a:cubicBezTo>
                  <a:pt x="5381475" y="742304"/>
                  <a:pt x="5156390" y="746711"/>
                  <a:pt x="4931182" y="750260"/>
                </a:cubicBezTo>
                <a:cubicBezTo>
                  <a:pt x="4805291" y="752219"/>
                  <a:pt x="4679522" y="753322"/>
                  <a:pt x="4553631" y="754301"/>
                </a:cubicBezTo>
                <a:cubicBezTo>
                  <a:pt x="4361488" y="755892"/>
                  <a:pt x="4169467" y="758218"/>
                  <a:pt x="3977325" y="757973"/>
                </a:cubicBezTo>
                <a:cubicBezTo>
                  <a:pt x="3787264" y="757728"/>
                  <a:pt x="3597079" y="754545"/>
                  <a:pt x="3407018" y="752587"/>
                </a:cubicBezTo>
                <a:cubicBezTo>
                  <a:pt x="3324847" y="751729"/>
                  <a:pt x="3242796" y="750384"/>
                  <a:pt x="3160624" y="749405"/>
                </a:cubicBezTo>
                <a:cubicBezTo>
                  <a:pt x="3154012" y="749281"/>
                  <a:pt x="3147398" y="750016"/>
                  <a:pt x="3140786" y="750260"/>
                </a:cubicBezTo>
                <a:cubicBezTo>
                  <a:pt x="3111639" y="749037"/>
                  <a:pt x="3082616" y="747078"/>
                  <a:pt x="3053471" y="746467"/>
                </a:cubicBezTo>
                <a:cubicBezTo>
                  <a:pt x="2914476" y="743529"/>
                  <a:pt x="2775359" y="740957"/>
                  <a:pt x="2636364" y="738019"/>
                </a:cubicBezTo>
                <a:cubicBezTo>
                  <a:pt x="2562887" y="736428"/>
                  <a:pt x="2489410" y="734837"/>
                  <a:pt x="2415932" y="732267"/>
                </a:cubicBezTo>
                <a:cubicBezTo>
                  <a:pt x="2340618" y="729574"/>
                  <a:pt x="2265305" y="725534"/>
                  <a:pt x="2189868" y="722474"/>
                </a:cubicBezTo>
                <a:cubicBezTo>
                  <a:pt x="2144924" y="720638"/>
                  <a:pt x="2099858" y="720026"/>
                  <a:pt x="2054914" y="718434"/>
                </a:cubicBezTo>
                <a:cubicBezTo>
                  <a:pt x="1945066" y="714517"/>
                  <a:pt x="1835340" y="710233"/>
                  <a:pt x="1725614" y="706316"/>
                </a:cubicBezTo>
                <a:cubicBezTo>
                  <a:pt x="1672710" y="704358"/>
                  <a:pt x="1619684" y="703501"/>
                  <a:pt x="1566903" y="700930"/>
                </a:cubicBezTo>
                <a:cubicBezTo>
                  <a:pt x="1502243" y="697869"/>
                  <a:pt x="1437583" y="693462"/>
                  <a:pt x="1372801" y="689791"/>
                </a:cubicBezTo>
                <a:cubicBezTo>
                  <a:pt x="1346349" y="688322"/>
                  <a:pt x="1319896" y="687220"/>
                  <a:pt x="1293568" y="685751"/>
                </a:cubicBezTo>
                <a:cubicBezTo>
                  <a:pt x="1230867" y="682201"/>
                  <a:pt x="1168167" y="678161"/>
                  <a:pt x="1105466" y="674856"/>
                </a:cubicBezTo>
                <a:cubicBezTo>
                  <a:pt x="1063829" y="672653"/>
                  <a:pt x="1022192" y="671674"/>
                  <a:pt x="980554" y="669715"/>
                </a:cubicBezTo>
                <a:cubicBezTo>
                  <a:pt x="958144" y="668736"/>
                  <a:pt x="935611" y="667267"/>
                  <a:pt x="913200" y="665431"/>
                </a:cubicBezTo>
                <a:cubicBezTo>
                  <a:pt x="871073" y="662125"/>
                  <a:pt x="828946" y="657842"/>
                  <a:pt x="786819" y="654904"/>
                </a:cubicBezTo>
                <a:cubicBezTo>
                  <a:pt x="750570" y="652455"/>
                  <a:pt x="714199" y="651477"/>
                  <a:pt x="677828" y="649640"/>
                </a:cubicBezTo>
                <a:cubicBezTo>
                  <a:pt x="650151" y="648293"/>
                  <a:pt x="622353" y="646825"/>
                  <a:pt x="594676" y="644988"/>
                </a:cubicBezTo>
                <a:cubicBezTo>
                  <a:pt x="539323" y="641439"/>
                  <a:pt x="483848" y="637644"/>
                  <a:pt x="428495" y="633850"/>
                </a:cubicBezTo>
                <a:cubicBezTo>
                  <a:pt x="404125" y="632135"/>
                  <a:pt x="379755" y="629933"/>
                  <a:pt x="355386" y="627851"/>
                </a:cubicBezTo>
                <a:cubicBezTo>
                  <a:pt x="319259" y="624791"/>
                  <a:pt x="283010" y="621731"/>
                  <a:pt x="246884" y="618793"/>
                </a:cubicBezTo>
                <a:cubicBezTo>
                  <a:pt x="199491" y="614998"/>
                  <a:pt x="152099" y="610713"/>
                  <a:pt x="104706" y="607531"/>
                </a:cubicBezTo>
                <a:cubicBezTo>
                  <a:pt x="69804" y="605205"/>
                  <a:pt x="34902" y="604226"/>
                  <a:pt x="0" y="602635"/>
                </a:cubicBezTo>
                <a:lnTo>
                  <a:pt x="0" y="578765"/>
                </a:lnTo>
                <a:cubicBezTo>
                  <a:pt x="22043" y="581335"/>
                  <a:pt x="43964" y="584396"/>
                  <a:pt x="66008" y="586355"/>
                </a:cubicBezTo>
                <a:cubicBezTo>
                  <a:pt x="109482" y="590026"/>
                  <a:pt x="152833" y="593210"/>
                  <a:pt x="196307" y="596392"/>
                </a:cubicBezTo>
                <a:cubicBezTo>
                  <a:pt x="248353" y="600187"/>
                  <a:pt x="300523" y="603614"/>
                  <a:pt x="352569" y="607408"/>
                </a:cubicBezTo>
                <a:cubicBezTo>
                  <a:pt x="397389" y="610713"/>
                  <a:pt x="442211" y="614386"/>
                  <a:pt x="487032" y="617446"/>
                </a:cubicBezTo>
                <a:cubicBezTo>
                  <a:pt x="516056" y="619405"/>
                  <a:pt x="545201" y="620384"/>
                  <a:pt x="574225" y="622221"/>
                </a:cubicBezTo>
                <a:cubicBezTo>
                  <a:pt x="617699" y="625036"/>
                  <a:pt x="661173" y="628340"/>
                  <a:pt x="704648" y="631156"/>
                </a:cubicBezTo>
                <a:cubicBezTo>
                  <a:pt x="748244" y="633972"/>
                  <a:pt x="791841" y="636542"/>
                  <a:pt x="835437" y="639112"/>
                </a:cubicBezTo>
                <a:cubicBezTo>
                  <a:pt x="897525" y="642663"/>
                  <a:pt x="959613" y="646335"/>
                  <a:pt x="1021702" y="649640"/>
                </a:cubicBezTo>
                <a:cubicBezTo>
                  <a:pt x="1058685" y="651599"/>
                  <a:pt x="1095791" y="652455"/>
                  <a:pt x="1132775" y="654537"/>
                </a:cubicBezTo>
                <a:cubicBezTo>
                  <a:pt x="1194863" y="658086"/>
                  <a:pt x="1256829" y="662983"/>
                  <a:pt x="1318918" y="665920"/>
                </a:cubicBezTo>
                <a:cubicBezTo>
                  <a:pt x="1421418" y="670695"/>
                  <a:pt x="1523919" y="674366"/>
                  <a:pt x="1626419" y="678407"/>
                </a:cubicBezTo>
                <a:cubicBezTo>
                  <a:pt x="1720960" y="682201"/>
                  <a:pt x="1815624" y="686118"/>
                  <a:pt x="1910165" y="689669"/>
                </a:cubicBezTo>
                <a:cubicBezTo>
                  <a:pt x="2043158" y="694565"/>
                  <a:pt x="2176029" y="699461"/>
                  <a:pt x="2309023" y="703745"/>
                </a:cubicBezTo>
                <a:cubicBezTo>
                  <a:pt x="2397074" y="706560"/>
                  <a:pt x="2485123" y="708641"/>
                  <a:pt x="2573174" y="710723"/>
                </a:cubicBezTo>
                <a:cubicBezTo>
                  <a:pt x="2732007" y="714395"/>
                  <a:pt x="2890963" y="717944"/>
                  <a:pt x="3049918" y="721005"/>
                </a:cubicBezTo>
                <a:cubicBezTo>
                  <a:pt x="3110905" y="722229"/>
                  <a:pt x="3171769" y="722107"/>
                  <a:pt x="3232755" y="722596"/>
                </a:cubicBezTo>
                <a:cubicBezTo>
                  <a:pt x="3499599" y="724799"/>
                  <a:pt x="3766566" y="727125"/>
                  <a:pt x="4033412" y="729329"/>
                </a:cubicBezTo>
                <a:cubicBezTo>
                  <a:pt x="4052639" y="729451"/>
                  <a:pt x="4071866" y="728716"/>
                  <a:pt x="4090970" y="728472"/>
                </a:cubicBezTo>
                <a:cubicBezTo>
                  <a:pt x="4098195" y="728840"/>
                  <a:pt x="4105541" y="729451"/>
                  <a:pt x="4112767" y="729329"/>
                </a:cubicBezTo>
                <a:cubicBezTo>
                  <a:pt x="4269029" y="727003"/>
                  <a:pt x="4425291" y="724677"/>
                  <a:pt x="4581552" y="722351"/>
                </a:cubicBezTo>
                <a:cubicBezTo>
                  <a:pt x="4750428" y="719903"/>
                  <a:pt x="4919303" y="718434"/>
                  <a:pt x="5088177" y="715130"/>
                </a:cubicBezTo>
                <a:cubicBezTo>
                  <a:pt x="5266238" y="711702"/>
                  <a:pt x="5444297" y="707172"/>
                  <a:pt x="5622358" y="702276"/>
                </a:cubicBezTo>
                <a:cubicBezTo>
                  <a:pt x="5747391" y="698848"/>
                  <a:pt x="5872425" y="694075"/>
                  <a:pt x="5997459" y="689545"/>
                </a:cubicBezTo>
                <a:cubicBezTo>
                  <a:pt x="6098612" y="685874"/>
                  <a:pt x="6199889" y="681711"/>
                  <a:pt x="6301043" y="677917"/>
                </a:cubicBezTo>
                <a:cubicBezTo>
                  <a:pt x="6380397" y="674979"/>
                  <a:pt x="6459753" y="672408"/>
                  <a:pt x="6539230" y="669470"/>
                </a:cubicBezTo>
                <a:cubicBezTo>
                  <a:pt x="6567030" y="668491"/>
                  <a:pt x="6594707" y="667145"/>
                  <a:pt x="6622506" y="665309"/>
                </a:cubicBezTo>
                <a:cubicBezTo>
                  <a:pt x="6673327" y="662003"/>
                  <a:pt x="6724027" y="657597"/>
                  <a:pt x="6774849" y="654781"/>
                </a:cubicBezTo>
                <a:cubicBezTo>
                  <a:pt x="6820405" y="652211"/>
                  <a:pt x="6866083" y="651353"/>
                  <a:pt x="6911761" y="649640"/>
                </a:cubicBezTo>
                <a:cubicBezTo>
                  <a:pt x="6944826" y="648293"/>
                  <a:pt x="6977890" y="647070"/>
                  <a:pt x="7010832" y="645234"/>
                </a:cubicBezTo>
                <a:cubicBezTo>
                  <a:pt x="7068268" y="641928"/>
                  <a:pt x="7125702" y="638133"/>
                  <a:pt x="7183014" y="634706"/>
                </a:cubicBezTo>
                <a:cubicBezTo>
                  <a:pt x="7219997" y="632503"/>
                  <a:pt x="7256982" y="631278"/>
                  <a:pt x="7293964" y="628708"/>
                </a:cubicBezTo>
                <a:cubicBezTo>
                  <a:pt x="7336091" y="625892"/>
                  <a:pt x="7378096" y="621609"/>
                  <a:pt x="7420345" y="618915"/>
                </a:cubicBezTo>
                <a:cubicBezTo>
                  <a:pt x="7473740" y="615366"/>
                  <a:pt x="7527378" y="613039"/>
                  <a:pt x="7580771" y="609734"/>
                </a:cubicBezTo>
                <a:cubicBezTo>
                  <a:pt x="7634165" y="606430"/>
                  <a:pt x="7687558" y="602513"/>
                  <a:pt x="7740952" y="598840"/>
                </a:cubicBezTo>
                <a:cubicBezTo>
                  <a:pt x="7774507" y="596514"/>
                  <a:pt x="7808184" y="594066"/>
                  <a:pt x="7841738" y="591617"/>
                </a:cubicBezTo>
                <a:cubicBezTo>
                  <a:pt x="7877987" y="588803"/>
                  <a:pt x="7914113" y="585620"/>
                  <a:pt x="7950239" y="583049"/>
                </a:cubicBezTo>
                <a:cubicBezTo>
                  <a:pt x="7977916" y="581091"/>
                  <a:pt x="8005714" y="579866"/>
                  <a:pt x="8033391" y="577786"/>
                </a:cubicBezTo>
                <a:cubicBezTo>
                  <a:pt x="8082744" y="574114"/>
                  <a:pt x="8132218" y="570073"/>
                  <a:pt x="8181571" y="566278"/>
                </a:cubicBezTo>
                <a:cubicBezTo>
                  <a:pt x="8202021" y="564687"/>
                  <a:pt x="8222473" y="563096"/>
                  <a:pt x="8242802" y="561260"/>
                </a:cubicBezTo>
                <a:cubicBezTo>
                  <a:pt x="8280887" y="557710"/>
                  <a:pt x="8318973" y="553915"/>
                  <a:pt x="8357058" y="550488"/>
                </a:cubicBezTo>
                <a:cubicBezTo>
                  <a:pt x="8390613" y="547550"/>
                  <a:pt x="8424168" y="545102"/>
                  <a:pt x="8457845" y="542286"/>
                </a:cubicBezTo>
                <a:cubicBezTo>
                  <a:pt x="8505849" y="538370"/>
                  <a:pt x="8553978" y="534453"/>
                  <a:pt x="8601982" y="530413"/>
                </a:cubicBezTo>
                <a:cubicBezTo>
                  <a:pt x="8621086" y="528822"/>
                  <a:pt x="8640191" y="527353"/>
                  <a:pt x="8659173" y="525516"/>
                </a:cubicBezTo>
                <a:cubicBezTo>
                  <a:pt x="8718934" y="519519"/>
                  <a:pt x="8778572" y="513397"/>
                  <a:pt x="8838334" y="507400"/>
                </a:cubicBezTo>
                <a:cubicBezTo>
                  <a:pt x="8877032" y="503483"/>
                  <a:pt x="8915852" y="500055"/>
                  <a:pt x="8954551" y="496016"/>
                </a:cubicBezTo>
                <a:cubicBezTo>
                  <a:pt x="8989943" y="492221"/>
                  <a:pt x="9025210" y="487202"/>
                  <a:pt x="9060603" y="483775"/>
                </a:cubicBezTo>
                <a:cubicBezTo>
                  <a:pt x="9111180" y="478879"/>
                  <a:pt x="9161879" y="475941"/>
                  <a:pt x="9212456" y="470555"/>
                </a:cubicBezTo>
                <a:cubicBezTo>
                  <a:pt x="9290464" y="462353"/>
                  <a:pt x="9368350" y="452928"/>
                  <a:pt x="9446358" y="443747"/>
                </a:cubicBezTo>
                <a:cubicBezTo>
                  <a:pt x="9511875" y="436036"/>
                  <a:pt x="9577147" y="427712"/>
                  <a:pt x="9642665" y="420244"/>
                </a:cubicBezTo>
                <a:cubicBezTo>
                  <a:pt x="9693731" y="414368"/>
                  <a:pt x="9745043" y="409595"/>
                  <a:pt x="9796110" y="403964"/>
                </a:cubicBezTo>
                <a:cubicBezTo>
                  <a:pt x="9832114" y="400047"/>
                  <a:pt x="9868241" y="395885"/>
                  <a:pt x="9904244" y="391355"/>
                </a:cubicBezTo>
                <a:cubicBezTo>
                  <a:pt x="9954576" y="384990"/>
                  <a:pt x="10004907" y="378135"/>
                  <a:pt x="10055117" y="371526"/>
                </a:cubicBezTo>
                <a:cubicBezTo>
                  <a:pt x="10089774" y="366997"/>
                  <a:pt x="10124432" y="363080"/>
                  <a:pt x="10159087" y="358427"/>
                </a:cubicBezTo>
                <a:cubicBezTo>
                  <a:pt x="10192275" y="353899"/>
                  <a:pt x="10225462" y="348513"/>
                  <a:pt x="10258650" y="343860"/>
                </a:cubicBezTo>
                <a:cubicBezTo>
                  <a:pt x="10294531" y="338720"/>
                  <a:pt x="10330412" y="334068"/>
                  <a:pt x="10366293" y="328927"/>
                </a:cubicBezTo>
                <a:cubicBezTo>
                  <a:pt x="10392868" y="325132"/>
                  <a:pt x="10419442" y="320358"/>
                  <a:pt x="10446016" y="316564"/>
                </a:cubicBezTo>
                <a:cubicBezTo>
                  <a:pt x="10481285" y="311668"/>
                  <a:pt x="10516678" y="307750"/>
                  <a:pt x="10551947" y="302486"/>
                </a:cubicBezTo>
                <a:cubicBezTo>
                  <a:pt x="10590277" y="296855"/>
                  <a:pt x="10628485" y="290000"/>
                  <a:pt x="10666939" y="284124"/>
                </a:cubicBezTo>
                <a:cubicBezTo>
                  <a:pt x="10711148" y="277392"/>
                  <a:pt x="10755478" y="271394"/>
                  <a:pt x="10799687" y="264417"/>
                </a:cubicBezTo>
                <a:cubicBezTo>
                  <a:pt x="10828832" y="259888"/>
                  <a:pt x="10857857" y="253890"/>
                  <a:pt x="10887002" y="248993"/>
                </a:cubicBezTo>
                <a:cubicBezTo>
                  <a:pt x="10954601" y="237854"/>
                  <a:pt x="11022200" y="227326"/>
                  <a:pt x="11089799" y="215820"/>
                </a:cubicBezTo>
                <a:cubicBezTo>
                  <a:pt x="11147357" y="206028"/>
                  <a:pt x="11204791" y="195500"/>
                  <a:pt x="11262349" y="185217"/>
                </a:cubicBezTo>
                <a:cubicBezTo>
                  <a:pt x="11327131" y="173589"/>
                  <a:pt x="11391790" y="161838"/>
                  <a:pt x="11456573" y="150087"/>
                </a:cubicBezTo>
                <a:cubicBezTo>
                  <a:pt x="11517315" y="138947"/>
                  <a:pt x="11578178" y="127930"/>
                  <a:pt x="11638797" y="116178"/>
                </a:cubicBezTo>
                <a:cubicBezTo>
                  <a:pt x="11697579" y="104795"/>
                  <a:pt x="11756361" y="92799"/>
                  <a:pt x="11815020" y="80435"/>
                </a:cubicBezTo>
                <a:cubicBezTo>
                  <a:pt x="11898661" y="62808"/>
                  <a:pt x="11982181" y="44569"/>
                  <a:pt x="12065699" y="26452"/>
                </a:cubicBezTo>
                <a:close/>
              </a:path>
            </a:pathLst>
          </a:custGeom>
          <a:solidFill>
            <a:srgbClr val="636466">
              <a:alpha val="90000"/>
            </a:srgbClr>
          </a:solidFill>
        </p:spPr>
        <p:txBody>
          <a:bodyPr wrap="square">
            <a:noAutofit/>
          </a:bodyPr>
          <a:lstStyle/>
          <a:p>
            <a:pPr lvl="0"/>
            <a:r>
              <a:rPr lang="de-DE"/>
              <a:t> </a:t>
            </a:r>
          </a:p>
        </p:txBody>
      </p:sp>
      <p:sp>
        <p:nvSpPr>
          <p:cNvPr id="89" name="Textplatzhalter 88">
            <a:extLst>
              <a:ext uri="{FF2B5EF4-FFF2-40B4-BE49-F238E27FC236}">
                <a16:creationId xmlns:a16="http://schemas.microsoft.com/office/drawing/2014/main" id="{D2B4C30B-CF1D-4CCC-943C-62FA6487DC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" y="5413567"/>
            <a:ext cx="12189666" cy="1454961"/>
          </a:xfrm>
          <a:custGeom>
            <a:avLst/>
            <a:gdLst>
              <a:gd name="connsiteX0" fmla="*/ 11350859 w 12189666"/>
              <a:gd name="connsiteY0" fmla="*/ 1092705 h 1454961"/>
              <a:gd name="connsiteX1" fmla="*/ 11350859 w 12189666"/>
              <a:gd name="connsiteY1" fmla="*/ 1109593 h 1454961"/>
              <a:gd name="connsiteX2" fmla="*/ 11342315 w 12189666"/>
              <a:gd name="connsiteY2" fmla="*/ 1114518 h 1454961"/>
              <a:gd name="connsiteX3" fmla="*/ 11332112 w 12189666"/>
              <a:gd name="connsiteY3" fmla="*/ 1116629 h 1454961"/>
              <a:gd name="connsiteX4" fmla="*/ 11322111 w 12189666"/>
              <a:gd name="connsiteY4" fmla="*/ 1114015 h 1454961"/>
              <a:gd name="connsiteX5" fmla="*/ 11318844 w 12189666"/>
              <a:gd name="connsiteY5" fmla="*/ 1106175 h 1454961"/>
              <a:gd name="connsiteX6" fmla="*/ 11321659 w 12189666"/>
              <a:gd name="connsiteY6" fmla="*/ 1098937 h 1454961"/>
              <a:gd name="connsiteX7" fmla="*/ 11329047 w 12189666"/>
              <a:gd name="connsiteY7" fmla="*/ 1095068 h 1454961"/>
              <a:gd name="connsiteX8" fmla="*/ 11339451 w 12189666"/>
              <a:gd name="connsiteY8" fmla="*/ 1093509 h 1454961"/>
              <a:gd name="connsiteX9" fmla="*/ 11350859 w 12189666"/>
              <a:gd name="connsiteY9" fmla="*/ 1092705 h 1454961"/>
              <a:gd name="connsiteX10" fmla="*/ 10858417 w 12189666"/>
              <a:gd name="connsiteY10" fmla="*/ 1092705 h 1454961"/>
              <a:gd name="connsiteX11" fmla="*/ 10858417 w 12189666"/>
              <a:gd name="connsiteY11" fmla="*/ 1109593 h 1454961"/>
              <a:gd name="connsiteX12" fmla="*/ 10849872 w 12189666"/>
              <a:gd name="connsiteY12" fmla="*/ 1114518 h 1454961"/>
              <a:gd name="connsiteX13" fmla="*/ 10839670 w 12189666"/>
              <a:gd name="connsiteY13" fmla="*/ 1116629 h 1454961"/>
              <a:gd name="connsiteX14" fmla="*/ 10829669 w 12189666"/>
              <a:gd name="connsiteY14" fmla="*/ 1114015 h 1454961"/>
              <a:gd name="connsiteX15" fmla="*/ 10826402 w 12189666"/>
              <a:gd name="connsiteY15" fmla="*/ 1106175 h 1454961"/>
              <a:gd name="connsiteX16" fmla="*/ 10829216 w 12189666"/>
              <a:gd name="connsiteY16" fmla="*/ 1098937 h 1454961"/>
              <a:gd name="connsiteX17" fmla="*/ 10836605 w 12189666"/>
              <a:gd name="connsiteY17" fmla="*/ 1095068 h 1454961"/>
              <a:gd name="connsiteX18" fmla="*/ 10847008 w 12189666"/>
              <a:gd name="connsiteY18" fmla="*/ 1093509 h 1454961"/>
              <a:gd name="connsiteX19" fmla="*/ 10858417 w 12189666"/>
              <a:gd name="connsiteY19" fmla="*/ 1092705 h 1454961"/>
              <a:gd name="connsiteX20" fmla="*/ 11113233 w 12189666"/>
              <a:gd name="connsiteY20" fmla="*/ 1082100 h 1454961"/>
              <a:gd name="connsiteX21" fmla="*/ 11140222 w 12189666"/>
              <a:gd name="connsiteY21" fmla="*/ 1107431 h 1454961"/>
              <a:gd name="connsiteX22" fmla="*/ 11131477 w 12189666"/>
              <a:gd name="connsiteY22" fmla="*/ 1114970 h 1454961"/>
              <a:gd name="connsiteX23" fmla="*/ 11121073 w 12189666"/>
              <a:gd name="connsiteY23" fmla="*/ 1117432 h 1454961"/>
              <a:gd name="connsiteX24" fmla="*/ 11107402 w 12189666"/>
              <a:gd name="connsiteY24" fmla="*/ 1112557 h 1454961"/>
              <a:gd name="connsiteX25" fmla="*/ 11102578 w 12189666"/>
              <a:gd name="connsiteY25" fmla="*/ 1099741 h 1454961"/>
              <a:gd name="connsiteX26" fmla="*/ 11103583 w 12189666"/>
              <a:gd name="connsiteY26" fmla="*/ 1093007 h 1454961"/>
              <a:gd name="connsiteX27" fmla="*/ 11106196 w 12189666"/>
              <a:gd name="connsiteY27" fmla="*/ 1087880 h 1454961"/>
              <a:gd name="connsiteX28" fmla="*/ 11109714 w 12189666"/>
              <a:gd name="connsiteY28" fmla="*/ 1084261 h 1454961"/>
              <a:gd name="connsiteX29" fmla="*/ 11113233 w 12189666"/>
              <a:gd name="connsiteY29" fmla="*/ 1082100 h 1454961"/>
              <a:gd name="connsiteX30" fmla="*/ 11543755 w 12189666"/>
              <a:gd name="connsiteY30" fmla="*/ 1071948 h 1454961"/>
              <a:gd name="connsiteX31" fmla="*/ 11555716 w 12189666"/>
              <a:gd name="connsiteY31" fmla="*/ 1077376 h 1454961"/>
              <a:gd name="connsiteX32" fmla="*/ 11559637 w 12189666"/>
              <a:gd name="connsiteY32" fmla="*/ 1093760 h 1454961"/>
              <a:gd name="connsiteX33" fmla="*/ 11554611 w 12189666"/>
              <a:gd name="connsiteY33" fmla="*/ 1110798 h 1454961"/>
              <a:gd name="connsiteX34" fmla="*/ 11540790 w 12189666"/>
              <a:gd name="connsiteY34" fmla="*/ 1116578 h 1454961"/>
              <a:gd name="connsiteX35" fmla="*/ 11533451 w 12189666"/>
              <a:gd name="connsiteY35" fmla="*/ 1115874 h 1454961"/>
              <a:gd name="connsiteX36" fmla="*/ 11525712 w 12189666"/>
              <a:gd name="connsiteY36" fmla="*/ 1113211 h 1454961"/>
              <a:gd name="connsiteX37" fmla="*/ 11525712 w 12189666"/>
              <a:gd name="connsiteY37" fmla="*/ 1078833 h 1454961"/>
              <a:gd name="connsiteX38" fmla="*/ 11534557 w 12189666"/>
              <a:gd name="connsiteY38" fmla="*/ 1073858 h 1454961"/>
              <a:gd name="connsiteX39" fmla="*/ 11543755 w 12189666"/>
              <a:gd name="connsiteY39" fmla="*/ 1071948 h 1454961"/>
              <a:gd name="connsiteX40" fmla="*/ 11611755 w 12189666"/>
              <a:gd name="connsiteY40" fmla="*/ 1070942 h 1454961"/>
              <a:gd name="connsiteX41" fmla="*/ 11625074 w 12189666"/>
              <a:gd name="connsiteY41" fmla="*/ 1076672 h 1454961"/>
              <a:gd name="connsiteX42" fmla="*/ 11629899 w 12189666"/>
              <a:gd name="connsiteY42" fmla="*/ 1094213 h 1454961"/>
              <a:gd name="connsiteX43" fmla="*/ 11625024 w 12189666"/>
              <a:gd name="connsiteY43" fmla="*/ 1111552 h 1454961"/>
              <a:gd name="connsiteX44" fmla="*/ 11611755 w 12189666"/>
              <a:gd name="connsiteY44" fmla="*/ 1117382 h 1454961"/>
              <a:gd name="connsiteX45" fmla="*/ 11598386 w 12189666"/>
              <a:gd name="connsiteY45" fmla="*/ 1111502 h 1454961"/>
              <a:gd name="connsiteX46" fmla="*/ 11593562 w 12189666"/>
              <a:gd name="connsiteY46" fmla="*/ 1094213 h 1454961"/>
              <a:gd name="connsiteX47" fmla="*/ 11598336 w 12189666"/>
              <a:gd name="connsiteY47" fmla="*/ 1076672 h 1454961"/>
              <a:gd name="connsiteX48" fmla="*/ 11611755 w 12189666"/>
              <a:gd name="connsiteY48" fmla="*/ 1070942 h 1454961"/>
              <a:gd name="connsiteX49" fmla="*/ 10889528 w 12189666"/>
              <a:gd name="connsiteY49" fmla="*/ 1063856 h 1454961"/>
              <a:gd name="connsiteX50" fmla="*/ 10889528 w 12189666"/>
              <a:gd name="connsiteY50" fmla="*/ 1124570 h 1454961"/>
              <a:gd name="connsiteX51" fmla="*/ 10900132 w 12189666"/>
              <a:gd name="connsiteY51" fmla="*/ 1124570 h 1454961"/>
              <a:gd name="connsiteX52" fmla="*/ 10900132 w 12189666"/>
              <a:gd name="connsiteY52" fmla="*/ 1063856 h 1454961"/>
              <a:gd name="connsiteX53" fmla="*/ 11688854 w 12189666"/>
              <a:gd name="connsiteY53" fmla="*/ 1063806 h 1454961"/>
              <a:gd name="connsiteX54" fmla="*/ 11679003 w 12189666"/>
              <a:gd name="connsiteY54" fmla="*/ 1065867 h 1454961"/>
              <a:gd name="connsiteX55" fmla="*/ 11667846 w 12189666"/>
              <a:gd name="connsiteY55" fmla="*/ 1072803 h 1454961"/>
              <a:gd name="connsiteX56" fmla="*/ 11667846 w 12189666"/>
              <a:gd name="connsiteY56" fmla="*/ 1063856 h 1454961"/>
              <a:gd name="connsiteX57" fmla="*/ 11657241 w 12189666"/>
              <a:gd name="connsiteY57" fmla="*/ 1063856 h 1454961"/>
              <a:gd name="connsiteX58" fmla="*/ 11657241 w 12189666"/>
              <a:gd name="connsiteY58" fmla="*/ 1124570 h 1454961"/>
              <a:gd name="connsiteX59" fmla="*/ 11667846 w 12189666"/>
              <a:gd name="connsiteY59" fmla="*/ 1124570 h 1454961"/>
              <a:gd name="connsiteX60" fmla="*/ 11667846 w 12189666"/>
              <a:gd name="connsiteY60" fmla="*/ 1081498 h 1454961"/>
              <a:gd name="connsiteX61" fmla="*/ 11676641 w 12189666"/>
              <a:gd name="connsiteY61" fmla="*/ 1076070 h 1454961"/>
              <a:gd name="connsiteX62" fmla="*/ 11686141 w 12189666"/>
              <a:gd name="connsiteY62" fmla="*/ 1073959 h 1454961"/>
              <a:gd name="connsiteX63" fmla="*/ 11691418 w 12189666"/>
              <a:gd name="connsiteY63" fmla="*/ 1074210 h 1454961"/>
              <a:gd name="connsiteX64" fmla="*/ 11696042 w 12189666"/>
              <a:gd name="connsiteY64" fmla="*/ 1075014 h 1454961"/>
              <a:gd name="connsiteX65" fmla="*/ 11696595 w 12189666"/>
              <a:gd name="connsiteY65" fmla="*/ 1075014 h 1454961"/>
              <a:gd name="connsiteX66" fmla="*/ 11696595 w 12189666"/>
              <a:gd name="connsiteY66" fmla="*/ 1064459 h 1454961"/>
              <a:gd name="connsiteX67" fmla="*/ 11692876 w 12189666"/>
              <a:gd name="connsiteY67" fmla="*/ 1063957 h 1454961"/>
              <a:gd name="connsiteX68" fmla="*/ 11688854 w 12189666"/>
              <a:gd name="connsiteY68" fmla="*/ 1063806 h 1454961"/>
              <a:gd name="connsiteX69" fmla="*/ 11296781 w 12189666"/>
              <a:gd name="connsiteY69" fmla="*/ 1063806 h 1454961"/>
              <a:gd name="connsiteX70" fmla="*/ 11286929 w 12189666"/>
              <a:gd name="connsiteY70" fmla="*/ 1065867 h 1454961"/>
              <a:gd name="connsiteX71" fmla="*/ 11275772 w 12189666"/>
              <a:gd name="connsiteY71" fmla="*/ 1072803 h 1454961"/>
              <a:gd name="connsiteX72" fmla="*/ 11275772 w 12189666"/>
              <a:gd name="connsiteY72" fmla="*/ 1063856 h 1454961"/>
              <a:gd name="connsiteX73" fmla="*/ 11265167 w 12189666"/>
              <a:gd name="connsiteY73" fmla="*/ 1063856 h 1454961"/>
              <a:gd name="connsiteX74" fmla="*/ 11265167 w 12189666"/>
              <a:gd name="connsiteY74" fmla="*/ 1124570 h 1454961"/>
              <a:gd name="connsiteX75" fmla="*/ 11275772 w 12189666"/>
              <a:gd name="connsiteY75" fmla="*/ 1124570 h 1454961"/>
              <a:gd name="connsiteX76" fmla="*/ 11275772 w 12189666"/>
              <a:gd name="connsiteY76" fmla="*/ 1081498 h 1454961"/>
              <a:gd name="connsiteX77" fmla="*/ 11284567 w 12189666"/>
              <a:gd name="connsiteY77" fmla="*/ 1076070 h 1454961"/>
              <a:gd name="connsiteX78" fmla="*/ 11294067 w 12189666"/>
              <a:gd name="connsiteY78" fmla="*/ 1073959 h 1454961"/>
              <a:gd name="connsiteX79" fmla="*/ 11299344 w 12189666"/>
              <a:gd name="connsiteY79" fmla="*/ 1074210 h 1454961"/>
              <a:gd name="connsiteX80" fmla="*/ 11303918 w 12189666"/>
              <a:gd name="connsiteY80" fmla="*/ 1075014 h 1454961"/>
              <a:gd name="connsiteX81" fmla="*/ 11304471 w 12189666"/>
              <a:gd name="connsiteY81" fmla="*/ 1075014 h 1454961"/>
              <a:gd name="connsiteX82" fmla="*/ 11304521 w 12189666"/>
              <a:gd name="connsiteY82" fmla="*/ 1075014 h 1454961"/>
              <a:gd name="connsiteX83" fmla="*/ 11304521 w 12189666"/>
              <a:gd name="connsiteY83" fmla="*/ 1064459 h 1454961"/>
              <a:gd name="connsiteX84" fmla="*/ 11300802 w 12189666"/>
              <a:gd name="connsiteY84" fmla="*/ 1063957 h 1454961"/>
              <a:gd name="connsiteX85" fmla="*/ 11296781 w 12189666"/>
              <a:gd name="connsiteY85" fmla="*/ 1063806 h 1454961"/>
              <a:gd name="connsiteX86" fmla="*/ 10804337 w 12189666"/>
              <a:gd name="connsiteY86" fmla="*/ 1063806 h 1454961"/>
              <a:gd name="connsiteX87" fmla="*/ 10794486 w 12189666"/>
              <a:gd name="connsiteY87" fmla="*/ 1065867 h 1454961"/>
              <a:gd name="connsiteX88" fmla="*/ 10783329 w 12189666"/>
              <a:gd name="connsiteY88" fmla="*/ 1072803 h 1454961"/>
              <a:gd name="connsiteX89" fmla="*/ 10783329 w 12189666"/>
              <a:gd name="connsiteY89" fmla="*/ 1063856 h 1454961"/>
              <a:gd name="connsiteX90" fmla="*/ 10772724 w 12189666"/>
              <a:gd name="connsiteY90" fmla="*/ 1063856 h 1454961"/>
              <a:gd name="connsiteX91" fmla="*/ 10772724 w 12189666"/>
              <a:gd name="connsiteY91" fmla="*/ 1124570 h 1454961"/>
              <a:gd name="connsiteX92" fmla="*/ 10783329 w 12189666"/>
              <a:gd name="connsiteY92" fmla="*/ 1124570 h 1454961"/>
              <a:gd name="connsiteX93" fmla="*/ 10783329 w 12189666"/>
              <a:gd name="connsiteY93" fmla="*/ 1081498 h 1454961"/>
              <a:gd name="connsiteX94" fmla="*/ 10792124 w 12189666"/>
              <a:gd name="connsiteY94" fmla="*/ 1076070 h 1454961"/>
              <a:gd name="connsiteX95" fmla="*/ 10801624 w 12189666"/>
              <a:gd name="connsiteY95" fmla="*/ 1073959 h 1454961"/>
              <a:gd name="connsiteX96" fmla="*/ 10806901 w 12189666"/>
              <a:gd name="connsiteY96" fmla="*/ 1074210 h 1454961"/>
              <a:gd name="connsiteX97" fmla="*/ 10811475 w 12189666"/>
              <a:gd name="connsiteY97" fmla="*/ 1075014 h 1454961"/>
              <a:gd name="connsiteX98" fmla="*/ 10812027 w 12189666"/>
              <a:gd name="connsiteY98" fmla="*/ 1075014 h 1454961"/>
              <a:gd name="connsiteX99" fmla="*/ 10812078 w 12189666"/>
              <a:gd name="connsiteY99" fmla="*/ 1075014 h 1454961"/>
              <a:gd name="connsiteX100" fmla="*/ 10812078 w 12189666"/>
              <a:gd name="connsiteY100" fmla="*/ 1064459 h 1454961"/>
              <a:gd name="connsiteX101" fmla="*/ 10808358 w 12189666"/>
              <a:gd name="connsiteY101" fmla="*/ 1063957 h 1454961"/>
              <a:gd name="connsiteX102" fmla="*/ 10804337 w 12189666"/>
              <a:gd name="connsiteY102" fmla="*/ 1063806 h 1454961"/>
              <a:gd name="connsiteX103" fmla="*/ 11334123 w 12189666"/>
              <a:gd name="connsiteY103" fmla="*/ 1062398 h 1454961"/>
              <a:gd name="connsiteX104" fmla="*/ 11322563 w 12189666"/>
              <a:gd name="connsiteY104" fmla="*/ 1063353 h 1454961"/>
              <a:gd name="connsiteX105" fmla="*/ 11313617 w 12189666"/>
              <a:gd name="connsiteY105" fmla="*/ 1065163 h 1454961"/>
              <a:gd name="connsiteX106" fmla="*/ 11313617 w 12189666"/>
              <a:gd name="connsiteY106" fmla="*/ 1075516 h 1454961"/>
              <a:gd name="connsiteX107" fmla="*/ 11314170 w 12189666"/>
              <a:gd name="connsiteY107" fmla="*/ 1075516 h 1454961"/>
              <a:gd name="connsiteX108" fmla="*/ 11324775 w 12189666"/>
              <a:gd name="connsiteY108" fmla="*/ 1072450 h 1454961"/>
              <a:gd name="connsiteX109" fmla="*/ 11334073 w 12189666"/>
              <a:gd name="connsiteY109" fmla="*/ 1071395 h 1454961"/>
              <a:gd name="connsiteX110" fmla="*/ 11340657 w 12189666"/>
              <a:gd name="connsiteY110" fmla="*/ 1071847 h 1454961"/>
              <a:gd name="connsiteX111" fmla="*/ 11346085 w 12189666"/>
              <a:gd name="connsiteY111" fmla="*/ 1073506 h 1454961"/>
              <a:gd name="connsiteX112" fmla="*/ 11349703 w 12189666"/>
              <a:gd name="connsiteY112" fmla="*/ 1077074 h 1454961"/>
              <a:gd name="connsiteX113" fmla="*/ 11350960 w 12189666"/>
              <a:gd name="connsiteY113" fmla="*/ 1082854 h 1454961"/>
              <a:gd name="connsiteX114" fmla="*/ 11350960 w 12189666"/>
              <a:gd name="connsiteY114" fmla="*/ 1084412 h 1454961"/>
              <a:gd name="connsiteX115" fmla="*/ 11333620 w 12189666"/>
              <a:gd name="connsiteY115" fmla="*/ 1085719 h 1454961"/>
              <a:gd name="connsiteX116" fmla="*/ 11319799 w 12189666"/>
              <a:gd name="connsiteY116" fmla="*/ 1089036 h 1454961"/>
              <a:gd name="connsiteX117" fmla="*/ 11311004 w 12189666"/>
              <a:gd name="connsiteY117" fmla="*/ 1095771 h 1454961"/>
              <a:gd name="connsiteX118" fmla="*/ 11307938 w 12189666"/>
              <a:gd name="connsiteY118" fmla="*/ 1106928 h 1454961"/>
              <a:gd name="connsiteX119" fmla="*/ 11313868 w 12189666"/>
              <a:gd name="connsiteY119" fmla="*/ 1120800 h 1454961"/>
              <a:gd name="connsiteX120" fmla="*/ 11328293 w 12189666"/>
              <a:gd name="connsiteY120" fmla="*/ 1126229 h 1454961"/>
              <a:gd name="connsiteX121" fmla="*/ 11336334 w 12189666"/>
              <a:gd name="connsiteY121" fmla="*/ 1125374 h 1454961"/>
              <a:gd name="connsiteX122" fmla="*/ 11342415 w 12189666"/>
              <a:gd name="connsiteY122" fmla="*/ 1123263 h 1454961"/>
              <a:gd name="connsiteX123" fmla="*/ 11347040 w 12189666"/>
              <a:gd name="connsiteY123" fmla="*/ 1120650 h 1454961"/>
              <a:gd name="connsiteX124" fmla="*/ 11350859 w 12189666"/>
              <a:gd name="connsiteY124" fmla="*/ 1118086 h 1454961"/>
              <a:gd name="connsiteX125" fmla="*/ 11350859 w 12189666"/>
              <a:gd name="connsiteY125" fmla="*/ 1124570 h 1454961"/>
              <a:gd name="connsiteX126" fmla="*/ 11361414 w 12189666"/>
              <a:gd name="connsiteY126" fmla="*/ 1124570 h 1454961"/>
              <a:gd name="connsiteX127" fmla="*/ 11361564 w 12189666"/>
              <a:gd name="connsiteY127" fmla="*/ 1124570 h 1454961"/>
              <a:gd name="connsiteX128" fmla="*/ 11361564 w 12189666"/>
              <a:gd name="connsiteY128" fmla="*/ 1083407 h 1454961"/>
              <a:gd name="connsiteX129" fmla="*/ 11359705 w 12189666"/>
              <a:gd name="connsiteY129" fmla="*/ 1073556 h 1454961"/>
              <a:gd name="connsiteX130" fmla="*/ 11354277 w 12189666"/>
              <a:gd name="connsiteY130" fmla="*/ 1067072 h 1454961"/>
              <a:gd name="connsiteX131" fmla="*/ 11345733 w 12189666"/>
              <a:gd name="connsiteY131" fmla="*/ 1063454 h 1454961"/>
              <a:gd name="connsiteX132" fmla="*/ 11334123 w 12189666"/>
              <a:gd name="connsiteY132" fmla="*/ 1062398 h 1454961"/>
              <a:gd name="connsiteX133" fmla="*/ 10841530 w 12189666"/>
              <a:gd name="connsiteY133" fmla="*/ 1062398 h 1454961"/>
              <a:gd name="connsiteX134" fmla="*/ 10829970 w 12189666"/>
              <a:gd name="connsiteY134" fmla="*/ 1063353 h 1454961"/>
              <a:gd name="connsiteX135" fmla="*/ 10821024 w 12189666"/>
              <a:gd name="connsiteY135" fmla="*/ 1065163 h 1454961"/>
              <a:gd name="connsiteX136" fmla="*/ 10821024 w 12189666"/>
              <a:gd name="connsiteY136" fmla="*/ 1075516 h 1454961"/>
              <a:gd name="connsiteX137" fmla="*/ 10821577 w 12189666"/>
              <a:gd name="connsiteY137" fmla="*/ 1075516 h 1454961"/>
              <a:gd name="connsiteX138" fmla="*/ 10832181 w 12189666"/>
              <a:gd name="connsiteY138" fmla="*/ 1072450 h 1454961"/>
              <a:gd name="connsiteX139" fmla="*/ 10841480 w 12189666"/>
              <a:gd name="connsiteY139" fmla="*/ 1071395 h 1454961"/>
              <a:gd name="connsiteX140" fmla="*/ 10848064 w 12189666"/>
              <a:gd name="connsiteY140" fmla="*/ 1071847 h 1454961"/>
              <a:gd name="connsiteX141" fmla="*/ 10853491 w 12189666"/>
              <a:gd name="connsiteY141" fmla="*/ 1073506 h 1454961"/>
              <a:gd name="connsiteX142" fmla="*/ 10857110 w 12189666"/>
              <a:gd name="connsiteY142" fmla="*/ 1077074 h 1454961"/>
              <a:gd name="connsiteX143" fmla="*/ 10858367 w 12189666"/>
              <a:gd name="connsiteY143" fmla="*/ 1082854 h 1454961"/>
              <a:gd name="connsiteX144" fmla="*/ 10858367 w 12189666"/>
              <a:gd name="connsiteY144" fmla="*/ 1084412 h 1454961"/>
              <a:gd name="connsiteX145" fmla="*/ 10841027 w 12189666"/>
              <a:gd name="connsiteY145" fmla="*/ 1085719 h 1454961"/>
              <a:gd name="connsiteX146" fmla="*/ 10827206 w 12189666"/>
              <a:gd name="connsiteY146" fmla="*/ 1089036 h 1454961"/>
              <a:gd name="connsiteX147" fmla="*/ 10818461 w 12189666"/>
              <a:gd name="connsiteY147" fmla="*/ 1095771 h 1454961"/>
              <a:gd name="connsiteX148" fmla="*/ 10815395 w 12189666"/>
              <a:gd name="connsiteY148" fmla="*/ 1106928 h 1454961"/>
              <a:gd name="connsiteX149" fmla="*/ 10821325 w 12189666"/>
              <a:gd name="connsiteY149" fmla="*/ 1120800 h 1454961"/>
              <a:gd name="connsiteX150" fmla="*/ 10835750 w 12189666"/>
              <a:gd name="connsiteY150" fmla="*/ 1126229 h 1454961"/>
              <a:gd name="connsiteX151" fmla="*/ 10843842 w 12189666"/>
              <a:gd name="connsiteY151" fmla="*/ 1125374 h 1454961"/>
              <a:gd name="connsiteX152" fmla="*/ 10849923 w 12189666"/>
              <a:gd name="connsiteY152" fmla="*/ 1123263 h 1454961"/>
              <a:gd name="connsiteX153" fmla="*/ 10854597 w 12189666"/>
              <a:gd name="connsiteY153" fmla="*/ 1120650 h 1454961"/>
              <a:gd name="connsiteX154" fmla="*/ 10858417 w 12189666"/>
              <a:gd name="connsiteY154" fmla="*/ 1118086 h 1454961"/>
              <a:gd name="connsiteX155" fmla="*/ 10858417 w 12189666"/>
              <a:gd name="connsiteY155" fmla="*/ 1124570 h 1454961"/>
              <a:gd name="connsiteX156" fmla="*/ 10868971 w 12189666"/>
              <a:gd name="connsiteY156" fmla="*/ 1124570 h 1454961"/>
              <a:gd name="connsiteX157" fmla="*/ 10868971 w 12189666"/>
              <a:gd name="connsiteY157" fmla="*/ 1083407 h 1454961"/>
              <a:gd name="connsiteX158" fmla="*/ 10867111 w 12189666"/>
              <a:gd name="connsiteY158" fmla="*/ 1073556 h 1454961"/>
              <a:gd name="connsiteX159" fmla="*/ 10861683 w 12189666"/>
              <a:gd name="connsiteY159" fmla="*/ 1067072 h 1454961"/>
              <a:gd name="connsiteX160" fmla="*/ 10853140 w 12189666"/>
              <a:gd name="connsiteY160" fmla="*/ 1063454 h 1454961"/>
              <a:gd name="connsiteX161" fmla="*/ 10841530 w 12189666"/>
              <a:gd name="connsiteY161" fmla="*/ 1062398 h 1454961"/>
              <a:gd name="connsiteX162" fmla="*/ 11476458 w 12189666"/>
              <a:gd name="connsiteY162" fmla="*/ 1062247 h 1454961"/>
              <a:gd name="connsiteX163" fmla="*/ 11465551 w 12189666"/>
              <a:gd name="connsiteY163" fmla="*/ 1063755 h 1454961"/>
              <a:gd name="connsiteX164" fmla="*/ 11457509 w 12189666"/>
              <a:gd name="connsiteY164" fmla="*/ 1067826 h 1454961"/>
              <a:gd name="connsiteX165" fmla="*/ 11452634 w 12189666"/>
              <a:gd name="connsiteY165" fmla="*/ 1073757 h 1454961"/>
              <a:gd name="connsiteX166" fmla="*/ 11451025 w 12189666"/>
              <a:gd name="connsiteY166" fmla="*/ 1080844 h 1454961"/>
              <a:gd name="connsiteX167" fmla="*/ 11454494 w 12189666"/>
              <a:gd name="connsiteY167" fmla="*/ 1090946 h 1454961"/>
              <a:gd name="connsiteX168" fmla="*/ 11466255 w 12189666"/>
              <a:gd name="connsiteY168" fmla="*/ 1097178 h 1454961"/>
              <a:gd name="connsiteX169" fmla="*/ 11472889 w 12189666"/>
              <a:gd name="connsiteY169" fmla="*/ 1098585 h 1454961"/>
              <a:gd name="connsiteX170" fmla="*/ 11478769 w 12189666"/>
              <a:gd name="connsiteY170" fmla="*/ 1099741 h 1454961"/>
              <a:gd name="connsiteX171" fmla="*/ 11487012 w 12189666"/>
              <a:gd name="connsiteY171" fmla="*/ 1102907 h 1454961"/>
              <a:gd name="connsiteX172" fmla="*/ 11489173 w 12189666"/>
              <a:gd name="connsiteY172" fmla="*/ 1108336 h 1454961"/>
              <a:gd name="connsiteX173" fmla="*/ 11485203 w 12189666"/>
              <a:gd name="connsiteY173" fmla="*/ 1115171 h 1454961"/>
              <a:gd name="connsiteX174" fmla="*/ 11474246 w 12189666"/>
              <a:gd name="connsiteY174" fmla="*/ 1117332 h 1454961"/>
              <a:gd name="connsiteX175" fmla="*/ 11462434 w 12189666"/>
              <a:gd name="connsiteY175" fmla="*/ 1115171 h 1454961"/>
              <a:gd name="connsiteX176" fmla="*/ 11451277 w 12189666"/>
              <a:gd name="connsiteY176" fmla="*/ 1109391 h 1454961"/>
              <a:gd name="connsiteX177" fmla="*/ 11450724 w 12189666"/>
              <a:gd name="connsiteY177" fmla="*/ 1109391 h 1454961"/>
              <a:gd name="connsiteX178" fmla="*/ 11450724 w 12189666"/>
              <a:gd name="connsiteY178" fmla="*/ 1120851 h 1454961"/>
              <a:gd name="connsiteX179" fmla="*/ 11460525 w 12189666"/>
              <a:gd name="connsiteY179" fmla="*/ 1124369 h 1454961"/>
              <a:gd name="connsiteX180" fmla="*/ 11473341 w 12189666"/>
              <a:gd name="connsiteY180" fmla="*/ 1125977 h 1454961"/>
              <a:gd name="connsiteX181" fmla="*/ 11492842 w 12189666"/>
              <a:gd name="connsiteY181" fmla="*/ 1120650 h 1454961"/>
              <a:gd name="connsiteX182" fmla="*/ 11499979 w 12189666"/>
              <a:gd name="connsiteY182" fmla="*/ 1107029 h 1454961"/>
              <a:gd name="connsiteX183" fmla="*/ 11496008 w 12189666"/>
              <a:gd name="connsiteY183" fmla="*/ 1096223 h 1454961"/>
              <a:gd name="connsiteX184" fmla="*/ 11484600 w 12189666"/>
              <a:gd name="connsiteY184" fmla="*/ 1090644 h 1454961"/>
              <a:gd name="connsiteX185" fmla="*/ 11478518 w 12189666"/>
              <a:gd name="connsiteY185" fmla="*/ 1089438 h 1454961"/>
              <a:gd name="connsiteX186" fmla="*/ 11471934 w 12189666"/>
              <a:gd name="connsiteY186" fmla="*/ 1088131 h 1454961"/>
              <a:gd name="connsiteX187" fmla="*/ 11464244 w 12189666"/>
              <a:gd name="connsiteY187" fmla="*/ 1085015 h 1454961"/>
              <a:gd name="connsiteX188" fmla="*/ 11461831 w 12189666"/>
              <a:gd name="connsiteY188" fmla="*/ 1079386 h 1454961"/>
              <a:gd name="connsiteX189" fmla="*/ 11465852 w 12189666"/>
              <a:gd name="connsiteY189" fmla="*/ 1073003 h 1454961"/>
              <a:gd name="connsiteX190" fmla="*/ 11475653 w 12189666"/>
              <a:gd name="connsiteY190" fmla="*/ 1070842 h 1454961"/>
              <a:gd name="connsiteX191" fmla="*/ 11487062 w 12189666"/>
              <a:gd name="connsiteY191" fmla="*/ 1072802 h 1454961"/>
              <a:gd name="connsiteX192" fmla="*/ 11496913 w 12189666"/>
              <a:gd name="connsiteY192" fmla="*/ 1077677 h 1454961"/>
              <a:gd name="connsiteX193" fmla="*/ 11497466 w 12189666"/>
              <a:gd name="connsiteY193" fmla="*/ 1077677 h 1454961"/>
              <a:gd name="connsiteX194" fmla="*/ 11497466 w 12189666"/>
              <a:gd name="connsiteY194" fmla="*/ 1066771 h 1454961"/>
              <a:gd name="connsiteX195" fmla="*/ 11487866 w 12189666"/>
              <a:gd name="connsiteY195" fmla="*/ 1063554 h 1454961"/>
              <a:gd name="connsiteX196" fmla="*/ 11476458 w 12189666"/>
              <a:gd name="connsiteY196" fmla="*/ 1062247 h 1454961"/>
              <a:gd name="connsiteX197" fmla="*/ 11015729 w 12189666"/>
              <a:gd name="connsiteY197" fmla="*/ 1062247 h 1454961"/>
              <a:gd name="connsiteX198" fmla="*/ 11004823 w 12189666"/>
              <a:gd name="connsiteY198" fmla="*/ 1063755 h 1454961"/>
              <a:gd name="connsiteX199" fmla="*/ 10996781 w 12189666"/>
              <a:gd name="connsiteY199" fmla="*/ 1067826 h 1454961"/>
              <a:gd name="connsiteX200" fmla="*/ 10991906 w 12189666"/>
              <a:gd name="connsiteY200" fmla="*/ 1073757 h 1454961"/>
              <a:gd name="connsiteX201" fmla="*/ 10990297 w 12189666"/>
              <a:gd name="connsiteY201" fmla="*/ 1080844 h 1454961"/>
              <a:gd name="connsiteX202" fmla="*/ 10993766 w 12189666"/>
              <a:gd name="connsiteY202" fmla="*/ 1090946 h 1454961"/>
              <a:gd name="connsiteX203" fmla="*/ 11005527 w 12189666"/>
              <a:gd name="connsiteY203" fmla="*/ 1097178 h 1454961"/>
              <a:gd name="connsiteX204" fmla="*/ 11012161 w 12189666"/>
              <a:gd name="connsiteY204" fmla="*/ 1098585 h 1454961"/>
              <a:gd name="connsiteX205" fmla="*/ 11018041 w 12189666"/>
              <a:gd name="connsiteY205" fmla="*/ 1099741 h 1454961"/>
              <a:gd name="connsiteX206" fmla="*/ 11026284 w 12189666"/>
              <a:gd name="connsiteY206" fmla="*/ 1102907 h 1454961"/>
              <a:gd name="connsiteX207" fmla="*/ 11028445 w 12189666"/>
              <a:gd name="connsiteY207" fmla="*/ 1108336 h 1454961"/>
              <a:gd name="connsiteX208" fmla="*/ 11024474 w 12189666"/>
              <a:gd name="connsiteY208" fmla="*/ 1115171 h 1454961"/>
              <a:gd name="connsiteX209" fmla="*/ 11013518 w 12189666"/>
              <a:gd name="connsiteY209" fmla="*/ 1117332 h 1454961"/>
              <a:gd name="connsiteX210" fmla="*/ 11001706 w 12189666"/>
              <a:gd name="connsiteY210" fmla="*/ 1115171 h 1454961"/>
              <a:gd name="connsiteX211" fmla="*/ 10990549 w 12189666"/>
              <a:gd name="connsiteY211" fmla="*/ 1109391 h 1454961"/>
              <a:gd name="connsiteX212" fmla="*/ 10989996 w 12189666"/>
              <a:gd name="connsiteY212" fmla="*/ 1109391 h 1454961"/>
              <a:gd name="connsiteX213" fmla="*/ 10989996 w 12189666"/>
              <a:gd name="connsiteY213" fmla="*/ 1120851 h 1454961"/>
              <a:gd name="connsiteX214" fmla="*/ 10999797 w 12189666"/>
              <a:gd name="connsiteY214" fmla="*/ 1124369 h 1454961"/>
              <a:gd name="connsiteX215" fmla="*/ 11012613 w 12189666"/>
              <a:gd name="connsiteY215" fmla="*/ 1125977 h 1454961"/>
              <a:gd name="connsiteX216" fmla="*/ 11032114 w 12189666"/>
              <a:gd name="connsiteY216" fmla="*/ 1120650 h 1454961"/>
              <a:gd name="connsiteX217" fmla="*/ 11039251 w 12189666"/>
              <a:gd name="connsiteY217" fmla="*/ 1107029 h 1454961"/>
              <a:gd name="connsiteX218" fmla="*/ 11035280 w 12189666"/>
              <a:gd name="connsiteY218" fmla="*/ 1096223 h 1454961"/>
              <a:gd name="connsiteX219" fmla="*/ 11023871 w 12189666"/>
              <a:gd name="connsiteY219" fmla="*/ 1090644 h 1454961"/>
              <a:gd name="connsiteX220" fmla="*/ 11017790 w 12189666"/>
              <a:gd name="connsiteY220" fmla="*/ 1089438 h 1454961"/>
              <a:gd name="connsiteX221" fmla="*/ 11011206 w 12189666"/>
              <a:gd name="connsiteY221" fmla="*/ 1088131 h 1454961"/>
              <a:gd name="connsiteX222" fmla="*/ 11003516 w 12189666"/>
              <a:gd name="connsiteY222" fmla="*/ 1085015 h 1454961"/>
              <a:gd name="connsiteX223" fmla="*/ 11001103 w 12189666"/>
              <a:gd name="connsiteY223" fmla="*/ 1079386 h 1454961"/>
              <a:gd name="connsiteX224" fmla="*/ 11005124 w 12189666"/>
              <a:gd name="connsiteY224" fmla="*/ 1073003 h 1454961"/>
              <a:gd name="connsiteX225" fmla="*/ 11014925 w 12189666"/>
              <a:gd name="connsiteY225" fmla="*/ 1070842 h 1454961"/>
              <a:gd name="connsiteX226" fmla="*/ 11026334 w 12189666"/>
              <a:gd name="connsiteY226" fmla="*/ 1072802 h 1454961"/>
              <a:gd name="connsiteX227" fmla="*/ 11036185 w 12189666"/>
              <a:gd name="connsiteY227" fmla="*/ 1077677 h 1454961"/>
              <a:gd name="connsiteX228" fmla="*/ 11036738 w 12189666"/>
              <a:gd name="connsiteY228" fmla="*/ 1077677 h 1454961"/>
              <a:gd name="connsiteX229" fmla="*/ 11036738 w 12189666"/>
              <a:gd name="connsiteY229" fmla="*/ 1066771 h 1454961"/>
              <a:gd name="connsiteX230" fmla="*/ 11027138 w 12189666"/>
              <a:gd name="connsiteY230" fmla="*/ 1063554 h 1454961"/>
              <a:gd name="connsiteX231" fmla="*/ 11015729 w 12189666"/>
              <a:gd name="connsiteY231" fmla="*/ 1062247 h 1454961"/>
              <a:gd name="connsiteX232" fmla="*/ 11611805 w 12189666"/>
              <a:gd name="connsiteY232" fmla="*/ 1062197 h 1454961"/>
              <a:gd name="connsiteX233" fmla="*/ 11590546 w 12189666"/>
              <a:gd name="connsiteY233" fmla="*/ 1070792 h 1454961"/>
              <a:gd name="connsiteX234" fmla="*/ 11582655 w 12189666"/>
              <a:gd name="connsiteY234" fmla="*/ 1094213 h 1454961"/>
              <a:gd name="connsiteX235" fmla="*/ 11590546 w 12189666"/>
              <a:gd name="connsiteY235" fmla="*/ 1117634 h 1454961"/>
              <a:gd name="connsiteX236" fmla="*/ 11611805 w 12189666"/>
              <a:gd name="connsiteY236" fmla="*/ 1126229 h 1454961"/>
              <a:gd name="connsiteX237" fmla="*/ 11632964 w 12189666"/>
              <a:gd name="connsiteY237" fmla="*/ 1117634 h 1454961"/>
              <a:gd name="connsiteX238" fmla="*/ 11640855 w 12189666"/>
              <a:gd name="connsiteY238" fmla="*/ 1094213 h 1454961"/>
              <a:gd name="connsiteX239" fmla="*/ 11632964 w 12189666"/>
              <a:gd name="connsiteY239" fmla="*/ 1070792 h 1454961"/>
              <a:gd name="connsiteX240" fmla="*/ 11611805 w 12189666"/>
              <a:gd name="connsiteY240" fmla="*/ 1062197 h 1454961"/>
              <a:gd name="connsiteX241" fmla="*/ 11413583 w 12189666"/>
              <a:gd name="connsiteY241" fmla="*/ 1062197 h 1454961"/>
              <a:gd name="connsiteX242" fmla="*/ 11402676 w 12189666"/>
              <a:gd name="connsiteY242" fmla="*/ 1064409 h 1454961"/>
              <a:gd name="connsiteX243" fmla="*/ 11392424 w 12189666"/>
              <a:gd name="connsiteY243" fmla="*/ 1070591 h 1454961"/>
              <a:gd name="connsiteX244" fmla="*/ 11392424 w 12189666"/>
              <a:gd name="connsiteY244" fmla="*/ 1063856 h 1454961"/>
              <a:gd name="connsiteX245" fmla="*/ 11381819 w 12189666"/>
              <a:gd name="connsiteY245" fmla="*/ 1063856 h 1454961"/>
              <a:gd name="connsiteX246" fmla="*/ 11381819 w 12189666"/>
              <a:gd name="connsiteY246" fmla="*/ 1124570 h 1454961"/>
              <a:gd name="connsiteX247" fmla="*/ 11392424 w 12189666"/>
              <a:gd name="connsiteY247" fmla="*/ 1124570 h 1454961"/>
              <a:gd name="connsiteX248" fmla="*/ 11392424 w 12189666"/>
              <a:gd name="connsiteY248" fmla="*/ 1079236 h 1454961"/>
              <a:gd name="connsiteX249" fmla="*/ 11401521 w 12189666"/>
              <a:gd name="connsiteY249" fmla="*/ 1073958 h 1454961"/>
              <a:gd name="connsiteX250" fmla="*/ 11410617 w 12189666"/>
              <a:gd name="connsiteY250" fmla="*/ 1071897 h 1454961"/>
              <a:gd name="connsiteX251" fmla="*/ 11417503 w 12189666"/>
              <a:gd name="connsiteY251" fmla="*/ 1073003 h 1454961"/>
              <a:gd name="connsiteX252" fmla="*/ 11421573 w 12189666"/>
              <a:gd name="connsiteY252" fmla="*/ 1076421 h 1454961"/>
              <a:gd name="connsiteX253" fmla="*/ 11423433 w 12189666"/>
              <a:gd name="connsiteY253" fmla="*/ 1082150 h 1454961"/>
              <a:gd name="connsiteX254" fmla="*/ 11423936 w 12189666"/>
              <a:gd name="connsiteY254" fmla="*/ 1089991 h 1454961"/>
              <a:gd name="connsiteX255" fmla="*/ 11423936 w 12189666"/>
              <a:gd name="connsiteY255" fmla="*/ 1124570 h 1454961"/>
              <a:gd name="connsiteX256" fmla="*/ 11434541 w 12189666"/>
              <a:gd name="connsiteY256" fmla="*/ 1124570 h 1454961"/>
              <a:gd name="connsiteX257" fmla="*/ 11434541 w 12189666"/>
              <a:gd name="connsiteY257" fmla="*/ 1085216 h 1454961"/>
              <a:gd name="connsiteX258" fmla="*/ 11429163 w 12189666"/>
              <a:gd name="connsiteY258" fmla="*/ 1068128 h 1454961"/>
              <a:gd name="connsiteX259" fmla="*/ 11413583 w 12189666"/>
              <a:gd name="connsiteY259" fmla="*/ 1062197 h 1454961"/>
              <a:gd name="connsiteX260" fmla="*/ 10952854 w 12189666"/>
              <a:gd name="connsiteY260" fmla="*/ 1062197 h 1454961"/>
              <a:gd name="connsiteX261" fmla="*/ 10941948 w 12189666"/>
              <a:gd name="connsiteY261" fmla="*/ 1064409 h 1454961"/>
              <a:gd name="connsiteX262" fmla="*/ 10931695 w 12189666"/>
              <a:gd name="connsiteY262" fmla="*/ 1070591 h 1454961"/>
              <a:gd name="connsiteX263" fmla="*/ 10931695 w 12189666"/>
              <a:gd name="connsiteY263" fmla="*/ 1063856 h 1454961"/>
              <a:gd name="connsiteX264" fmla="*/ 10921090 w 12189666"/>
              <a:gd name="connsiteY264" fmla="*/ 1063856 h 1454961"/>
              <a:gd name="connsiteX265" fmla="*/ 10921090 w 12189666"/>
              <a:gd name="connsiteY265" fmla="*/ 1124570 h 1454961"/>
              <a:gd name="connsiteX266" fmla="*/ 10931695 w 12189666"/>
              <a:gd name="connsiteY266" fmla="*/ 1124570 h 1454961"/>
              <a:gd name="connsiteX267" fmla="*/ 10931695 w 12189666"/>
              <a:gd name="connsiteY267" fmla="*/ 1079236 h 1454961"/>
              <a:gd name="connsiteX268" fmla="*/ 10940792 w 12189666"/>
              <a:gd name="connsiteY268" fmla="*/ 1073958 h 1454961"/>
              <a:gd name="connsiteX269" fmla="*/ 10949888 w 12189666"/>
              <a:gd name="connsiteY269" fmla="*/ 1071897 h 1454961"/>
              <a:gd name="connsiteX270" fmla="*/ 10956774 w 12189666"/>
              <a:gd name="connsiteY270" fmla="*/ 1073003 h 1454961"/>
              <a:gd name="connsiteX271" fmla="*/ 10960845 w 12189666"/>
              <a:gd name="connsiteY271" fmla="*/ 1076421 h 1454961"/>
              <a:gd name="connsiteX272" fmla="*/ 10962704 w 12189666"/>
              <a:gd name="connsiteY272" fmla="*/ 1082150 h 1454961"/>
              <a:gd name="connsiteX273" fmla="*/ 10963207 w 12189666"/>
              <a:gd name="connsiteY273" fmla="*/ 1089991 h 1454961"/>
              <a:gd name="connsiteX274" fmla="*/ 10963207 w 12189666"/>
              <a:gd name="connsiteY274" fmla="*/ 1124570 h 1454961"/>
              <a:gd name="connsiteX275" fmla="*/ 10973812 w 12189666"/>
              <a:gd name="connsiteY275" fmla="*/ 1124570 h 1454961"/>
              <a:gd name="connsiteX276" fmla="*/ 10973812 w 12189666"/>
              <a:gd name="connsiteY276" fmla="*/ 1085216 h 1454961"/>
              <a:gd name="connsiteX277" fmla="*/ 10968434 w 12189666"/>
              <a:gd name="connsiteY277" fmla="*/ 1068128 h 1454961"/>
              <a:gd name="connsiteX278" fmla="*/ 10952854 w 12189666"/>
              <a:gd name="connsiteY278" fmla="*/ 1062197 h 1454961"/>
              <a:gd name="connsiteX279" fmla="*/ 11546469 w 12189666"/>
              <a:gd name="connsiteY279" fmla="*/ 1062147 h 1454961"/>
              <a:gd name="connsiteX280" fmla="*/ 11535211 w 12189666"/>
              <a:gd name="connsiteY280" fmla="*/ 1064459 h 1454961"/>
              <a:gd name="connsiteX281" fmla="*/ 11525712 w 12189666"/>
              <a:gd name="connsiteY281" fmla="*/ 1070189 h 1454961"/>
              <a:gd name="connsiteX282" fmla="*/ 11525712 w 12189666"/>
              <a:gd name="connsiteY282" fmla="*/ 1063856 h 1454961"/>
              <a:gd name="connsiteX283" fmla="*/ 11515107 w 12189666"/>
              <a:gd name="connsiteY283" fmla="*/ 1063856 h 1454961"/>
              <a:gd name="connsiteX284" fmla="*/ 11515107 w 12189666"/>
              <a:gd name="connsiteY284" fmla="*/ 1146935 h 1454961"/>
              <a:gd name="connsiteX285" fmla="*/ 11525712 w 12189666"/>
              <a:gd name="connsiteY285" fmla="*/ 1146935 h 1454961"/>
              <a:gd name="connsiteX286" fmla="*/ 11525712 w 12189666"/>
              <a:gd name="connsiteY286" fmla="*/ 1121503 h 1454961"/>
              <a:gd name="connsiteX287" fmla="*/ 11533803 w 12189666"/>
              <a:gd name="connsiteY287" fmla="*/ 1124720 h 1454961"/>
              <a:gd name="connsiteX288" fmla="*/ 11542700 w 12189666"/>
              <a:gd name="connsiteY288" fmla="*/ 1125776 h 1454961"/>
              <a:gd name="connsiteX289" fmla="*/ 11553405 w 12189666"/>
              <a:gd name="connsiteY289" fmla="*/ 1123564 h 1454961"/>
              <a:gd name="connsiteX290" fmla="*/ 11562200 w 12189666"/>
              <a:gd name="connsiteY290" fmla="*/ 1117332 h 1454961"/>
              <a:gd name="connsiteX291" fmla="*/ 11568382 w 12189666"/>
              <a:gd name="connsiteY291" fmla="*/ 1106979 h 1454961"/>
              <a:gd name="connsiteX292" fmla="*/ 11570593 w 12189666"/>
              <a:gd name="connsiteY292" fmla="*/ 1093459 h 1454961"/>
              <a:gd name="connsiteX293" fmla="*/ 11564210 w 12189666"/>
              <a:gd name="connsiteY293" fmla="*/ 1070440 h 1454961"/>
              <a:gd name="connsiteX294" fmla="*/ 11546469 w 12189666"/>
              <a:gd name="connsiteY294" fmla="*/ 1062147 h 1454961"/>
              <a:gd name="connsiteX295" fmla="*/ 11117957 w 12189666"/>
              <a:gd name="connsiteY295" fmla="*/ 1048728 h 1454961"/>
              <a:gd name="connsiteX296" fmla="*/ 11126099 w 12189666"/>
              <a:gd name="connsiteY296" fmla="*/ 1051693 h 1454961"/>
              <a:gd name="connsiteX297" fmla="*/ 11129265 w 12189666"/>
              <a:gd name="connsiteY297" fmla="*/ 1059835 h 1454961"/>
              <a:gd name="connsiteX298" fmla="*/ 11126501 w 12189666"/>
              <a:gd name="connsiteY298" fmla="*/ 1069384 h 1454961"/>
              <a:gd name="connsiteX299" fmla="*/ 11118108 w 12189666"/>
              <a:gd name="connsiteY299" fmla="*/ 1074963 h 1454961"/>
              <a:gd name="connsiteX300" fmla="*/ 11108458 w 12189666"/>
              <a:gd name="connsiteY300" fmla="*/ 1067525 h 1454961"/>
              <a:gd name="connsiteX301" fmla="*/ 11106247 w 12189666"/>
              <a:gd name="connsiteY301" fmla="*/ 1060288 h 1454961"/>
              <a:gd name="connsiteX302" fmla="*/ 11109513 w 12189666"/>
              <a:gd name="connsiteY302" fmla="*/ 1052095 h 1454961"/>
              <a:gd name="connsiteX303" fmla="*/ 11117957 w 12189666"/>
              <a:gd name="connsiteY303" fmla="*/ 1048728 h 1454961"/>
              <a:gd name="connsiteX304" fmla="*/ 11706796 w 12189666"/>
              <a:gd name="connsiteY304" fmla="*/ 1046466 h 1454961"/>
              <a:gd name="connsiteX305" fmla="*/ 11706796 w 12189666"/>
              <a:gd name="connsiteY305" fmla="*/ 1063906 h 1454961"/>
              <a:gd name="connsiteX306" fmla="*/ 11699609 w 12189666"/>
              <a:gd name="connsiteY306" fmla="*/ 1063906 h 1454961"/>
              <a:gd name="connsiteX307" fmla="*/ 11699609 w 12189666"/>
              <a:gd name="connsiteY307" fmla="*/ 1072501 h 1454961"/>
              <a:gd name="connsiteX308" fmla="*/ 11706796 w 12189666"/>
              <a:gd name="connsiteY308" fmla="*/ 1072501 h 1454961"/>
              <a:gd name="connsiteX309" fmla="*/ 11706796 w 12189666"/>
              <a:gd name="connsiteY309" fmla="*/ 1104767 h 1454961"/>
              <a:gd name="connsiteX310" fmla="*/ 11711822 w 12189666"/>
              <a:gd name="connsiteY310" fmla="*/ 1120800 h 1454961"/>
              <a:gd name="connsiteX311" fmla="*/ 11726498 w 12189666"/>
              <a:gd name="connsiteY311" fmla="*/ 1125775 h 1454961"/>
              <a:gd name="connsiteX312" fmla="*/ 11732781 w 12189666"/>
              <a:gd name="connsiteY312" fmla="*/ 1125273 h 1454961"/>
              <a:gd name="connsiteX313" fmla="*/ 11739315 w 12189666"/>
              <a:gd name="connsiteY313" fmla="*/ 1124017 h 1454961"/>
              <a:gd name="connsiteX314" fmla="*/ 11739315 w 12189666"/>
              <a:gd name="connsiteY314" fmla="*/ 1114869 h 1454961"/>
              <a:gd name="connsiteX315" fmla="*/ 11738762 w 12189666"/>
              <a:gd name="connsiteY315" fmla="*/ 1114869 h 1454961"/>
              <a:gd name="connsiteX316" fmla="*/ 11734690 w 12189666"/>
              <a:gd name="connsiteY316" fmla="*/ 1116075 h 1454961"/>
              <a:gd name="connsiteX317" fmla="*/ 11729263 w 12189666"/>
              <a:gd name="connsiteY317" fmla="*/ 1116829 h 1454961"/>
              <a:gd name="connsiteX318" fmla="*/ 11722628 w 12189666"/>
              <a:gd name="connsiteY318" fmla="*/ 1115824 h 1454961"/>
              <a:gd name="connsiteX319" fmla="*/ 11719211 w 12189666"/>
              <a:gd name="connsiteY319" fmla="*/ 1112658 h 1454961"/>
              <a:gd name="connsiteX320" fmla="*/ 11717652 w 12189666"/>
              <a:gd name="connsiteY320" fmla="*/ 1107632 h 1454961"/>
              <a:gd name="connsiteX321" fmla="*/ 11717401 w 12189666"/>
              <a:gd name="connsiteY321" fmla="*/ 1100143 h 1454961"/>
              <a:gd name="connsiteX322" fmla="*/ 11717401 w 12189666"/>
              <a:gd name="connsiteY322" fmla="*/ 1072501 h 1454961"/>
              <a:gd name="connsiteX323" fmla="*/ 11739315 w 12189666"/>
              <a:gd name="connsiteY323" fmla="*/ 1072501 h 1454961"/>
              <a:gd name="connsiteX324" fmla="*/ 11739315 w 12189666"/>
              <a:gd name="connsiteY324" fmla="*/ 1063906 h 1454961"/>
              <a:gd name="connsiteX325" fmla="*/ 11717401 w 12189666"/>
              <a:gd name="connsiteY325" fmla="*/ 1063906 h 1454961"/>
              <a:gd name="connsiteX326" fmla="*/ 11717401 w 12189666"/>
              <a:gd name="connsiteY326" fmla="*/ 1046466 h 1454961"/>
              <a:gd name="connsiteX327" fmla="*/ 11219832 w 12189666"/>
              <a:gd name="connsiteY327" fmla="*/ 1046466 h 1454961"/>
              <a:gd name="connsiteX328" fmla="*/ 11219832 w 12189666"/>
              <a:gd name="connsiteY328" fmla="*/ 1063906 h 1454961"/>
              <a:gd name="connsiteX329" fmla="*/ 11212645 w 12189666"/>
              <a:gd name="connsiteY329" fmla="*/ 1063906 h 1454961"/>
              <a:gd name="connsiteX330" fmla="*/ 11212645 w 12189666"/>
              <a:gd name="connsiteY330" fmla="*/ 1072501 h 1454961"/>
              <a:gd name="connsiteX331" fmla="*/ 11219832 w 12189666"/>
              <a:gd name="connsiteY331" fmla="*/ 1072501 h 1454961"/>
              <a:gd name="connsiteX332" fmla="*/ 11219832 w 12189666"/>
              <a:gd name="connsiteY332" fmla="*/ 1104767 h 1454961"/>
              <a:gd name="connsiteX333" fmla="*/ 11224858 w 12189666"/>
              <a:gd name="connsiteY333" fmla="*/ 1120800 h 1454961"/>
              <a:gd name="connsiteX334" fmla="*/ 11239534 w 12189666"/>
              <a:gd name="connsiteY334" fmla="*/ 1125775 h 1454961"/>
              <a:gd name="connsiteX335" fmla="*/ 11245817 w 12189666"/>
              <a:gd name="connsiteY335" fmla="*/ 1125273 h 1454961"/>
              <a:gd name="connsiteX336" fmla="*/ 11252351 w 12189666"/>
              <a:gd name="connsiteY336" fmla="*/ 1124017 h 1454961"/>
              <a:gd name="connsiteX337" fmla="*/ 11252300 w 12189666"/>
              <a:gd name="connsiteY337" fmla="*/ 1124017 h 1454961"/>
              <a:gd name="connsiteX338" fmla="*/ 11252300 w 12189666"/>
              <a:gd name="connsiteY338" fmla="*/ 1114869 h 1454961"/>
              <a:gd name="connsiteX339" fmla="*/ 11251748 w 12189666"/>
              <a:gd name="connsiteY339" fmla="*/ 1114869 h 1454961"/>
              <a:gd name="connsiteX340" fmla="*/ 11247677 w 12189666"/>
              <a:gd name="connsiteY340" fmla="*/ 1116075 h 1454961"/>
              <a:gd name="connsiteX341" fmla="*/ 11242248 w 12189666"/>
              <a:gd name="connsiteY341" fmla="*/ 1116829 h 1454961"/>
              <a:gd name="connsiteX342" fmla="*/ 11235614 w 12189666"/>
              <a:gd name="connsiteY342" fmla="*/ 1115824 h 1454961"/>
              <a:gd name="connsiteX343" fmla="*/ 11232196 w 12189666"/>
              <a:gd name="connsiteY343" fmla="*/ 1112658 h 1454961"/>
              <a:gd name="connsiteX344" fmla="*/ 11230638 w 12189666"/>
              <a:gd name="connsiteY344" fmla="*/ 1107632 h 1454961"/>
              <a:gd name="connsiteX345" fmla="*/ 11230437 w 12189666"/>
              <a:gd name="connsiteY345" fmla="*/ 1100143 h 1454961"/>
              <a:gd name="connsiteX346" fmla="*/ 11230437 w 12189666"/>
              <a:gd name="connsiteY346" fmla="*/ 1072501 h 1454961"/>
              <a:gd name="connsiteX347" fmla="*/ 11252300 w 12189666"/>
              <a:gd name="connsiteY347" fmla="*/ 1072501 h 1454961"/>
              <a:gd name="connsiteX348" fmla="*/ 11252300 w 12189666"/>
              <a:gd name="connsiteY348" fmla="*/ 1063906 h 1454961"/>
              <a:gd name="connsiteX349" fmla="*/ 11230437 w 12189666"/>
              <a:gd name="connsiteY349" fmla="*/ 1063906 h 1454961"/>
              <a:gd name="connsiteX350" fmla="*/ 11230437 w 12189666"/>
              <a:gd name="connsiteY350" fmla="*/ 1046466 h 1454961"/>
              <a:gd name="connsiteX351" fmla="*/ 10727440 w 12189666"/>
              <a:gd name="connsiteY351" fmla="*/ 1046466 h 1454961"/>
              <a:gd name="connsiteX352" fmla="*/ 10727440 w 12189666"/>
              <a:gd name="connsiteY352" fmla="*/ 1063906 h 1454961"/>
              <a:gd name="connsiteX353" fmla="*/ 10720203 w 12189666"/>
              <a:gd name="connsiteY353" fmla="*/ 1063906 h 1454961"/>
              <a:gd name="connsiteX354" fmla="*/ 10720203 w 12189666"/>
              <a:gd name="connsiteY354" fmla="*/ 1072501 h 1454961"/>
              <a:gd name="connsiteX355" fmla="*/ 10727390 w 12189666"/>
              <a:gd name="connsiteY355" fmla="*/ 1072501 h 1454961"/>
              <a:gd name="connsiteX356" fmla="*/ 10727390 w 12189666"/>
              <a:gd name="connsiteY356" fmla="*/ 1104767 h 1454961"/>
              <a:gd name="connsiteX357" fmla="*/ 10732416 w 12189666"/>
              <a:gd name="connsiteY357" fmla="*/ 1120800 h 1454961"/>
              <a:gd name="connsiteX358" fmla="*/ 10747092 w 12189666"/>
              <a:gd name="connsiteY358" fmla="*/ 1125775 h 1454961"/>
              <a:gd name="connsiteX359" fmla="*/ 10753375 w 12189666"/>
              <a:gd name="connsiteY359" fmla="*/ 1125273 h 1454961"/>
              <a:gd name="connsiteX360" fmla="*/ 10759908 w 12189666"/>
              <a:gd name="connsiteY360" fmla="*/ 1124017 h 1454961"/>
              <a:gd name="connsiteX361" fmla="*/ 10759959 w 12189666"/>
              <a:gd name="connsiteY361" fmla="*/ 1124017 h 1454961"/>
              <a:gd name="connsiteX362" fmla="*/ 10759959 w 12189666"/>
              <a:gd name="connsiteY362" fmla="*/ 1114869 h 1454961"/>
              <a:gd name="connsiteX363" fmla="*/ 10759406 w 12189666"/>
              <a:gd name="connsiteY363" fmla="*/ 1114869 h 1454961"/>
              <a:gd name="connsiteX364" fmla="*/ 10755335 w 12189666"/>
              <a:gd name="connsiteY364" fmla="*/ 1116075 h 1454961"/>
              <a:gd name="connsiteX365" fmla="*/ 10749907 w 12189666"/>
              <a:gd name="connsiteY365" fmla="*/ 1116829 h 1454961"/>
              <a:gd name="connsiteX366" fmla="*/ 10743272 w 12189666"/>
              <a:gd name="connsiteY366" fmla="*/ 1115824 h 1454961"/>
              <a:gd name="connsiteX367" fmla="*/ 10739855 w 12189666"/>
              <a:gd name="connsiteY367" fmla="*/ 1112658 h 1454961"/>
              <a:gd name="connsiteX368" fmla="*/ 10738297 w 12189666"/>
              <a:gd name="connsiteY368" fmla="*/ 1107632 h 1454961"/>
              <a:gd name="connsiteX369" fmla="*/ 10738045 w 12189666"/>
              <a:gd name="connsiteY369" fmla="*/ 1100143 h 1454961"/>
              <a:gd name="connsiteX370" fmla="*/ 10738045 w 12189666"/>
              <a:gd name="connsiteY370" fmla="*/ 1072501 h 1454961"/>
              <a:gd name="connsiteX371" fmla="*/ 10759959 w 12189666"/>
              <a:gd name="connsiteY371" fmla="*/ 1072501 h 1454961"/>
              <a:gd name="connsiteX372" fmla="*/ 10759959 w 12189666"/>
              <a:gd name="connsiteY372" fmla="*/ 1063906 h 1454961"/>
              <a:gd name="connsiteX373" fmla="*/ 10738045 w 12189666"/>
              <a:gd name="connsiteY373" fmla="*/ 1063906 h 1454961"/>
              <a:gd name="connsiteX374" fmla="*/ 10738045 w 12189666"/>
              <a:gd name="connsiteY374" fmla="*/ 1046466 h 1454961"/>
              <a:gd name="connsiteX375" fmla="*/ 10888824 w 12189666"/>
              <a:gd name="connsiteY375" fmla="*/ 1043099 h 1454961"/>
              <a:gd name="connsiteX376" fmla="*/ 10888824 w 12189666"/>
              <a:gd name="connsiteY376" fmla="*/ 1053704 h 1454961"/>
              <a:gd name="connsiteX377" fmla="*/ 10900786 w 12189666"/>
              <a:gd name="connsiteY377" fmla="*/ 1053704 h 1454961"/>
              <a:gd name="connsiteX378" fmla="*/ 10900786 w 12189666"/>
              <a:gd name="connsiteY378" fmla="*/ 1043099 h 1454961"/>
              <a:gd name="connsiteX379" fmla="*/ 11118459 w 12189666"/>
              <a:gd name="connsiteY379" fmla="*/ 1041993 h 1454961"/>
              <a:gd name="connsiteX380" fmla="*/ 11108458 w 12189666"/>
              <a:gd name="connsiteY380" fmla="*/ 1043602 h 1454961"/>
              <a:gd name="connsiteX381" fmla="*/ 11101120 w 12189666"/>
              <a:gd name="connsiteY381" fmla="*/ 1047823 h 1454961"/>
              <a:gd name="connsiteX382" fmla="*/ 11096647 w 12189666"/>
              <a:gd name="connsiteY382" fmla="*/ 1053854 h 1454961"/>
              <a:gd name="connsiteX383" fmla="*/ 11095139 w 12189666"/>
              <a:gd name="connsiteY383" fmla="*/ 1060791 h 1454961"/>
              <a:gd name="connsiteX384" fmla="*/ 11097853 w 12189666"/>
              <a:gd name="connsiteY384" fmla="*/ 1070792 h 1454961"/>
              <a:gd name="connsiteX385" fmla="*/ 11106799 w 12189666"/>
              <a:gd name="connsiteY385" fmla="*/ 1078682 h 1454961"/>
              <a:gd name="connsiteX386" fmla="*/ 11100869 w 12189666"/>
              <a:gd name="connsiteY386" fmla="*/ 1082603 h 1454961"/>
              <a:gd name="connsiteX387" fmla="*/ 11095994 w 12189666"/>
              <a:gd name="connsiteY387" fmla="*/ 1087428 h 1454961"/>
              <a:gd name="connsiteX388" fmla="*/ 11092526 w 12189666"/>
              <a:gd name="connsiteY388" fmla="*/ 1093710 h 1454961"/>
              <a:gd name="connsiteX389" fmla="*/ 11091068 w 12189666"/>
              <a:gd name="connsiteY389" fmla="*/ 1102355 h 1454961"/>
              <a:gd name="connsiteX390" fmla="*/ 11098858 w 12189666"/>
              <a:gd name="connsiteY390" fmla="*/ 1119644 h 1454961"/>
              <a:gd name="connsiteX391" fmla="*/ 11118359 w 12189666"/>
              <a:gd name="connsiteY391" fmla="*/ 1126228 h 1454961"/>
              <a:gd name="connsiteX392" fmla="*/ 11132281 w 12189666"/>
              <a:gd name="connsiteY392" fmla="*/ 1123162 h 1454961"/>
              <a:gd name="connsiteX393" fmla="*/ 11145549 w 12189666"/>
              <a:gd name="connsiteY393" fmla="*/ 1112356 h 1454961"/>
              <a:gd name="connsiteX394" fmla="*/ 11158416 w 12189666"/>
              <a:gd name="connsiteY394" fmla="*/ 1124620 h 1454961"/>
              <a:gd name="connsiteX395" fmla="*/ 11172287 w 12189666"/>
              <a:gd name="connsiteY395" fmla="*/ 1124620 h 1454961"/>
              <a:gd name="connsiteX396" fmla="*/ 11150977 w 12189666"/>
              <a:gd name="connsiteY396" fmla="*/ 1104616 h 1454961"/>
              <a:gd name="connsiteX397" fmla="*/ 11155802 w 12189666"/>
              <a:gd name="connsiteY397" fmla="*/ 1092152 h 1454961"/>
              <a:gd name="connsiteX398" fmla="*/ 11157209 w 12189666"/>
              <a:gd name="connsiteY398" fmla="*/ 1080391 h 1454961"/>
              <a:gd name="connsiteX399" fmla="*/ 11157209 w 12189666"/>
              <a:gd name="connsiteY399" fmla="*/ 1075215 h 1454961"/>
              <a:gd name="connsiteX400" fmla="*/ 11146203 w 12189666"/>
              <a:gd name="connsiteY400" fmla="*/ 1075215 h 1454961"/>
              <a:gd name="connsiteX401" fmla="*/ 11146253 w 12189666"/>
              <a:gd name="connsiteY401" fmla="*/ 1081598 h 1454961"/>
              <a:gd name="connsiteX402" fmla="*/ 11146152 w 12189666"/>
              <a:gd name="connsiteY402" fmla="*/ 1088383 h 1454961"/>
              <a:gd name="connsiteX403" fmla="*/ 11145700 w 12189666"/>
              <a:gd name="connsiteY403" fmla="*/ 1093811 h 1454961"/>
              <a:gd name="connsiteX404" fmla="*/ 11144494 w 12189666"/>
              <a:gd name="connsiteY404" fmla="*/ 1098586 h 1454961"/>
              <a:gd name="connsiteX405" fmla="*/ 11123536 w 12189666"/>
              <a:gd name="connsiteY405" fmla="*/ 1078934 h 1454961"/>
              <a:gd name="connsiteX406" fmla="*/ 11132180 w 12189666"/>
              <a:gd name="connsiteY406" fmla="*/ 1074762 h 1454961"/>
              <a:gd name="connsiteX407" fmla="*/ 11137307 w 12189666"/>
              <a:gd name="connsiteY407" fmla="*/ 1069636 h 1454961"/>
              <a:gd name="connsiteX408" fmla="*/ 11139619 w 12189666"/>
              <a:gd name="connsiteY408" fmla="*/ 1064208 h 1454961"/>
              <a:gd name="connsiteX409" fmla="*/ 11140272 w 12189666"/>
              <a:gd name="connsiteY409" fmla="*/ 1058780 h 1454961"/>
              <a:gd name="connsiteX410" fmla="*/ 11134241 w 12189666"/>
              <a:gd name="connsiteY410" fmla="*/ 1046768 h 1454961"/>
              <a:gd name="connsiteX411" fmla="*/ 11118459 w 12189666"/>
              <a:gd name="connsiteY411" fmla="*/ 1041993 h 1454961"/>
              <a:gd name="connsiteX412" fmla="*/ 11715391 w 12189666"/>
              <a:gd name="connsiteY412" fmla="*/ 975549 h 1454961"/>
              <a:gd name="connsiteX413" fmla="*/ 11705540 w 12189666"/>
              <a:gd name="connsiteY413" fmla="*/ 1011133 h 1454961"/>
              <a:gd name="connsiteX414" fmla="*/ 11713783 w 12189666"/>
              <a:gd name="connsiteY414" fmla="*/ 1011133 h 1454961"/>
              <a:gd name="connsiteX415" fmla="*/ 11729715 w 12189666"/>
              <a:gd name="connsiteY415" fmla="*/ 975549 h 1454961"/>
              <a:gd name="connsiteX416" fmla="*/ 8789787 w 12189666"/>
              <a:gd name="connsiteY416" fmla="*/ 963739 h 1454961"/>
              <a:gd name="connsiteX417" fmla="*/ 8810092 w 12189666"/>
              <a:gd name="connsiteY417" fmla="*/ 964996 h 1454961"/>
              <a:gd name="connsiteX418" fmla="*/ 8826878 w 12189666"/>
              <a:gd name="connsiteY418" fmla="*/ 971731 h 1454961"/>
              <a:gd name="connsiteX419" fmla="*/ 8833111 w 12189666"/>
              <a:gd name="connsiteY419" fmla="*/ 1006611 h 1454961"/>
              <a:gd name="connsiteX420" fmla="*/ 8747971 w 12189666"/>
              <a:gd name="connsiteY420" fmla="*/ 1006611 h 1454961"/>
              <a:gd name="connsiteX421" fmla="*/ 8754555 w 12189666"/>
              <a:gd name="connsiteY421" fmla="*/ 972434 h 1454961"/>
              <a:gd name="connsiteX422" fmla="*/ 8771141 w 12189666"/>
              <a:gd name="connsiteY422" fmla="*/ 965247 h 1454961"/>
              <a:gd name="connsiteX423" fmla="*/ 8789787 w 12189666"/>
              <a:gd name="connsiteY423" fmla="*/ 963739 h 1454961"/>
              <a:gd name="connsiteX424" fmla="*/ 10145587 w 12189666"/>
              <a:gd name="connsiteY424" fmla="*/ 963739 h 1454961"/>
              <a:gd name="connsiteX425" fmla="*/ 10180467 w 12189666"/>
              <a:gd name="connsiteY425" fmla="*/ 973942 h 1454961"/>
              <a:gd name="connsiteX426" fmla="*/ 10191725 w 12189666"/>
              <a:gd name="connsiteY426" fmla="*/ 1023045 h 1454961"/>
              <a:gd name="connsiteX427" fmla="*/ 10191725 w 12189666"/>
              <a:gd name="connsiteY427" fmla="*/ 1027016 h 1454961"/>
              <a:gd name="connsiteX428" fmla="*/ 10182678 w 12189666"/>
              <a:gd name="connsiteY428" fmla="*/ 1077527 h 1454961"/>
              <a:gd name="connsiteX429" fmla="*/ 10145587 w 12189666"/>
              <a:gd name="connsiteY429" fmla="*/ 1089488 h 1454961"/>
              <a:gd name="connsiteX430" fmla="*/ 10112818 w 12189666"/>
              <a:gd name="connsiteY430" fmla="*/ 1077527 h 1454961"/>
              <a:gd name="connsiteX431" fmla="*/ 10105179 w 12189666"/>
              <a:gd name="connsiteY431" fmla="*/ 1035711 h 1454961"/>
              <a:gd name="connsiteX432" fmla="*/ 10105179 w 12189666"/>
              <a:gd name="connsiteY432" fmla="*/ 1017868 h 1454961"/>
              <a:gd name="connsiteX433" fmla="*/ 10113521 w 12189666"/>
              <a:gd name="connsiteY433" fmla="*/ 973942 h 1454961"/>
              <a:gd name="connsiteX434" fmla="*/ 10145587 w 12189666"/>
              <a:gd name="connsiteY434" fmla="*/ 963739 h 1454961"/>
              <a:gd name="connsiteX435" fmla="*/ 9938267 w 12189666"/>
              <a:gd name="connsiteY435" fmla="*/ 963739 h 1454961"/>
              <a:gd name="connsiteX436" fmla="*/ 9957868 w 12189666"/>
              <a:gd name="connsiteY436" fmla="*/ 965598 h 1454961"/>
              <a:gd name="connsiteX437" fmla="*/ 9974654 w 12189666"/>
              <a:gd name="connsiteY437" fmla="*/ 974645 h 1454961"/>
              <a:gd name="connsiteX438" fmla="*/ 9982293 w 12189666"/>
              <a:gd name="connsiteY438" fmla="*/ 1027719 h 1454961"/>
              <a:gd name="connsiteX439" fmla="*/ 9974654 w 12189666"/>
              <a:gd name="connsiteY439" fmla="*/ 1079737 h 1454961"/>
              <a:gd name="connsiteX440" fmla="*/ 9938267 w 12189666"/>
              <a:gd name="connsiteY440" fmla="*/ 1089487 h 1454961"/>
              <a:gd name="connsiteX441" fmla="*/ 9900823 w 12189666"/>
              <a:gd name="connsiteY441" fmla="*/ 1077526 h 1454961"/>
              <a:gd name="connsiteX442" fmla="*/ 9894239 w 12189666"/>
              <a:gd name="connsiteY442" fmla="*/ 1027719 h 1454961"/>
              <a:gd name="connsiteX443" fmla="*/ 9902682 w 12189666"/>
              <a:gd name="connsiteY443" fmla="*/ 973941 h 1454961"/>
              <a:gd name="connsiteX444" fmla="*/ 9919268 w 12189666"/>
              <a:gd name="connsiteY444" fmla="*/ 965497 h 1454961"/>
              <a:gd name="connsiteX445" fmla="*/ 9938267 w 12189666"/>
              <a:gd name="connsiteY445" fmla="*/ 963739 h 1454961"/>
              <a:gd name="connsiteX446" fmla="*/ 9635051 w 12189666"/>
              <a:gd name="connsiteY446" fmla="*/ 963739 h 1454961"/>
              <a:gd name="connsiteX447" fmla="*/ 9654652 w 12189666"/>
              <a:gd name="connsiteY447" fmla="*/ 965598 h 1454961"/>
              <a:gd name="connsiteX448" fmla="*/ 9671439 w 12189666"/>
              <a:gd name="connsiteY448" fmla="*/ 974645 h 1454961"/>
              <a:gd name="connsiteX449" fmla="*/ 9679078 w 12189666"/>
              <a:gd name="connsiteY449" fmla="*/ 1027719 h 1454961"/>
              <a:gd name="connsiteX450" fmla="*/ 9671439 w 12189666"/>
              <a:gd name="connsiteY450" fmla="*/ 1079737 h 1454961"/>
              <a:gd name="connsiteX451" fmla="*/ 9635051 w 12189666"/>
              <a:gd name="connsiteY451" fmla="*/ 1089487 h 1454961"/>
              <a:gd name="connsiteX452" fmla="*/ 9597608 w 12189666"/>
              <a:gd name="connsiteY452" fmla="*/ 1077526 h 1454961"/>
              <a:gd name="connsiteX453" fmla="*/ 9591024 w 12189666"/>
              <a:gd name="connsiteY453" fmla="*/ 1027719 h 1454961"/>
              <a:gd name="connsiteX454" fmla="*/ 9599467 w 12189666"/>
              <a:gd name="connsiteY454" fmla="*/ 973941 h 1454961"/>
              <a:gd name="connsiteX455" fmla="*/ 9616052 w 12189666"/>
              <a:gd name="connsiteY455" fmla="*/ 965497 h 1454961"/>
              <a:gd name="connsiteX456" fmla="*/ 9635051 w 12189666"/>
              <a:gd name="connsiteY456" fmla="*/ 963739 h 1454961"/>
              <a:gd name="connsiteX457" fmla="*/ 11504150 w 12189666"/>
              <a:gd name="connsiteY457" fmla="*/ 959165 h 1454961"/>
              <a:gd name="connsiteX458" fmla="*/ 11504150 w 12189666"/>
              <a:gd name="connsiteY458" fmla="*/ 976053 h 1454961"/>
              <a:gd name="connsiteX459" fmla="*/ 11495606 w 12189666"/>
              <a:gd name="connsiteY459" fmla="*/ 980978 h 1454961"/>
              <a:gd name="connsiteX460" fmla="*/ 11485403 w 12189666"/>
              <a:gd name="connsiteY460" fmla="*/ 983089 h 1454961"/>
              <a:gd name="connsiteX461" fmla="*/ 11475402 w 12189666"/>
              <a:gd name="connsiteY461" fmla="*/ 980476 h 1454961"/>
              <a:gd name="connsiteX462" fmla="*/ 11472135 w 12189666"/>
              <a:gd name="connsiteY462" fmla="*/ 972635 h 1454961"/>
              <a:gd name="connsiteX463" fmla="*/ 11474949 w 12189666"/>
              <a:gd name="connsiteY463" fmla="*/ 965398 h 1454961"/>
              <a:gd name="connsiteX464" fmla="*/ 11482338 w 12189666"/>
              <a:gd name="connsiteY464" fmla="*/ 961528 h 1454961"/>
              <a:gd name="connsiteX465" fmla="*/ 11492741 w 12189666"/>
              <a:gd name="connsiteY465" fmla="*/ 959969 h 1454961"/>
              <a:gd name="connsiteX466" fmla="*/ 11504150 w 12189666"/>
              <a:gd name="connsiteY466" fmla="*/ 959165 h 1454961"/>
              <a:gd name="connsiteX467" fmla="*/ 11078955 w 12189666"/>
              <a:gd name="connsiteY467" fmla="*/ 959165 h 1454961"/>
              <a:gd name="connsiteX468" fmla="*/ 11078955 w 12189666"/>
              <a:gd name="connsiteY468" fmla="*/ 976053 h 1454961"/>
              <a:gd name="connsiteX469" fmla="*/ 11070410 w 12189666"/>
              <a:gd name="connsiteY469" fmla="*/ 980978 h 1454961"/>
              <a:gd name="connsiteX470" fmla="*/ 11060208 w 12189666"/>
              <a:gd name="connsiteY470" fmla="*/ 983089 h 1454961"/>
              <a:gd name="connsiteX471" fmla="*/ 11050207 w 12189666"/>
              <a:gd name="connsiteY471" fmla="*/ 980476 h 1454961"/>
              <a:gd name="connsiteX472" fmla="*/ 11046940 w 12189666"/>
              <a:gd name="connsiteY472" fmla="*/ 972635 h 1454961"/>
              <a:gd name="connsiteX473" fmla="*/ 11049754 w 12189666"/>
              <a:gd name="connsiteY473" fmla="*/ 965398 h 1454961"/>
              <a:gd name="connsiteX474" fmla="*/ 11057142 w 12189666"/>
              <a:gd name="connsiteY474" fmla="*/ 961528 h 1454961"/>
              <a:gd name="connsiteX475" fmla="*/ 11067546 w 12189666"/>
              <a:gd name="connsiteY475" fmla="*/ 959969 h 1454961"/>
              <a:gd name="connsiteX476" fmla="*/ 11078955 w 12189666"/>
              <a:gd name="connsiteY476" fmla="*/ 959165 h 1454961"/>
              <a:gd name="connsiteX477" fmla="*/ 11285672 w 12189666"/>
              <a:gd name="connsiteY477" fmla="*/ 937855 h 1454961"/>
              <a:gd name="connsiteX478" fmla="*/ 11292910 w 12189666"/>
              <a:gd name="connsiteY478" fmla="*/ 938659 h 1454961"/>
              <a:gd name="connsiteX479" fmla="*/ 11300800 w 12189666"/>
              <a:gd name="connsiteY479" fmla="*/ 941272 h 1454961"/>
              <a:gd name="connsiteX480" fmla="*/ 11300800 w 12189666"/>
              <a:gd name="connsiteY480" fmla="*/ 974343 h 1454961"/>
              <a:gd name="connsiteX481" fmla="*/ 11292256 w 12189666"/>
              <a:gd name="connsiteY481" fmla="*/ 978917 h 1454961"/>
              <a:gd name="connsiteX482" fmla="*/ 11282959 w 12189666"/>
              <a:gd name="connsiteY482" fmla="*/ 980626 h 1454961"/>
              <a:gd name="connsiteX483" fmla="*/ 11270595 w 12189666"/>
              <a:gd name="connsiteY483" fmla="*/ 975348 h 1454961"/>
              <a:gd name="connsiteX484" fmla="*/ 11266875 w 12189666"/>
              <a:gd name="connsiteY484" fmla="*/ 959868 h 1454961"/>
              <a:gd name="connsiteX485" fmla="*/ 11271901 w 12189666"/>
              <a:gd name="connsiteY485" fmla="*/ 943484 h 1454961"/>
              <a:gd name="connsiteX486" fmla="*/ 11285672 w 12189666"/>
              <a:gd name="connsiteY486" fmla="*/ 937855 h 1454961"/>
              <a:gd name="connsiteX487" fmla="*/ 10929785 w 12189666"/>
              <a:gd name="connsiteY487" fmla="*/ 937453 h 1454961"/>
              <a:gd name="connsiteX488" fmla="*/ 10943104 w 12189666"/>
              <a:gd name="connsiteY488" fmla="*/ 943182 h 1454961"/>
              <a:gd name="connsiteX489" fmla="*/ 10947929 w 12189666"/>
              <a:gd name="connsiteY489" fmla="*/ 960723 h 1454961"/>
              <a:gd name="connsiteX490" fmla="*/ 10943104 w 12189666"/>
              <a:gd name="connsiteY490" fmla="*/ 978063 h 1454961"/>
              <a:gd name="connsiteX491" fmla="*/ 10929835 w 12189666"/>
              <a:gd name="connsiteY491" fmla="*/ 983892 h 1454961"/>
              <a:gd name="connsiteX492" fmla="*/ 10916466 w 12189666"/>
              <a:gd name="connsiteY492" fmla="*/ 978012 h 1454961"/>
              <a:gd name="connsiteX493" fmla="*/ 10911641 w 12189666"/>
              <a:gd name="connsiteY493" fmla="*/ 960723 h 1454961"/>
              <a:gd name="connsiteX494" fmla="*/ 10916416 w 12189666"/>
              <a:gd name="connsiteY494" fmla="*/ 943182 h 1454961"/>
              <a:gd name="connsiteX495" fmla="*/ 10929785 w 12189666"/>
              <a:gd name="connsiteY495" fmla="*/ 937453 h 1454961"/>
              <a:gd name="connsiteX496" fmla="*/ 10257766 w 12189666"/>
              <a:gd name="connsiteY496" fmla="*/ 931422 h 1454961"/>
              <a:gd name="connsiteX497" fmla="*/ 10321043 w 12189666"/>
              <a:gd name="connsiteY497" fmla="*/ 1122309 h 1454961"/>
              <a:gd name="connsiteX498" fmla="*/ 10343257 w 12189666"/>
              <a:gd name="connsiteY498" fmla="*/ 1122309 h 1454961"/>
              <a:gd name="connsiteX499" fmla="*/ 10333758 w 12189666"/>
              <a:gd name="connsiteY499" fmla="*/ 1155681 h 1454961"/>
              <a:gd name="connsiteX500" fmla="*/ 10306166 w 12189666"/>
              <a:gd name="connsiteY500" fmla="*/ 1172115 h 1454961"/>
              <a:gd name="connsiteX501" fmla="*/ 10301291 w 12189666"/>
              <a:gd name="connsiteY501" fmla="*/ 1171764 h 1454961"/>
              <a:gd name="connsiteX502" fmla="*/ 10296415 w 12189666"/>
              <a:gd name="connsiteY502" fmla="*/ 1171412 h 1454961"/>
              <a:gd name="connsiteX503" fmla="*/ 10296415 w 12189666"/>
              <a:gd name="connsiteY503" fmla="*/ 1205941 h 1454961"/>
              <a:gd name="connsiteX504" fmla="*/ 10314509 w 12189666"/>
              <a:gd name="connsiteY504" fmla="*/ 1206644 h 1454961"/>
              <a:gd name="connsiteX505" fmla="*/ 10352254 w 12189666"/>
              <a:gd name="connsiteY505" fmla="*/ 1199708 h 1454961"/>
              <a:gd name="connsiteX506" fmla="*/ 10372559 w 12189666"/>
              <a:gd name="connsiteY506" fmla="*/ 1179102 h 1454961"/>
              <a:gd name="connsiteX507" fmla="*/ 10385073 w 12189666"/>
              <a:gd name="connsiteY507" fmla="*/ 1145176 h 1454961"/>
              <a:gd name="connsiteX508" fmla="*/ 10438147 w 12189666"/>
              <a:gd name="connsiteY508" fmla="*/ 931422 h 1454961"/>
              <a:gd name="connsiteX509" fmla="*/ 10391305 w 12189666"/>
              <a:gd name="connsiteY509" fmla="*/ 931422 h 1454961"/>
              <a:gd name="connsiteX510" fmla="*/ 10354465 w 12189666"/>
              <a:gd name="connsiteY510" fmla="*/ 1093962 h 1454961"/>
              <a:gd name="connsiteX511" fmla="*/ 10353762 w 12189666"/>
              <a:gd name="connsiteY511" fmla="*/ 1093962 h 1454961"/>
              <a:gd name="connsiteX512" fmla="*/ 10305412 w 12189666"/>
              <a:gd name="connsiteY512" fmla="*/ 931422 h 1454961"/>
              <a:gd name="connsiteX513" fmla="*/ 11155601 w 12189666"/>
              <a:gd name="connsiteY513" fmla="*/ 930316 h 1454961"/>
              <a:gd name="connsiteX514" fmla="*/ 11155601 w 12189666"/>
              <a:gd name="connsiteY514" fmla="*/ 991030 h 1454961"/>
              <a:gd name="connsiteX515" fmla="*/ 11166205 w 12189666"/>
              <a:gd name="connsiteY515" fmla="*/ 991030 h 1454961"/>
              <a:gd name="connsiteX516" fmla="*/ 11166205 w 12189666"/>
              <a:gd name="connsiteY516" fmla="*/ 930316 h 1454961"/>
              <a:gd name="connsiteX517" fmla="*/ 10967480 w 12189666"/>
              <a:gd name="connsiteY517" fmla="*/ 930316 h 1454961"/>
              <a:gd name="connsiteX518" fmla="*/ 10992811 w 12189666"/>
              <a:gd name="connsiteY518" fmla="*/ 991030 h 1454961"/>
              <a:gd name="connsiteX519" fmla="*/ 11003466 w 12189666"/>
              <a:gd name="connsiteY519" fmla="*/ 991030 h 1454961"/>
              <a:gd name="connsiteX520" fmla="*/ 11028947 w 12189666"/>
              <a:gd name="connsiteY520" fmla="*/ 930316 h 1454961"/>
              <a:gd name="connsiteX521" fmla="*/ 11017840 w 12189666"/>
              <a:gd name="connsiteY521" fmla="*/ 930316 h 1454961"/>
              <a:gd name="connsiteX522" fmla="*/ 10998490 w 12189666"/>
              <a:gd name="connsiteY522" fmla="*/ 978616 h 1454961"/>
              <a:gd name="connsiteX523" fmla="*/ 10978989 w 12189666"/>
              <a:gd name="connsiteY523" fmla="*/ 930316 h 1454961"/>
              <a:gd name="connsiteX524" fmla="*/ 10727289 w 12189666"/>
              <a:gd name="connsiteY524" fmla="*/ 930316 h 1454961"/>
              <a:gd name="connsiteX525" fmla="*/ 10727289 w 12189666"/>
              <a:gd name="connsiteY525" fmla="*/ 991030 h 1454961"/>
              <a:gd name="connsiteX526" fmla="*/ 10737894 w 12189666"/>
              <a:gd name="connsiteY526" fmla="*/ 991030 h 1454961"/>
              <a:gd name="connsiteX527" fmla="*/ 10737894 w 12189666"/>
              <a:gd name="connsiteY527" fmla="*/ 930316 h 1454961"/>
              <a:gd name="connsiteX528" fmla="*/ 11450022 w 12189666"/>
              <a:gd name="connsiteY528" fmla="*/ 930266 h 1454961"/>
              <a:gd name="connsiteX529" fmla="*/ 11440170 w 12189666"/>
              <a:gd name="connsiteY529" fmla="*/ 932327 h 1454961"/>
              <a:gd name="connsiteX530" fmla="*/ 11429013 w 12189666"/>
              <a:gd name="connsiteY530" fmla="*/ 939263 h 1454961"/>
              <a:gd name="connsiteX531" fmla="*/ 11429013 w 12189666"/>
              <a:gd name="connsiteY531" fmla="*/ 930316 h 1454961"/>
              <a:gd name="connsiteX532" fmla="*/ 11418408 w 12189666"/>
              <a:gd name="connsiteY532" fmla="*/ 930316 h 1454961"/>
              <a:gd name="connsiteX533" fmla="*/ 11418408 w 12189666"/>
              <a:gd name="connsiteY533" fmla="*/ 991030 h 1454961"/>
              <a:gd name="connsiteX534" fmla="*/ 11429013 w 12189666"/>
              <a:gd name="connsiteY534" fmla="*/ 991030 h 1454961"/>
              <a:gd name="connsiteX535" fmla="*/ 11429013 w 12189666"/>
              <a:gd name="connsiteY535" fmla="*/ 947958 h 1454961"/>
              <a:gd name="connsiteX536" fmla="*/ 11437809 w 12189666"/>
              <a:gd name="connsiteY536" fmla="*/ 942530 h 1454961"/>
              <a:gd name="connsiteX537" fmla="*/ 11447308 w 12189666"/>
              <a:gd name="connsiteY537" fmla="*/ 940419 h 1454961"/>
              <a:gd name="connsiteX538" fmla="*/ 11452585 w 12189666"/>
              <a:gd name="connsiteY538" fmla="*/ 940670 h 1454961"/>
              <a:gd name="connsiteX539" fmla="*/ 11457209 w 12189666"/>
              <a:gd name="connsiteY539" fmla="*/ 941474 h 1454961"/>
              <a:gd name="connsiteX540" fmla="*/ 11457762 w 12189666"/>
              <a:gd name="connsiteY540" fmla="*/ 941474 h 1454961"/>
              <a:gd name="connsiteX541" fmla="*/ 11457762 w 12189666"/>
              <a:gd name="connsiteY541" fmla="*/ 930919 h 1454961"/>
              <a:gd name="connsiteX542" fmla="*/ 11454043 w 12189666"/>
              <a:gd name="connsiteY542" fmla="*/ 930417 h 1454961"/>
              <a:gd name="connsiteX543" fmla="*/ 11450022 w 12189666"/>
              <a:gd name="connsiteY543" fmla="*/ 930266 h 1454961"/>
              <a:gd name="connsiteX544" fmla="*/ 9938267 w 12189666"/>
              <a:gd name="connsiteY544" fmla="*/ 929260 h 1454961"/>
              <a:gd name="connsiteX545" fmla="*/ 9862978 w 12189666"/>
              <a:gd name="connsiteY545" fmla="*/ 951073 h 1454961"/>
              <a:gd name="connsiteX546" fmla="*/ 9848101 w 12189666"/>
              <a:gd name="connsiteY546" fmla="*/ 1032795 h 1454961"/>
              <a:gd name="connsiteX547" fmla="*/ 9861571 w 12189666"/>
              <a:gd name="connsiteY547" fmla="*/ 1100796 h 1454961"/>
              <a:gd name="connsiteX548" fmla="*/ 9880468 w 12189666"/>
              <a:gd name="connsiteY548" fmla="*/ 1116225 h 1454961"/>
              <a:gd name="connsiteX549" fmla="*/ 9937563 w 12189666"/>
              <a:gd name="connsiteY549" fmla="*/ 1124468 h 1454961"/>
              <a:gd name="connsiteX550" fmla="*/ 9978474 w 12189666"/>
              <a:gd name="connsiteY550" fmla="*/ 1121603 h 1454961"/>
              <a:gd name="connsiteX551" fmla="*/ 10007675 w 12189666"/>
              <a:gd name="connsiteY551" fmla="*/ 1109541 h 1454961"/>
              <a:gd name="connsiteX552" fmla="*/ 10024964 w 12189666"/>
              <a:gd name="connsiteY552" fmla="*/ 1077877 h 1454961"/>
              <a:gd name="connsiteX553" fmla="*/ 10028432 w 12189666"/>
              <a:gd name="connsiteY553" fmla="*/ 1027719 h 1454961"/>
              <a:gd name="connsiteX554" fmla="*/ 10024913 w 12189666"/>
              <a:gd name="connsiteY554" fmla="*/ 976655 h 1454961"/>
              <a:gd name="connsiteX555" fmla="*/ 10009936 w 12189666"/>
              <a:gd name="connsiteY555" fmla="*/ 947102 h 1454961"/>
              <a:gd name="connsiteX556" fmla="*/ 9991541 w 12189666"/>
              <a:gd name="connsiteY556" fmla="*/ 935995 h 1454961"/>
              <a:gd name="connsiteX557" fmla="*/ 9938267 w 12189666"/>
              <a:gd name="connsiteY557" fmla="*/ 929260 h 1454961"/>
              <a:gd name="connsiteX558" fmla="*/ 9635051 w 12189666"/>
              <a:gd name="connsiteY558" fmla="*/ 929260 h 1454961"/>
              <a:gd name="connsiteX559" fmla="*/ 9559762 w 12189666"/>
              <a:gd name="connsiteY559" fmla="*/ 951073 h 1454961"/>
              <a:gd name="connsiteX560" fmla="*/ 9544835 w 12189666"/>
              <a:gd name="connsiteY560" fmla="*/ 1032795 h 1454961"/>
              <a:gd name="connsiteX561" fmla="*/ 9558355 w 12189666"/>
              <a:gd name="connsiteY561" fmla="*/ 1100796 h 1454961"/>
              <a:gd name="connsiteX562" fmla="*/ 9577252 w 12189666"/>
              <a:gd name="connsiteY562" fmla="*/ 1116225 h 1454961"/>
              <a:gd name="connsiteX563" fmla="*/ 9634347 w 12189666"/>
              <a:gd name="connsiteY563" fmla="*/ 1124468 h 1454961"/>
              <a:gd name="connsiteX564" fmla="*/ 9675258 w 12189666"/>
              <a:gd name="connsiteY564" fmla="*/ 1121603 h 1454961"/>
              <a:gd name="connsiteX565" fmla="*/ 9704459 w 12189666"/>
              <a:gd name="connsiteY565" fmla="*/ 1109541 h 1454961"/>
              <a:gd name="connsiteX566" fmla="*/ 9721748 w 12189666"/>
              <a:gd name="connsiteY566" fmla="*/ 1077877 h 1454961"/>
              <a:gd name="connsiteX567" fmla="*/ 9725216 w 12189666"/>
              <a:gd name="connsiteY567" fmla="*/ 1027719 h 1454961"/>
              <a:gd name="connsiteX568" fmla="*/ 9721698 w 12189666"/>
              <a:gd name="connsiteY568" fmla="*/ 976655 h 1454961"/>
              <a:gd name="connsiteX569" fmla="*/ 9706720 w 12189666"/>
              <a:gd name="connsiteY569" fmla="*/ 947102 h 1454961"/>
              <a:gd name="connsiteX570" fmla="*/ 9688326 w 12189666"/>
              <a:gd name="connsiteY570" fmla="*/ 935995 h 1454961"/>
              <a:gd name="connsiteX571" fmla="*/ 9635051 w 12189666"/>
              <a:gd name="connsiteY571" fmla="*/ 929260 h 1454961"/>
              <a:gd name="connsiteX572" fmla="*/ 8996404 w 12189666"/>
              <a:gd name="connsiteY572" fmla="*/ 929260 h 1454961"/>
              <a:gd name="connsiteX573" fmla="*/ 8954236 w 12189666"/>
              <a:gd name="connsiteY573" fmla="*/ 933683 h 1454961"/>
              <a:gd name="connsiteX574" fmla="*/ 8926996 w 12189666"/>
              <a:gd name="connsiteY574" fmla="*/ 951073 h 1454961"/>
              <a:gd name="connsiteX575" fmla="*/ 8912420 w 12189666"/>
              <a:gd name="connsiteY575" fmla="*/ 988416 h 1454961"/>
              <a:gd name="connsiteX576" fmla="*/ 8910561 w 12189666"/>
              <a:gd name="connsiteY576" fmla="*/ 1029176 h 1454961"/>
              <a:gd name="connsiteX577" fmla="*/ 8911817 w 12189666"/>
              <a:gd name="connsiteY577" fmla="*/ 1064258 h 1454961"/>
              <a:gd name="connsiteX578" fmla="*/ 8928403 w 12189666"/>
              <a:gd name="connsiteY578" fmla="*/ 1106677 h 1454961"/>
              <a:gd name="connsiteX579" fmla="*/ 8960871 w 12189666"/>
              <a:gd name="connsiteY579" fmla="*/ 1122458 h 1454961"/>
              <a:gd name="connsiteX580" fmla="*/ 8997811 w 12189666"/>
              <a:gd name="connsiteY580" fmla="*/ 1124518 h 1454961"/>
              <a:gd name="connsiteX581" fmla="*/ 9064707 w 12189666"/>
              <a:gd name="connsiteY581" fmla="*/ 1110295 h 1454961"/>
              <a:gd name="connsiteX582" fmla="*/ 9083252 w 12189666"/>
              <a:gd name="connsiteY582" fmla="*/ 1049933 h 1454961"/>
              <a:gd name="connsiteX583" fmla="*/ 9037064 w 12189666"/>
              <a:gd name="connsiteY583" fmla="*/ 1049933 h 1454961"/>
              <a:gd name="connsiteX584" fmla="*/ 9037064 w 12189666"/>
              <a:gd name="connsiteY584" fmla="*/ 1056166 h 1454961"/>
              <a:gd name="connsiteX585" fmla="*/ 9030480 w 12189666"/>
              <a:gd name="connsiteY585" fmla="*/ 1082703 h 1454961"/>
              <a:gd name="connsiteX586" fmla="*/ 9019976 w 12189666"/>
              <a:gd name="connsiteY586" fmla="*/ 1088181 h 1454961"/>
              <a:gd name="connsiteX587" fmla="*/ 8999269 w 12189666"/>
              <a:gd name="connsiteY587" fmla="*/ 1089538 h 1454961"/>
              <a:gd name="connsiteX588" fmla="*/ 8992333 w 12189666"/>
              <a:gd name="connsiteY588" fmla="*/ 1090342 h 1454961"/>
              <a:gd name="connsiteX589" fmla="*/ 8965092 w 12189666"/>
              <a:gd name="connsiteY589" fmla="*/ 1082703 h 1454961"/>
              <a:gd name="connsiteX590" fmla="*/ 8958006 w 12189666"/>
              <a:gd name="connsiteY590" fmla="*/ 1066821 h 1454961"/>
              <a:gd name="connsiteX591" fmla="*/ 8955945 w 12189666"/>
              <a:gd name="connsiteY591" fmla="*/ 1049230 h 1454961"/>
              <a:gd name="connsiteX592" fmla="*/ 8956750 w 12189666"/>
              <a:gd name="connsiteY592" fmla="*/ 1023045 h 1454961"/>
              <a:gd name="connsiteX593" fmla="*/ 8955945 w 12189666"/>
              <a:gd name="connsiteY593" fmla="*/ 1011435 h 1454961"/>
              <a:gd name="connsiteX594" fmla="*/ 8962881 w 12189666"/>
              <a:gd name="connsiteY594" fmla="*/ 975399 h 1454961"/>
              <a:gd name="connsiteX595" fmla="*/ 8996354 w 12189666"/>
              <a:gd name="connsiteY595" fmla="*/ 963789 h 1454961"/>
              <a:gd name="connsiteX596" fmla="*/ 9031938 w 12189666"/>
              <a:gd name="connsiteY596" fmla="*/ 973992 h 1454961"/>
              <a:gd name="connsiteX597" fmla="*/ 9037818 w 12189666"/>
              <a:gd name="connsiteY597" fmla="*/ 998669 h 1454961"/>
              <a:gd name="connsiteX598" fmla="*/ 9083252 w 12189666"/>
              <a:gd name="connsiteY598" fmla="*/ 998669 h 1454961"/>
              <a:gd name="connsiteX599" fmla="*/ 9061791 w 12189666"/>
              <a:gd name="connsiteY599" fmla="*/ 941976 h 1454961"/>
              <a:gd name="connsiteX600" fmla="*/ 9035355 w 12189666"/>
              <a:gd name="connsiteY600" fmla="*/ 932477 h 1454961"/>
              <a:gd name="connsiteX601" fmla="*/ 8996404 w 12189666"/>
              <a:gd name="connsiteY601" fmla="*/ 929260 h 1454961"/>
              <a:gd name="connsiteX602" fmla="*/ 10132017 w 12189666"/>
              <a:gd name="connsiteY602" fmla="*/ 929210 h 1454961"/>
              <a:gd name="connsiteX603" fmla="*/ 10072108 w 12189666"/>
              <a:gd name="connsiteY603" fmla="*/ 954039 h 1454961"/>
              <a:gd name="connsiteX604" fmla="*/ 10058990 w 12189666"/>
              <a:gd name="connsiteY604" fmla="*/ 1020784 h 1454961"/>
              <a:gd name="connsiteX605" fmla="*/ 10058990 w 12189666"/>
              <a:gd name="connsiteY605" fmla="*/ 1038625 h 1454961"/>
              <a:gd name="connsiteX606" fmla="*/ 10075324 w 12189666"/>
              <a:gd name="connsiteY606" fmla="*/ 1105119 h 1454961"/>
              <a:gd name="connsiteX607" fmla="*/ 10132771 w 12189666"/>
              <a:gd name="connsiteY607" fmla="*/ 1124469 h 1454961"/>
              <a:gd name="connsiteX608" fmla="*/ 10191725 w 12189666"/>
              <a:gd name="connsiteY608" fmla="*/ 1095369 h 1454961"/>
              <a:gd name="connsiteX609" fmla="*/ 10193132 w 12189666"/>
              <a:gd name="connsiteY609" fmla="*/ 1095369 h 1454961"/>
              <a:gd name="connsiteX610" fmla="*/ 10193132 w 12189666"/>
              <a:gd name="connsiteY610" fmla="*/ 1132108 h 1454961"/>
              <a:gd name="connsiteX611" fmla="*/ 10183382 w 12189666"/>
              <a:gd name="connsiteY611" fmla="*/ 1164777 h 1454961"/>
              <a:gd name="connsiteX612" fmla="*/ 10145587 w 12189666"/>
              <a:gd name="connsiteY612" fmla="*/ 1172065 h 1454961"/>
              <a:gd name="connsiteX613" fmla="*/ 10115783 w 12189666"/>
              <a:gd name="connsiteY613" fmla="*/ 1164777 h 1454961"/>
              <a:gd name="connsiteX614" fmla="*/ 10110305 w 12189666"/>
              <a:gd name="connsiteY614" fmla="*/ 1142211 h 1454961"/>
              <a:gd name="connsiteX615" fmla="*/ 10067082 w 12189666"/>
              <a:gd name="connsiteY615" fmla="*/ 1142211 h 1454961"/>
              <a:gd name="connsiteX616" fmla="*/ 10069193 w 12189666"/>
              <a:gd name="connsiteY616" fmla="*/ 1169552 h 1454961"/>
              <a:gd name="connsiteX617" fmla="*/ 10083064 w 12189666"/>
              <a:gd name="connsiteY617" fmla="*/ 1192470 h 1454961"/>
              <a:gd name="connsiteX618" fmla="*/ 10145637 w 12189666"/>
              <a:gd name="connsiteY618" fmla="*/ 1207297 h 1454961"/>
              <a:gd name="connsiteX619" fmla="*/ 10217609 w 12189666"/>
              <a:gd name="connsiteY619" fmla="*/ 1190962 h 1454961"/>
              <a:gd name="connsiteX620" fmla="*/ 10237210 w 12189666"/>
              <a:gd name="connsiteY620" fmla="*/ 1122961 h 1454961"/>
              <a:gd name="connsiteX621" fmla="*/ 10237160 w 12189666"/>
              <a:gd name="connsiteY621" fmla="*/ 1122961 h 1454961"/>
              <a:gd name="connsiteX622" fmla="*/ 10237160 w 12189666"/>
              <a:gd name="connsiteY622" fmla="*/ 931422 h 1454961"/>
              <a:gd name="connsiteX623" fmla="*/ 10191725 w 12189666"/>
              <a:gd name="connsiteY623" fmla="*/ 931422 h 1454961"/>
              <a:gd name="connsiteX624" fmla="*/ 10193082 w 12189666"/>
              <a:gd name="connsiteY624" fmla="*/ 960471 h 1454961"/>
              <a:gd name="connsiteX625" fmla="*/ 10191675 w 12189666"/>
              <a:gd name="connsiteY625" fmla="*/ 960471 h 1454961"/>
              <a:gd name="connsiteX626" fmla="*/ 10167450 w 12189666"/>
              <a:gd name="connsiteY626" fmla="*/ 934990 h 1454961"/>
              <a:gd name="connsiteX627" fmla="*/ 10132017 w 12189666"/>
              <a:gd name="connsiteY627" fmla="*/ 929210 h 1454961"/>
              <a:gd name="connsiteX628" fmla="*/ 8630565 w 12189666"/>
              <a:gd name="connsiteY628" fmla="*/ 929210 h 1454961"/>
              <a:gd name="connsiteX629" fmla="*/ 8580406 w 12189666"/>
              <a:gd name="connsiteY629" fmla="*/ 956803 h 1454961"/>
              <a:gd name="connsiteX630" fmla="*/ 8578295 w 12189666"/>
              <a:gd name="connsiteY630" fmla="*/ 956803 h 1454961"/>
              <a:gd name="connsiteX631" fmla="*/ 8579703 w 12189666"/>
              <a:gd name="connsiteY631" fmla="*/ 931422 h 1454961"/>
              <a:gd name="connsiteX632" fmla="*/ 8534972 w 12189666"/>
              <a:gd name="connsiteY632" fmla="*/ 931422 h 1454961"/>
              <a:gd name="connsiteX633" fmla="*/ 8534972 w 12189666"/>
              <a:gd name="connsiteY633" fmla="*/ 1122257 h 1454961"/>
              <a:gd name="connsiteX634" fmla="*/ 8580406 w 12189666"/>
              <a:gd name="connsiteY634" fmla="*/ 1122257 h 1454961"/>
              <a:gd name="connsiteX635" fmla="*/ 8580406 w 12189666"/>
              <a:gd name="connsiteY635" fmla="*/ 1005203 h 1454961"/>
              <a:gd name="connsiteX636" fmla="*/ 8589151 w 12189666"/>
              <a:gd name="connsiteY636" fmla="*/ 973439 h 1454961"/>
              <a:gd name="connsiteX637" fmla="*/ 8614935 w 12189666"/>
              <a:gd name="connsiteY637" fmla="*/ 963789 h 1454961"/>
              <a:gd name="connsiteX638" fmla="*/ 8631018 w 12189666"/>
              <a:gd name="connsiteY638" fmla="*/ 967759 h 1454961"/>
              <a:gd name="connsiteX639" fmla="*/ 8638556 w 12189666"/>
              <a:gd name="connsiteY639" fmla="*/ 1004499 h 1454961"/>
              <a:gd name="connsiteX640" fmla="*/ 8681176 w 12189666"/>
              <a:gd name="connsiteY640" fmla="*/ 1004499 h 1454961"/>
              <a:gd name="connsiteX641" fmla="*/ 8681176 w 12189666"/>
              <a:gd name="connsiteY641" fmla="*/ 988114 h 1454961"/>
              <a:gd name="connsiteX642" fmla="*/ 8674241 w 12189666"/>
              <a:gd name="connsiteY642" fmla="*/ 949515 h 1454961"/>
              <a:gd name="connsiteX643" fmla="*/ 8658359 w 12189666"/>
              <a:gd name="connsiteY643" fmla="*/ 934337 h 1454961"/>
              <a:gd name="connsiteX644" fmla="*/ 8630565 w 12189666"/>
              <a:gd name="connsiteY644" fmla="*/ 929210 h 1454961"/>
              <a:gd name="connsiteX645" fmla="*/ 8789787 w 12189666"/>
              <a:gd name="connsiteY645" fmla="*/ 929161 h 1454961"/>
              <a:gd name="connsiteX646" fmla="*/ 8721082 w 12189666"/>
              <a:gd name="connsiteY646" fmla="*/ 948058 h 1454961"/>
              <a:gd name="connsiteX647" fmla="*/ 8701833 w 12189666"/>
              <a:gd name="connsiteY647" fmla="*/ 1024051 h 1454961"/>
              <a:gd name="connsiteX648" fmla="*/ 8704949 w 12189666"/>
              <a:gd name="connsiteY648" fmla="*/ 1071295 h 1454961"/>
              <a:gd name="connsiteX649" fmla="*/ 8737618 w 12189666"/>
              <a:gd name="connsiteY649" fmla="*/ 1117181 h 1454961"/>
              <a:gd name="connsiteX650" fmla="*/ 8792752 w 12189666"/>
              <a:gd name="connsiteY650" fmla="*/ 1124469 h 1454961"/>
              <a:gd name="connsiteX651" fmla="*/ 8861457 w 12189666"/>
              <a:gd name="connsiteY651" fmla="*/ 1111703 h 1454961"/>
              <a:gd name="connsiteX652" fmla="*/ 8874845 w 12189666"/>
              <a:gd name="connsiteY652" fmla="*/ 1091926 h 1454961"/>
              <a:gd name="connsiteX653" fmla="*/ 8879291 w 12189666"/>
              <a:gd name="connsiteY653" fmla="*/ 1061947 h 1454961"/>
              <a:gd name="connsiteX654" fmla="*/ 8879299 w 12189666"/>
              <a:gd name="connsiteY654" fmla="*/ 1061947 h 1454961"/>
              <a:gd name="connsiteX655" fmla="*/ 8879299 w 12189666"/>
              <a:gd name="connsiteY655" fmla="*/ 1061896 h 1454961"/>
              <a:gd name="connsiteX656" fmla="*/ 8879291 w 12189666"/>
              <a:gd name="connsiteY656" fmla="*/ 1061947 h 1454961"/>
              <a:gd name="connsiteX657" fmla="*/ 8833161 w 12189666"/>
              <a:gd name="connsiteY657" fmla="*/ 1061947 h 1454961"/>
              <a:gd name="connsiteX658" fmla="*/ 8826225 w 12189666"/>
              <a:gd name="connsiteY658" fmla="*/ 1083407 h 1454961"/>
              <a:gd name="connsiteX659" fmla="*/ 8792752 w 12189666"/>
              <a:gd name="connsiteY659" fmla="*/ 1089539 h 1454961"/>
              <a:gd name="connsiteX660" fmla="*/ 8759280 w 12189666"/>
              <a:gd name="connsiteY660" fmla="*/ 1084111 h 1454961"/>
              <a:gd name="connsiteX661" fmla="*/ 8749429 w 12189666"/>
              <a:gd name="connsiteY661" fmla="*/ 1066973 h 1454961"/>
              <a:gd name="connsiteX662" fmla="*/ 8747318 w 12189666"/>
              <a:gd name="connsiteY662" fmla="*/ 1046266 h 1454961"/>
              <a:gd name="connsiteX663" fmla="*/ 8748022 w 12189666"/>
              <a:gd name="connsiteY663" fmla="*/ 1035711 h 1454961"/>
              <a:gd name="connsiteX664" fmla="*/ 8879299 w 12189666"/>
              <a:gd name="connsiteY664" fmla="*/ 1035711 h 1454961"/>
              <a:gd name="connsiteX665" fmla="*/ 8877590 w 12189666"/>
              <a:gd name="connsiteY665" fmla="*/ 996106 h 1454961"/>
              <a:gd name="connsiteX666" fmla="*/ 8857436 w 12189666"/>
              <a:gd name="connsiteY666" fmla="*/ 944792 h 1454961"/>
              <a:gd name="connsiteX667" fmla="*/ 8789787 w 12189666"/>
              <a:gd name="connsiteY667" fmla="*/ 929161 h 1454961"/>
              <a:gd name="connsiteX668" fmla="*/ 9441652 w 12189666"/>
              <a:gd name="connsiteY668" fmla="*/ 929160 h 1454961"/>
              <a:gd name="connsiteX669" fmla="*/ 9416623 w 12189666"/>
              <a:gd name="connsiteY669" fmla="*/ 930869 h 1454961"/>
              <a:gd name="connsiteX670" fmla="*/ 9381291 w 12189666"/>
              <a:gd name="connsiteY670" fmla="*/ 960422 h 1454961"/>
              <a:gd name="connsiteX671" fmla="*/ 9380235 w 12189666"/>
              <a:gd name="connsiteY671" fmla="*/ 960422 h 1454961"/>
              <a:gd name="connsiteX672" fmla="*/ 9380235 w 12189666"/>
              <a:gd name="connsiteY672" fmla="*/ 931422 h 1454961"/>
              <a:gd name="connsiteX673" fmla="*/ 9334097 w 12189666"/>
              <a:gd name="connsiteY673" fmla="*/ 931422 h 1454961"/>
              <a:gd name="connsiteX674" fmla="*/ 9334097 w 12189666"/>
              <a:gd name="connsiteY674" fmla="*/ 1122308 h 1454961"/>
              <a:gd name="connsiteX675" fmla="*/ 9380235 w 12189666"/>
              <a:gd name="connsiteY675" fmla="*/ 1122308 h 1454961"/>
              <a:gd name="connsiteX676" fmla="*/ 9380235 w 12189666"/>
              <a:gd name="connsiteY676" fmla="*/ 1018723 h 1454961"/>
              <a:gd name="connsiteX677" fmla="*/ 9382446 w 12189666"/>
              <a:gd name="connsiteY677" fmla="*/ 990477 h 1454961"/>
              <a:gd name="connsiteX678" fmla="*/ 9390086 w 12189666"/>
              <a:gd name="connsiteY678" fmla="*/ 975399 h 1454961"/>
              <a:gd name="connsiteX679" fmla="*/ 9425670 w 12189666"/>
              <a:gd name="connsiteY679" fmla="*/ 963789 h 1454961"/>
              <a:gd name="connsiteX680" fmla="*/ 9447934 w 12189666"/>
              <a:gd name="connsiteY680" fmla="*/ 967509 h 1454961"/>
              <a:gd name="connsiteX681" fmla="*/ 9460902 w 12189666"/>
              <a:gd name="connsiteY681" fmla="*/ 1002288 h 1454961"/>
              <a:gd name="connsiteX682" fmla="*/ 9460902 w 12189666"/>
              <a:gd name="connsiteY682" fmla="*/ 1122257 h 1454961"/>
              <a:gd name="connsiteX683" fmla="*/ 9507140 w 12189666"/>
              <a:gd name="connsiteY683" fmla="*/ 1122257 h 1454961"/>
              <a:gd name="connsiteX684" fmla="*/ 9507140 w 12189666"/>
              <a:gd name="connsiteY684" fmla="*/ 996458 h 1454961"/>
              <a:gd name="connsiteX685" fmla="*/ 9502014 w 12189666"/>
              <a:gd name="connsiteY685" fmla="*/ 959165 h 1454961"/>
              <a:gd name="connsiteX686" fmla="*/ 9441652 w 12189666"/>
              <a:gd name="connsiteY686" fmla="*/ 929160 h 1454961"/>
              <a:gd name="connsiteX687" fmla="*/ 11668951 w 12189666"/>
              <a:gd name="connsiteY687" fmla="*/ 928808 h 1454961"/>
              <a:gd name="connsiteX688" fmla="*/ 11658044 w 12189666"/>
              <a:gd name="connsiteY688" fmla="*/ 930316 h 1454961"/>
              <a:gd name="connsiteX689" fmla="*/ 11650003 w 12189666"/>
              <a:gd name="connsiteY689" fmla="*/ 934387 h 1454961"/>
              <a:gd name="connsiteX690" fmla="*/ 11645128 w 12189666"/>
              <a:gd name="connsiteY690" fmla="*/ 940318 h 1454961"/>
              <a:gd name="connsiteX691" fmla="*/ 11643519 w 12189666"/>
              <a:gd name="connsiteY691" fmla="*/ 947405 h 1454961"/>
              <a:gd name="connsiteX692" fmla="*/ 11646988 w 12189666"/>
              <a:gd name="connsiteY692" fmla="*/ 957457 h 1454961"/>
              <a:gd name="connsiteX693" fmla="*/ 11658748 w 12189666"/>
              <a:gd name="connsiteY693" fmla="*/ 963688 h 1454961"/>
              <a:gd name="connsiteX694" fmla="*/ 11665383 w 12189666"/>
              <a:gd name="connsiteY694" fmla="*/ 965096 h 1454961"/>
              <a:gd name="connsiteX695" fmla="*/ 11671263 w 12189666"/>
              <a:gd name="connsiteY695" fmla="*/ 966252 h 1454961"/>
              <a:gd name="connsiteX696" fmla="*/ 11679505 w 12189666"/>
              <a:gd name="connsiteY696" fmla="*/ 969418 h 1454961"/>
              <a:gd name="connsiteX697" fmla="*/ 11681667 w 12189666"/>
              <a:gd name="connsiteY697" fmla="*/ 974846 h 1454961"/>
              <a:gd name="connsiteX698" fmla="*/ 11677696 w 12189666"/>
              <a:gd name="connsiteY698" fmla="*/ 981682 h 1454961"/>
              <a:gd name="connsiteX699" fmla="*/ 11666740 w 12189666"/>
              <a:gd name="connsiteY699" fmla="*/ 983843 h 1454961"/>
              <a:gd name="connsiteX700" fmla="*/ 11654928 w 12189666"/>
              <a:gd name="connsiteY700" fmla="*/ 981682 h 1454961"/>
              <a:gd name="connsiteX701" fmla="*/ 11643771 w 12189666"/>
              <a:gd name="connsiteY701" fmla="*/ 975902 h 1454961"/>
              <a:gd name="connsiteX702" fmla="*/ 11643218 w 12189666"/>
              <a:gd name="connsiteY702" fmla="*/ 975902 h 1454961"/>
              <a:gd name="connsiteX703" fmla="*/ 11643218 w 12189666"/>
              <a:gd name="connsiteY703" fmla="*/ 987361 h 1454961"/>
              <a:gd name="connsiteX704" fmla="*/ 11653018 w 12189666"/>
              <a:gd name="connsiteY704" fmla="*/ 990879 h 1454961"/>
              <a:gd name="connsiteX705" fmla="*/ 11665885 w 12189666"/>
              <a:gd name="connsiteY705" fmla="*/ 992488 h 1454961"/>
              <a:gd name="connsiteX706" fmla="*/ 11685386 w 12189666"/>
              <a:gd name="connsiteY706" fmla="*/ 987160 h 1454961"/>
              <a:gd name="connsiteX707" fmla="*/ 11692523 w 12189666"/>
              <a:gd name="connsiteY707" fmla="*/ 973540 h 1454961"/>
              <a:gd name="connsiteX708" fmla="*/ 11688502 w 12189666"/>
              <a:gd name="connsiteY708" fmla="*/ 962734 h 1454961"/>
              <a:gd name="connsiteX709" fmla="*/ 11677093 w 12189666"/>
              <a:gd name="connsiteY709" fmla="*/ 957155 h 1454961"/>
              <a:gd name="connsiteX710" fmla="*/ 11671012 w 12189666"/>
              <a:gd name="connsiteY710" fmla="*/ 955949 h 1454961"/>
              <a:gd name="connsiteX711" fmla="*/ 11664427 w 12189666"/>
              <a:gd name="connsiteY711" fmla="*/ 954642 h 1454961"/>
              <a:gd name="connsiteX712" fmla="*/ 11656738 w 12189666"/>
              <a:gd name="connsiteY712" fmla="*/ 951526 h 1454961"/>
              <a:gd name="connsiteX713" fmla="*/ 11654325 w 12189666"/>
              <a:gd name="connsiteY713" fmla="*/ 945897 h 1454961"/>
              <a:gd name="connsiteX714" fmla="*/ 11658346 w 12189666"/>
              <a:gd name="connsiteY714" fmla="*/ 939513 h 1454961"/>
              <a:gd name="connsiteX715" fmla="*/ 11668197 w 12189666"/>
              <a:gd name="connsiteY715" fmla="*/ 937353 h 1454961"/>
              <a:gd name="connsiteX716" fmla="*/ 11679606 w 12189666"/>
              <a:gd name="connsiteY716" fmla="*/ 939363 h 1454961"/>
              <a:gd name="connsiteX717" fmla="*/ 11689457 w 12189666"/>
              <a:gd name="connsiteY717" fmla="*/ 944238 h 1454961"/>
              <a:gd name="connsiteX718" fmla="*/ 11690010 w 12189666"/>
              <a:gd name="connsiteY718" fmla="*/ 944238 h 1454961"/>
              <a:gd name="connsiteX719" fmla="*/ 11690010 w 12189666"/>
              <a:gd name="connsiteY719" fmla="*/ 933331 h 1454961"/>
              <a:gd name="connsiteX720" fmla="*/ 11680360 w 12189666"/>
              <a:gd name="connsiteY720" fmla="*/ 930115 h 1454961"/>
              <a:gd name="connsiteX721" fmla="*/ 11668951 w 12189666"/>
              <a:gd name="connsiteY721" fmla="*/ 928808 h 1454961"/>
              <a:gd name="connsiteX722" fmla="*/ 11487313 w 12189666"/>
              <a:gd name="connsiteY722" fmla="*/ 928808 h 1454961"/>
              <a:gd name="connsiteX723" fmla="*/ 11475754 w 12189666"/>
              <a:gd name="connsiteY723" fmla="*/ 929763 h 1454961"/>
              <a:gd name="connsiteX724" fmla="*/ 11466757 w 12189666"/>
              <a:gd name="connsiteY724" fmla="*/ 931573 h 1454961"/>
              <a:gd name="connsiteX725" fmla="*/ 11466757 w 12189666"/>
              <a:gd name="connsiteY725" fmla="*/ 941926 h 1454961"/>
              <a:gd name="connsiteX726" fmla="*/ 11467310 w 12189666"/>
              <a:gd name="connsiteY726" fmla="*/ 941926 h 1454961"/>
              <a:gd name="connsiteX727" fmla="*/ 11477915 w 12189666"/>
              <a:gd name="connsiteY727" fmla="*/ 938860 h 1454961"/>
              <a:gd name="connsiteX728" fmla="*/ 11487213 w 12189666"/>
              <a:gd name="connsiteY728" fmla="*/ 937805 h 1454961"/>
              <a:gd name="connsiteX729" fmla="*/ 11493797 w 12189666"/>
              <a:gd name="connsiteY729" fmla="*/ 938257 h 1454961"/>
              <a:gd name="connsiteX730" fmla="*/ 11499225 w 12189666"/>
              <a:gd name="connsiteY730" fmla="*/ 939966 h 1454961"/>
              <a:gd name="connsiteX731" fmla="*/ 11502843 w 12189666"/>
              <a:gd name="connsiteY731" fmla="*/ 943534 h 1454961"/>
              <a:gd name="connsiteX732" fmla="*/ 11504100 w 12189666"/>
              <a:gd name="connsiteY732" fmla="*/ 949314 h 1454961"/>
              <a:gd name="connsiteX733" fmla="*/ 11504100 w 12189666"/>
              <a:gd name="connsiteY733" fmla="*/ 950873 h 1454961"/>
              <a:gd name="connsiteX734" fmla="*/ 11486760 w 12189666"/>
              <a:gd name="connsiteY734" fmla="*/ 952179 h 1454961"/>
              <a:gd name="connsiteX735" fmla="*/ 11472939 w 12189666"/>
              <a:gd name="connsiteY735" fmla="*/ 955496 h 1454961"/>
              <a:gd name="connsiteX736" fmla="*/ 11464194 w 12189666"/>
              <a:gd name="connsiteY736" fmla="*/ 962231 h 1454961"/>
              <a:gd name="connsiteX737" fmla="*/ 11461128 w 12189666"/>
              <a:gd name="connsiteY737" fmla="*/ 973389 h 1454961"/>
              <a:gd name="connsiteX738" fmla="*/ 11467058 w 12189666"/>
              <a:gd name="connsiteY738" fmla="*/ 987261 h 1454961"/>
              <a:gd name="connsiteX739" fmla="*/ 11481533 w 12189666"/>
              <a:gd name="connsiteY739" fmla="*/ 992689 h 1454961"/>
              <a:gd name="connsiteX740" fmla="*/ 11489575 w 12189666"/>
              <a:gd name="connsiteY740" fmla="*/ 991835 h 1454961"/>
              <a:gd name="connsiteX741" fmla="*/ 11495656 w 12189666"/>
              <a:gd name="connsiteY741" fmla="*/ 989723 h 1454961"/>
              <a:gd name="connsiteX742" fmla="*/ 11500330 w 12189666"/>
              <a:gd name="connsiteY742" fmla="*/ 987110 h 1454961"/>
              <a:gd name="connsiteX743" fmla="*/ 11504150 w 12189666"/>
              <a:gd name="connsiteY743" fmla="*/ 984546 h 1454961"/>
              <a:gd name="connsiteX744" fmla="*/ 11504150 w 12189666"/>
              <a:gd name="connsiteY744" fmla="*/ 991030 h 1454961"/>
              <a:gd name="connsiteX745" fmla="*/ 11514704 w 12189666"/>
              <a:gd name="connsiteY745" fmla="*/ 991030 h 1454961"/>
              <a:gd name="connsiteX746" fmla="*/ 11514754 w 12189666"/>
              <a:gd name="connsiteY746" fmla="*/ 991030 h 1454961"/>
              <a:gd name="connsiteX747" fmla="*/ 11514754 w 12189666"/>
              <a:gd name="connsiteY747" fmla="*/ 949817 h 1454961"/>
              <a:gd name="connsiteX748" fmla="*/ 11512895 w 12189666"/>
              <a:gd name="connsiteY748" fmla="*/ 939966 h 1454961"/>
              <a:gd name="connsiteX749" fmla="*/ 11507467 w 12189666"/>
              <a:gd name="connsiteY749" fmla="*/ 933482 h 1454961"/>
              <a:gd name="connsiteX750" fmla="*/ 11498923 w 12189666"/>
              <a:gd name="connsiteY750" fmla="*/ 929864 h 1454961"/>
              <a:gd name="connsiteX751" fmla="*/ 11487313 w 12189666"/>
              <a:gd name="connsiteY751" fmla="*/ 928808 h 1454961"/>
              <a:gd name="connsiteX752" fmla="*/ 11062118 w 12189666"/>
              <a:gd name="connsiteY752" fmla="*/ 928808 h 1454961"/>
              <a:gd name="connsiteX753" fmla="*/ 11050558 w 12189666"/>
              <a:gd name="connsiteY753" fmla="*/ 929763 h 1454961"/>
              <a:gd name="connsiteX754" fmla="*/ 11041612 w 12189666"/>
              <a:gd name="connsiteY754" fmla="*/ 931573 h 1454961"/>
              <a:gd name="connsiteX755" fmla="*/ 11041612 w 12189666"/>
              <a:gd name="connsiteY755" fmla="*/ 941926 h 1454961"/>
              <a:gd name="connsiteX756" fmla="*/ 11042165 w 12189666"/>
              <a:gd name="connsiteY756" fmla="*/ 941926 h 1454961"/>
              <a:gd name="connsiteX757" fmla="*/ 11052770 w 12189666"/>
              <a:gd name="connsiteY757" fmla="*/ 938860 h 1454961"/>
              <a:gd name="connsiteX758" fmla="*/ 11062068 w 12189666"/>
              <a:gd name="connsiteY758" fmla="*/ 937805 h 1454961"/>
              <a:gd name="connsiteX759" fmla="*/ 11068652 w 12189666"/>
              <a:gd name="connsiteY759" fmla="*/ 938257 h 1454961"/>
              <a:gd name="connsiteX760" fmla="*/ 11074079 w 12189666"/>
              <a:gd name="connsiteY760" fmla="*/ 939966 h 1454961"/>
              <a:gd name="connsiteX761" fmla="*/ 11077698 w 12189666"/>
              <a:gd name="connsiteY761" fmla="*/ 943534 h 1454961"/>
              <a:gd name="connsiteX762" fmla="*/ 11078955 w 12189666"/>
              <a:gd name="connsiteY762" fmla="*/ 949314 h 1454961"/>
              <a:gd name="connsiteX763" fmla="*/ 11078955 w 12189666"/>
              <a:gd name="connsiteY763" fmla="*/ 950873 h 1454961"/>
              <a:gd name="connsiteX764" fmla="*/ 11061615 w 12189666"/>
              <a:gd name="connsiteY764" fmla="*/ 952179 h 1454961"/>
              <a:gd name="connsiteX765" fmla="*/ 11047794 w 12189666"/>
              <a:gd name="connsiteY765" fmla="*/ 955496 h 1454961"/>
              <a:gd name="connsiteX766" fmla="*/ 11038999 w 12189666"/>
              <a:gd name="connsiteY766" fmla="*/ 962231 h 1454961"/>
              <a:gd name="connsiteX767" fmla="*/ 11035933 w 12189666"/>
              <a:gd name="connsiteY767" fmla="*/ 973389 h 1454961"/>
              <a:gd name="connsiteX768" fmla="*/ 11041863 w 12189666"/>
              <a:gd name="connsiteY768" fmla="*/ 987261 h 1454961"/>
              <a:gd name="connsiteX769" fmla="*/ 11056288 w 12189666"/>
              <a:gd name="connsiteY769" fmla="*/ 992689 h 1454961"/>
              <a:gd name="connsiteX770" fmla="*/ 11064379 w 12189666"/>
              <a:gd name="connsiteY770" fmla="*/ 991835 h 1454961"/>
              <a:gd name="connsiteX771" fmla="*/ 11070461 w 12189666"/>
              <a:gd name="connsiteY771" fmla="*/ 989723 h 1454961"/>
              <a:gd name="connsiteX772" fmla="*/ 11075135 w 12189666"/>
              <a:gd name="connsiteY772" fmla="*/ 987110 h 1454961"/>
              <a:gd name="connsiteX773" fmla="*/ 11078955 w 12189666"/>
              <a:gd name="connsiteY773" fmla="*/ 984546 h 1454961"/>
              <a:gd name="connsiteX774" fmla="*/ 11078955 w 12189666"/>
              <a:gd name="connsiteY774" fmla="*/ 991030 h 1454961"/>
              <a:gd name="connsiteX775" fmla="*/ 11089509 w 12189666"/>
              <a:gd name="connsiteY775" fmla="*/ 991030 h 1454961"/>
              <a:gd name="connsiteX776" fmla="*/ 11089559 w 12189666"/>
              <a:gd name="connsiteY776" fmla="*/ 991030 h 1454961"/>
              <a:gd name="connsiteX777" fmla="*/ 11089559 w 12189666"/>
              <a:gd name="connsiteY777" fmla="*/ 949817 h 1454961"/>
              <a:gd name="connsiteX778" fmla="*/ 11087700 w 12189666"/>
              <a:gd name="connsiteY778" fmla="*/ 939966 h 1454961"/>
              <a:gd name="connsiteX779" fmla="*/ 11082272 w 12189666"/>
              <a:gd name="connsiteY779" fmla="*/ 933482 h 1454961"/>
              <a:gd name="connsiteX780" fmla="*/ 11073728 w 12189666"/>
              <a:gd name="connsiteY780" fmla="*/ 929864 h 1454961"/>
              <a:gd name="connsiteX781" fmla="*/ 11062118 w 12189666"/>
              <a:gd name="connsiteY781" fmla="*/ 928808 h 1454961"/>
              <a:gd name="connsiteX782" fmla="*/ 10929785 w 12189666"/>
              <a:gd name="connsiteY782" fmla="*/ 928707 h 1454961"/>
              <a:gd name="connsiteX783" fmla="*/ 10908576 w 12189666"/>
              <a:gd name="connsiteY783" fmla="*/ 937302 h 1454961"/>
              <a:gd name="connsiteX784" fmla="*/ 10900685 w 12189666"/>
              <a:gd name="connsiteY784" fmla="*/ 960723 h 1454961"/>
              <a:gd name="connsiteX785" fmla="*/ 10908576 w 12189666"/>
              <a:gd name="connsiteY785" fmla="*/ 984144 h 1454961"/>
              <a:gd name="connsiteX786" fmla="*/ 10929785 w 12189666"/>
              <a:gd name="connsiteY786" fmla="*/ 992739 h 1454961"/>
              <a:gd name="connsiteX787" fmla="*/ 10950944 w 12189666"/>
              <a:gd name="connsiteY787" fmla="*/ 984144 h 1454961"/>
              <a:gd name="connsiteX788" fmla="*/ 10958835 w 12189666"/>
              <a:gd name="connsiteY788" fmla="*/ 960723 h 1454961"/>
              <a:gd name="connsiteX789" fmla="*/ 10950944 w 12189666"/>
              <a:gd name="connsiteY789" fmla="*/ 937302 h 1454961"/>
              <a:gd name="connsiteX790" fmla="*/ 10929785 w 12189666"/>
              <a:gd name="connsiteY790" fmla="*/ 928707 h 1454961"/>
              <a:gd name="connsiteX791" fmla="*/ 11566170 w 12189666"/>
              <a:gd name="connsiteY791" fmla="*/ 928657 h 1454961"/>
              <a:gd name="connsiteX792" fmla="*/ 11555666 w 12189666"/>
              <a:gd name="connsiteY792" fmla="*/ 930869 h 1454961"/>
              <a:gd name="connsiteX793" fmla="*/ 11545765 w 12189666"/>
              <a:gd name="connsiteY793" fmla="*/ 937051 h 1454961"/>
              <a:gd name="connsiteX794" fmla="*/ 11545765 w 12189666"/>
              <a:gd name="connsiteY794" fmla="*/ 930316 h 1454961"/>
              <a:gd name="connsiteX795" fmla="*/ 11535160 w 12189666"/>
              <a:gd name="connsiteY795" fmla="*/ 930316 h 1454961"/>
              <a:gd name="connsiteX796" fmla="*/ 11535160 w 12189666"/>
              <a:gd name="connsiteY796" fmla="*/ 991030 h 1454961"/>
              <a:gd name="connsiteX797" fmla="*/ 11545765 w 12189666"/>
              <a:gd name="connsiteY797" fmla="*/ 991030 h 1454961"/>
              <a:gd name="connsiteX798" fmla="*/ 11545765 w 12189666"/>
              <a:gd name="connsiteY798" fmla="*/ 945696 h 1454961"/>
              <a:gd name="connsiteX799" fmla="*/ 11554510 w 12189666"/>
              <a:gd name="connsiteY799" fmla="*/ 940418 h 1454961"/>
              <a:gd name="connsiteX800" fmla="*/ 11563205 w 12189666"/>
              <a:gd name="connsiteY800" fmla="*/ 938357 h 1454961"/>
              <a:gd name="connsiteX801" fmla="*/ 11570191 w 12189666"/>
              <a:gd name="connsiteY801" fmla="*/ 939513 h 1454961"/>
              <a:gd name="connsiteX802" fmla="*/ 11573910 w 12189666"/>
              <a:gd name="connsiteY802" fmla="*/ 943032 h 1454961"/>
              <a:gd name="connsiteX803" fmla="*/ 11575468 w 12189666"/>
              <a:gd name="connsiteY803" fmla="*/ 948811 h 1454961"/>
              <a:gd name="connsiteX804" fmla="*/ 11575820 w 12189666"/>
              <a:gd name="connsiteY804" fmla="*/ 956451 h 1454961"/>
              <a:gd name="connsiteX805" fmla="*/ 11575820 w 12189666"/>
              <a:gd name="connsiteY805" fmla="*/ 991030 h 1454961"/>
              <a:gd name="connsiteX806" fmla="*/ 11586425 w 12189666"/>
              <a:gd name="connsiteY806" fmla="*/ 991030 h 1454961"/>
              <a:gd name="connsiteX807" fmla="*/ 11586425 w 12189666"/>
              <a:gd name="connsiteY807" fmla="*/ 952179 h 1454961"/>
              <a:gd name="connsiteX808" fmla="*/ 11586324 w 12189666"/>
              <a:gd name="connsiteY808" fmla="*/ 948912 h 1454961"/>
              <a:gd name="connsiteX809" fmla="*/ 11586073 w 12189666"/>
              <a:gd name="connsiteY809" fmla="*/ 945997 h 1454961"/>
              <a:gd name="connsiteX810" fmla="*/ 11594968 w 12189666"/>
              <a:gd name="connsiteY810" fmla="*/ 940519 h 1454961"/>
              <a:gd name="connsiteX811" fmla="*/ 11603865 w 12189666"/>
              <a:gd name="connsiteY811" fmla="*/ 938357 h 1454961"/>
              <a:gd name="connsiteX812" fmla="*/ 11610850 w 12189666"/>
              <a:gd name="connsiteY812" fmla="*/ 939564 h 1454961"/>
              <a:gd name="connsiteX813" fmla="*/ 11614570 w 12189666"/>
              <a:gd name="connsiteY813" fmla="*/ 943082 h 1454961"/>
              <a:gd name="connsiteX814" fmla="*/ 11616128 w 12189666"/>
              <a:gd name="connsiteY814" fmla="*/ 948912 h 1454961"/>
              <a:gd name="connsiteX815" fmla="*/ 11616480 w 12189666"/>
              <a:gd name="connsiteY815" fmla="*/ 956451 h 1454961"/>
              <a:gd name="connsiteX816" fmla="*/ 11616480 w 12189666"/>
              <a:gd name="connsiteY816" fmla="*/ 991030 h 1454961"/>
              <a:gd name="connsiteX817" fmla="*/ 11627034 w 12189666"/>
              <a:gd name="connsiteY817" fmla="*/ 991030 h 1454961"/>
              <a:gd name="connsiteX818" fmla="*/ 11627034 w 12189666"/>
              <a:gd name="connsiteY818" fmla="*/ 951676 h 1454961"/>
              <a:gd name="connsiteX819" fmla="*/ 11622109 w 12189666"/>
              <a:gd name="connsiteY819" fmla="*/ 934739 h 1454961"/>
              <a:gd name="connsiteX820" fmla="*/ 11606780 w 12189666"/>
              <a:gd name="connsiteY820" fmla="*/ 928657 h 1454961"/>
              <a:gd name="connsiteX821" fmla="*/ 11595471 w 12189666"/>
              <a:gd name="connsiteY821" fmla="*/ 930969 h 1454961"/>
              <a:gd name="connsiteX822" fmla="*/ 11583761 w 12189666"/>
              <a:gd name="connsiteY822" fmla="*/ 938508 h 1454961"/>
              <a:gd name="connsiteX823" fmla="*/ 11577076 w 12189666"/>
              <a:gd name="connsiteY823" fmla="*/ 931271 h 1454961"/>
              <a:gd name="connsiteX824" fmla="*/ 11566170 w 12189666"/>
              <a:gd name="connsiteY824" fmla="*/ 928657 h 1454961"/>
              <a:gd name="connsiteX825" fmla="*/ 11283762 w 12189666"/>
              <a:gd name="connsiteY825" fmla="*/ 928657 h 1454961"/>
              <a:gd name="connsiteX826" fmla="*/ 11273308 w 12189666"/>
              <a:gd name="connsiteY826" fmla="*/ 930819 h 1454961"/>
              <a:gd name="connsiteX827" fmla="*/ 11264413 w 12189666"/>
              <a:gd name="connsiteY827" fmla="*/ 936799 h 1454961"/>
              <a:gd name="connsiteX828" fmla="*/ 11258181 w 12189666"/>
              <a:gd name="connsiteY828" fmla="*/ 946600 h 1454961"/>
              <a:gd name="connsiteX829" fmla="*/ 11255919 w 12189666"/>
              <a:gd name="connsiteY829" fmla="*/ 960119 h 1454961"/>
              <a:gd name="connsiteX830" fmla="*/ 11262553 w 12189666"/>
              <a:gd name="connsiteY830" fmla="*/ 982284 h 1454961"/>
              <a:gd name="connsiteX831" fmla="*/ 11280445 w 12189666"/>
              <a:gd name="connsiteY831" fmla="*/ 990125 h 1454961"/>
              <a:gd name="connsiteX832" fmla="*/ 11291603 w 12189666"/>
              <a:gd name="connsiteY832" fmla="*/ 988315 h 1454961"/>
              <a:gd name="connsiteX833" fmla="*/ 11300750 w 12189666"/>
              <a:gd name="connsiteY833" fmla="*/ 982786 h 1454961"/>
              <a:gd name="connsiteX834" fmla="*/ 11300750 w 12189666"/>
              <a:gd name="connsiteY834" fmla="*/ 988315 h 1454961"/>
              <a:gd name="connsiteX835" fmla="*/ 11299896 w 12189666"/>
              <a:gd name="connsiteY835" fmla="*/ 995000 h 1454961"/>
              <a:gd name="connsiteX836" fmla="*/ 11297081 w 12189666"/>
              <a:gd name="connsiteY836" fmla="*/ 1000126 h 1454961"/>
              <a:gd name="connsiteX837" fmla="*/ 11291553 w 12189666"/>
              <a:gd name="connsiteY837" fmla="*/ 1003594 h 1454961"/>
              <a:gd name="connsiteX838" fmla="*/ 11282607 w 12189666"/>
              <a:gd name="connsiteY838" fmla="*/ 1004850 h 1454961"/>
              <a:gd name="connsiteX839" fmla="*/ 11271298 w 12189666"/>
              <a:gd name="connsiteY839" fmla="*/ 1003393 h 1454961"/>
              <a:gd name="connsiteX840" fmla="*/ 11263056 w 12189666"/>
              <a:gd name="connsiteY840" fmla="*/ 1000981 h 1454961"/>
              <a:gd name="connsiteX841" fmla="*/ 11262503 w 12189666"/>
              <a:gd name="connsiteY841" fmla="*/ 1000981 h 1454961"/>
              <a:gd name="connsiteX842" fmla="*/ 11262503 w 12189666"/>
              <a:gd name="connsiteY842" fmla="*/ 1011435 h 1454961"/>
              <a:gd name="connsiteX843" fmla="*/ 11271901 w 12189666"/>
              <a:gd name="connsiteY843" fmla="*/ 1013344 h 1454961"/>
              <a:gd name="connsiteX844" fmla="*/ 11281702 w 12189666"/>
              <a:gd name="connsiteY844" fmla="*/ 1013998 h 1454961"/>
              <a:gd name="connsiteX845" fmla="*/ 11304117 w 12189666"/>
              <a:gd name="connsiteY845" fmla="*/ 1006761 h 1454961"/>
              <a:gd name="connsiteX846" fmla="*/ 11311405 w 12189666"/>
              <a:gd name="connsiteY846" fmla="*/ 984093 h 1454961"/>
              <a:gd name="connsiteX847" fmla="*/ 11311354 w 12189666"/>
              <a:gd name="connsiteY847" fmla="*/ 984093 h 1454961"/>
              <a:gd name="connsiteX848" fmla="*/ 11311354 w 12189666"/>
              <a:gd name="connsiteY848" fmla="*/ 930316 h 1454961"/>
              <a:gd name="connsiteX849" fmla="*/ 11301403 w 12189666"/>
              <a:gd name="connsiteY849" fmla="*/ 930316 h 1454961"/>
              <a:gd name="connsiteX850" fmla="*/ 11300750 w 12189666"/>
              <a:gd name="connsiteY850" fmla="*/ 932929 h 1454961"/>
              <a:gd name="connsiteX851" fmla="*/ 11292910 w 12189666"/>
              <a:gd name="connsiteY851" fmla="*/ 929713 h 1454961"/>
              <a:gd name="connsiteX852" fmla="*/ 11283762 w 12189666"/>
              <a:gd name="connsiteY852" fmla="*/ 928657 h 1454961"/>
              <a:gd name="connsiteX853" fmla="*/ 11218877 w 12189666"/>
              <a:gd name="connsiteY853" fmla="*/ 928657 h 1454961"/>
              <a:gd name="connsiteX854" fmla="*/ 11208021 w 12189666"/>
              <a:gd name="connsiteY854" fmla="*/ 930869 h 1454961"/>
              <a:gd name="connsiteX855" fmla="*/ 11197768 w 12189666"/>
              <a:gd name="connsiteY855" fmla="*/ 937051 h 1454961"/>
              <a:gd name="connsiteX856" fmla="*/ 11197768 w 12189666"/>
              <a:gd name="connsiteY856" fmla="*/ 930316 h 1454961"/>
              <a:gd name="connsiteX857" fmla="*/ 11187163 w 12189666"/>
              <a:gd name="connsiteY857" fmla="*/ 930316 h 1454961"/>
              <a:gd name="connsiteX858" fmla="*/ 11187163 w 12189666"/>
              <a:gd name="connsiteY858" fmla="*/ 991080 h 1454961"/>
              <a:gd name="connsiteX859" fmla="*/ 11197768 w 12189666"/>
              <a:gd name="connsiteY859" fmla="*/ 991080 h 1454961"/>
              <a:gd name="connsiteX860" fmla="*/ 11197768 w 12189666"/>
              <a:gd name="connsiteY860" fmla="*/ 945746 h 1454961"/>
              <a:gd name="connsiteX861" fmla="*/ 11206865 w 12189666"/>
              <a:gd name="connsiteY861" fmla="*/ 940468 h 1454961"/>
              <a:gd name="connsiteX862" fmla="*/ 11215962 w 12189666"/>
              <a:gd name="connsiteY862" fmla="*/ 938407 h 1454961"/>
              <a:gd name="connsiteX863" fmla="*/ 11222847 w 12189666"/>
              <a:gd name="connsiteY863" fmla="*/ 939513 h 1454961"/>
              <a:gd name="connsiteX864" fmla="*/ 11226918 w 12189666"/>
              <a:gd name="connsiteY864" fmla="*/ 942881 h 1454961"/>
              <a:gd name="connsiteX865" fmla="*/ 11228777 w 12189666"/>
              <a:gd name="connsiteY865" fmla="*/ 948610 h 1454961"/>
              <a:gd name="connsiteX866" fmla="*/ 11229280 w 12189666"/>
              <a:gd name="connsiteY866" fmla="*/ 956451 h 1454961"/>
              <a:gd name="connsiteX867" fmla="*/ 11229280 w 12189666"/>
              <a:gd name="connsiteY867" fmla="*/ 991030 h 1454961"/>
              <a:gd name="connsiteX868" fmla="*/ 11239834 w 12189666"/>
              <a:gd name="connsiteY868" fmla="*/ 991030 h 1454961"/>
              <a:gd name="connsiteX869" fmla="*/ 11239834 w 12189666"/>
              <a:gd name="connsiteY869" fmla="*/ 951676 h 1454961"/>
              <a:gd name="connsiteX870" fmla="*/ 11234457 w 12189666"/>
              <a:gd name="connsiteY870" fmla="*/ 934588 h 1454961"/>
              <a:gd name="connsiteX871" fmla="*/ 11218877 w 12189666"/>
              <a:gd name="connsiteY871" fmla="*/ 928657 h 1454961"/>
              <a:gd name="connsiteX872" fmla="*/ 10863744 w 12189666"/>
              <a:gd name="connsiteY872" fmla="*/ 928657 h 1454961"/>
              <a:gd name="connsiteX873" fmla="*/ 10852838 w 12189666"/>
              <a:gd name="connsiteY873" fmla="*/ 930869 h 1454961"/>
              <a:gd name="connsiteX874" fmla="*/ 10842585 w 12189666"/>
              <a:gd name="connsiteY874" fmla="*/ 937051 h 1454961"/>
              <a:gd name="connsiteX875" fmla="*/ 10842585 w 12189666"/>
              <a:gd name="connsiteY875" fmla="*/ 930316 h 1454961"/>
              <a:gd name="connsiteX876" fmla="*/ 10831980 w 12189666"/>
              <a:gd name="connsiteY876" fmla="*/ 930316 h 1454961"/>
              <a:gd name="connsiteX877" fmla="*/ 10831980 w 12189666"/>
              <a:gd name="connsiteY877" fmla="*/ 991080 h 1454961"/>
              <a:gd name="connsiteX878" fmla="*/ 10842585 w 12189666"/>
              <a:gd name="connsiteY878" fmla="*/ 991080 h 1454961"/>
              <a:gd name="connsiteX879" fmla="*/ 10842585 w 12189666"/>
              <a:gd name="connsiteY879" fmla="*/ 945746 h 1454961"/>
              <a:gd name="connsiteX880" fmla="*/ 10851682 w 12189666"/>
              <a:gd name="connsiteY880" fmla="*/ 940468 h 1454961"/>
              <a:gd name="connsiteX881" fmla="*/ 10860778 w 12189666"/>
              <a:gd name="connsiteY881" fmla="*/ 938407 h 1454961"/>
              <a:gd name="connsiteX882" fmla="*/ 10867664 w 12189666"/>
              <a:gd name="connsiteY882" fmla="*/ 939513 h 1454961"/>
              <a:gd name="connsiteX883" fmla="*/ 10871735 w 12189666"/>
              <a:gd name="connsiteY883" fmla="*/ 942881 h 1454961"/>
              <a:gd name="connsiteX884" fmla="*/ 10873594 w 12189666"/>
              <a:gd name="connsiteY884" fmla="*/ 948610 h 1454961"/>
              <a:gd name="connsiteX885" fmla="*/ 10874097 w 12189666"/>
              <a:gd name="connsiteY885" fmla="*/ 956451 h 1454961"/>
              <a:gd name="connsiteX886" fmla="*/ 10874097 w 12189666"/>
              <a:gd name="connsiteY886" fmla="*/ 991030 h 1454961"/>
              <a:gd name="connsiteX887" fmla="*/ 10884702 w 12189666"/>
              <a:gd name="connsiteY887" fmla="*/ 991030 h 1454961"/>
              <a:gd name="connsiteX888" fmla="*/ 10884702 w 12189666"/>
              <a:gd name="connsiteY888" fmla="*/ 951676 h 1454961"/>
              <a:gd name="connsiteX889" fmla="*/ 10879324 w 12189666"/>
              <a:gd name="connsiteY889" fmla="*/ 934588 h 1454961"/>
              <a:gd name="connsiteX890" fmla="*/ 10863744 w 12189666"/>
              <a:gd name="connsiteY890" fmla="*/ 928657 h 1454961"/>
              <a:gd name="connsiteX891" fmla="*/ 10790617 w 12189666"/>
              <a:gd name="connsiteY891" fmla="*/ 928657 h 1454961"/>
              <a:gd name="connsiteX892" fmla="*/ 10779711 w 12189666"/>
              <a:gd name="connsiteY892" fmla="*/ 930869 h 1454961"/>
              <a:gd name="connsiteX893" fmla="*/ 10769458 w 12189666"/>
              <a:gd name="connsiteY893" fmla="*/ 937051 h 1454961"/>
              <a:gd name="connsiteX894" fmla="*/ 10769458 w 12189666"/>
              <a:gd name="connsiteY894" fmla="*/ 930316 h 1454961"/>
              <a:gd name="connsiteX895" fmla="*/ 10758853 w 12189666"/>
              <a:gd name="connsiteY895" fmla="*/ 930316 h 1454961"/>
              <a:gd name="connsiteX896" fmla="*/ 10758853 w 12189666"/>
              <a:gd name="connsiteY896" fmla="*/ 991080 h 1454961"/>
              <a:gd name="connsiteX897" fmla="*/ 10769458 w 12189666"/>
              <a:gd name="connsiteY897" fmla="*/ 991080 h 1454961"/>
              <a:gd name="connsiteX898" fmla="*/ 10769458 w 12189666"/>
              <a:gd name="connsiteY898" fmla="*/ 945746 h 1454961"/>
              <a:gd name="connsiteX899" fmla="*/ 10778555 w 12189666"/>
              <a:gd name="connsiteY899" fmla="*/ 940468 h 1454961"/>
              <a:gd name="connsiteX900" fmla="*/ 10787651 w 12189666"/>
              <a:gd name="connsiteY900" fmla="*/ 938407 h 1454961"/>
              <a:gd name="connsiteX901" fmla="*/ 10794537 w 12189666"/>
              <a:gd name="connsiteY901" fmla="*/ 939513 h 1454961"/>
              <a:gd name="connsiteX902" fmla="*/ 10798608 w 12189666"/>
              <a:gd name="connsiteY902" fmla="*/ 942881 h 1454961"/>
              <a:gd name="connsiteX903" fmla="*/ 10800467 w 12189666"/>
              <a:gd name="connsiteY903" fmla="*/ 948610 h 1454961"/>
              <a:gd name="connsiteX904" fmla="*/ 10800970 w 12189666"/>
              <a:gd name="connsiteY904" fmla="*/ 956451 h 1454961"/>
              <a:gd name="connsiteX905" fmla="*/ 10800970 w 12189666"/>
              <a:gd name="connsiteY905" fmla="*/ 991030 h 1454961"/>
              <a:gd name="connsiteX906" fmla="*/ 10811575 w 12189666"/>
              <a:gd name="connsiteY906" fmla="*/ 991030 h 1454961"/>
              <a:gd name="connsiteX907" fmla="*/ 10811575 w 12189666"/>
              <a:gd name="connsiteY907" fmla="*/ 951676 h 1454961"/>
              <a:gd name="connsiteX908" fmla="*/ 10806197 w 12189666"/>
              <a:gd name="connsiteY908" fmla="*/ 934588 h 1454961"/>
              <a:gd name="connsiteX909" fmla="*/ 10790617 w 12189666"/>
              <a:gd name="connsiteY909" fmla="*/ 928657 h 1454961"/>
              <a:gd name="connsiteX910" fmla="*/ 11373124 w 12189666"/>
              <a:gd name="connsiteY910" fmla="*/ 912926 h 1454961"/>
              <a:gd name="connsiteX911" fmla="*/ 11373124 w 12189666"/>
              <a:gd name="connsiteY911" fmla="*/ 930366 h 1454961"/>
              <a:gd name="connsiteX912" fmla="*/ 11365987 w 12189666"/>
              <a:gd name="connsiteY912" fmla="*/ 930366 h 1454961"/>
              <a:gd name="connsiteX913" fmla="*/ 11365987 w 12189666"/>
              <a:gd name="connsiteY913" fmla="*/ 938961 h 1454961"/>
              <a:gd name="connsiteX914" fmla="*/ 11373124 w 12189666"/>
              <a:gd name="connsiteY914" fmla="*/ 938961 h 1454961"/>
              <a:gd name="connsiteX915" fmla="*/ 11373124 w 12189666"/>
              <a:gd name="connsiteY915" fmla="*/ 971227 h 1454961"/>
              <a:gd name="connsiteX916" fmla="*/ 11378150 w 12189666"/>
              <a:gd name="connsiteY916" fmla="*/ 987260 h 1454961"/>
              <a:gd name="connsiteX917" fmla="*/ 11392826 w 12189666"/>
              <a:gd name="connsiteY917" fmla="*/ 992235 h 1454961"/>
              <a:gd name="connsiteX918" fmla="*/ 11399108 w 12189666"/>
              <a:gd name="connsiteY918" fmla="*/ 991733 h 1454961"/>
              <a:gd name="connsiteX919" fmla="*/ 11405642 w 12189666"/>
              <a:gd name="connsiteY919" fmla="*/ 990477 h 1454961"/>
              <a:gd name="connsiteX920" fmla="*/ 11405642 w 12189666"/>
              <a:gd name="connsiteY920" fmla="*/ 981329 h 1454961"/>
              <a:gd name="connsiteX921" fmla="*/ 11405090 w 12189666"/>
              <a:gd name="connsiteY921" fmla="*/ 981329 h 1454961"/>
              <a:gd name="connsiteX922" fmla="*/ 11401019 w 12189666"/>
              <a:gd name="connsiteY922" fmla="*/ 982535 h 1454961"/>
              <a:gd name="connsiteX923" fmla="*/ 11395590 w 12189666"/>
              <a:gd name="connsiteY923" fmla="*/ 983289 h 1454961"/>
              <a:gd name="connsiteX924" fmla="*/ 11388956 w 12189666"/>
              <a:gd name="connsiteY924" fmla="*/ 982284 h 1454961"/>
              <a:gd name="connsiteX925" fmla="*/ 11385538 w 12189666"/>
              <a:gd name="connsiteY925" fmla="*/ 979118 h 1454961"/>
              <a:gd name="connsiteX926" fmla="*/ 11383980 w 12189666"/>
              <a:gd name="connsiteY926" fmla="*/ 974092 h 1454961"/>
              <a:gd name="connsiteX927" fmla="*/ 11383729 w 12189666"/>
              <a:gd name="connsiteY927" fmla="*/ 966603 h 1454961"/>
              <a:gd name="connsiteX928" fmla="*/ 11383729 w 12189666"/>
              <a:gd name="connsiteY928" fmla="*/ 938961 h 1454961"/>
              <a:gd name="connsiteX929" fmla="*/ 11405642 w 12189666"/>
              <a:gd name="connsiteY929" fmla="*/ 938961 h 1454961"/>
              <a:gd name="connsiteX930" fmla="*/ 11405642 w 12189666"/>
              <a:gd name="connsiteY930" fmla="*/ 930366 h 1454961"/>
              <a:gd name="connsiteX931" fmla="*/ 11383729 w 12189666"/>
              <a:gd name="connsiteY931" fmla="*/ 930366 h 1454961"/>
              <a:gd name="connsiteX932" fmla="*/ 11383729 w 12189666"/>
              <a:gd name="connsiteY932" fmla="*/ 912926 h 1454961"/>
              <a:gd name="connsiteX933" fmla="*/ 11110166 w 12189666"/>
              <a:gd name="connsiteY933" fmla="*/ 912926 h 1454961"/>
              <a:gd name="connsiteX934" fmla="*/ 11110166 w 12189666"/>
              <a:gd name="connsiteY934" fmla="*/ 930366 h 1454961"/>
              <a:gd name="connsiteX935" fmla="*/ 11102979 w 12189666"/>
              <a:gd name="connsiteY935" fmla="*/ 930366 h 1454961"/>
              <a:gd name="connsiteX936" fmla="*/ 11102979 w 12189666"/>
              <a:gd name="connsiteY936" fmla="*/ 938961 h 1454961"/>
              <a:gd name="connsiteX937" fmla="*/ 11110166 w 12189666"/>
              <a:gd name="connsiteY937" fmla="*/ 938961 h 1454961"/>
              <a:gd name="connsiteX938" fmla="*/ 11110166 w 12189666"/>
              <a:gd name="connsiteY938" fmla="*/ 971227 h 1454961"/>
              <a:gd name="connsiteX939" fmla="*/ 11115192 w 12189666"/>
              <a:gd name="connsiteY939" fmla="*/ 987260 h 1454961"/>
              <a:gd name="connsiteX940" fmla="*/ 11129868 w 12189666"/>
              <a:gd name="connsiteY940" fmla="*/ 992235 h 1454961"/>
              <a:gd name="connsiteX941" fmla="*/ 11136151 w 12189666"/>
              <a:gd name="connsiteY941" fmla="*/ 991733 h 1454961"/>
              <a:gd name="connsiteX942" fmla="*/ 11142634 w 12189666"/>
              <a:gd name="connsiteY942" fmla="*/ 990477 h 1454961"/>
              <a:gd name="connsiteX943" fmla="*/ 11142685 w 12189666"/>
              <a:gd name="connsiteY943" fmla="*/ 990477 h 1454961"/>
              <a:gd name="connsiteX944" fmla="*/ 11142685 w 12189666"/>
              <a:gd name="connsiteY944" fmla="*/ 981329 h 1454961"/>
              <a:gd name="connsiteX945" fmla="*/ 11142132 w 12189666"/>
              <a:gd name="connsiteY945" fmla="*/ 981329 h 1454961"/>
              <a:gd name="connsiteX946" fmla="*/ 11138061 w 12189666"/>
              <a:gd name="connsiteY946" fmla="*/ 982535 h 1454961"/>
              <a:gd name="connsiteX947" fmla="*/ 11132633 w 12189666"/>
              <a:gd name="connsiteY947" fmla="*/ 983289 h 1454961"/>
              <a:gd name="connsiteX948" fmla="*/ 11125998 w 12189666"/>
              <a:gd name="connsiteY948" fmla="*/ 982284 h 1454961"/>
              <a:gd name="connsiteX949" fmla="*/ 11122581 w 12189666"/>
              <a:gd name="connsiteY949" fmla="*/ 979118 h 1454961"/>
              <a:gd name="connsiteX950" fmla="*/ 11121022 w 12189666"/>
              <a:gd name="connsiteY950" fmla="*/ 974092 h 1454961"/>
              <a:gd name="connsiteX951" fmla="*/ 11120771 w 12189666"/>
              <a:gd name="connsiteY951" fmla="*/ 966603 h 1454961"/>
              <a:gd name="connsiteX952" fmla="*/ 11120771 w 12189666"/>
              <a:gd name="connsiteY952" fmla="*/ 938961 h 1454961"/>
              <a:gd name="connsiteX953" fmla="*/ 11142634 w 12189666"/>
              <a:gd name="connsiteY953" fmla="*/ 938961 h 1454961"/>
              <a:gd name="connsiteX954" fmla="*/ 11142634 w 12189666"/>
              <a:gd name="connsiteY954" fmla="*/ 930366 h 1454961"/>
              <a:gd name="connsiteX955" fmla="*/ 11120771 w 12189666"/>
              <a:gd name="connsiteY955" fmla="*/ 930366 h 1454961"/>
              <a:gd name="connsiteX956" fmla="*/ 11120771 w 12189666"/>
              <a:gd name="connsiteY956" fmla="*/ 912926 h 1454961"/>
              <a:gd name="connsiteX957" fmla="*/ 11154897 w 12189666"/>
              <a:gd name="connsiteY957" fmla="*/ 909559 h 1454961"/>
              <a:gd name="connsiteX958" fmla="*/ 11154897 w 12189666"/>
              <a:gd name="connsiteY958" fmla="*/ 920164 h 1454961"/>
              <a:gd name="connsiteX959" fmla="*/ 11166859 w 12189666"/>
              <a:gd name="connsiteY959" fmla="*/ 920164 h 1454961"/>
              <a:gd name="connsiteX960" fmla="*/ 11166859 w 12189666"/>
              <a:gd name="connsiteY960" fmla="*/ 909559 h 1454961"/>
              <a:gd name="connsiteX961" fmla="*/ 10726636 w 12189666"/>
              <a:gd name="connsiteY961" fmla="*/ 909559 h 1454961"/>
              <a:gd name="connsiteX962" fmla="*/ 10726636 w 12189666"/>
              <a:gd name="connsiteY962" fmla="*/ 920164 h 1454961"/>
              <a:gd name="connsiteX963" fmla="*/ 10738598 w 12189666"/>
              <a:gd name="connsiteY963" fmla="*/ 920164 h 1454961"/>
              <a:gd name="connsiteX964" fmla="*/ 10738598 w 12189666"/>
              <a:gd name="connsiteY964" fmla="*/ 909559 h 1454961"/>
              <a:gd name="connsiteX965" fmla="*/ 8383842 w 12189666"/>
              <a:gd name="connsiteY965" fmla="*/ 887746 h 1454961"/>
              <a:gd name="connsiteX966" fmla="*/ 8383842 w 12189666"/>
              <a:gd name="connsiteY966" fmla="*/ 931422 h 1454961"/>
              <a:gd name="connsiteX967" fmla="*/ 8360220 w 12189666"/>
              <a:gd name="connsiteY967" fmla="*/ 931422 h 1454961"/>
              <a:gd name="connsiteX968" fmla="*/ 8360220 w 12189666"/>
              <a:gd name="connsiteY968" fmla="*/ 966654 h 1454961"/>
              <a:gd name="connsiteX969" fmla="*/ 8383842 w 12189666"/>
              <a:gd name="connsiteY969" fmla="*/ 966654 h 1454961"/>
              <a:gd name="connsiteX970" fmla="*/ 8383842 w 12189666"/>
              <a:gd name="connsiteY970" fmla="*/ 1064861 h 1454961"/>
              <a:gd name="connsiteX971" fmla="*/ 8396508 w 12189666"/>
              <a:gd name="connsiteY971" fmla="*/ 1111653 h 1454961"/>
              <a:gd name="connsiteX972" fmla="*/ 8449631 w 12189666"/>
              <a:gd name="connsiteY972" fmla="*/ 1124519 h 1454961"/>
              <a:gd name="connsiteX973" fmla="*/ 8501650 w 12189666"/>
              <a:gd name="connsiteY973" fmla="*/ 1106677 h 1454961"/>
              <a:gd name="connsiteX974" fmla="*/ 8512908 w 12189666"/>
              <a:gd name="connsiteY974" fmla="*/ 1049230 h 1454961"/>
              <a:gd name="connsiteX975" fmla="*/ 8472550 w 12189666"/>
              <a:gd name="connsiteY975" fmla="*/ 1049230 h 1454961"/>
              <a:gd name="connsiteX976" fmla="*/ 8472550 w 12189666"/>
              <a:gd name="connsiteY976" fmla="*/ 1061192 h 1454961"/>
              <a:gd name="connsiteX977" fmla="*/ 8449581 w 12189666"/>
              <a:gd name="connsiteY977" fmla="*/ 1089488 h 1454961"/>
              <a:gd name="connsiteX978" fmla="*/ 8436664 w 12189666"/>
              <a:gd name="connsiteY978" fmla="*/ 1087427 h 1454961"/>
              <a:gd name="connsiteX979" fmla="*/ 8429528 w 12189666"/>
              <a:gd name="connsiteY979" fmla="*/ 1065514 h 1454961"/>
              <a:gd name="connsiteX980" fmla="*/ 8429528 w 12189666"/>
              <a:gd name="connsiteY980" fmla="*/ 966654 h 1454961"/>
              <a:gd name="connsiteX981" fmla="*/ 8503158 w 12189666"/>
              <a:gd name="connsiteY981" fmla="*/ 966654 h 1454961"/>
              <a:gd name="connsiteX982" fmla="*/ 8503158 w 12189666"/>
              <a:gd name="connsiteY982" fmla="*/ 931422 h 1454961"/>
              <a:gd name="connsiteX983" fmla="*/ 8429578 w 12189666"/>
              <a:gd name="connsiteY983" fmla="*/ 931422 h 1454961"/>
              <a:gd name="connsiteX984" fmla="*/ 8429578 w 12189666"/>
              <a:gd name="connsiteY984" fmla="*/ 887746 h 1454961"/>
              <a:gd name="connsiteX985" fmla="*/ 9763766 w 12189666"/>
              <a:gd name="connsiteY985" fmla="*/ 849599 h 1454961"/>
              <a:gd name="connsiteX986" fmla="*/ 9763766 w 12189666"/>
              <a:gd name="connsiteY986" fmla="*/ 1122258 h 1454961"/>
              <a:gd name="connsiteX987" fmla="*/ 9809452 w 12189666"/>
              <a:gd name="connsiteY987" fmla="*/ 1122258 h 1454961"/>
              <a:gd name="connsiteX988" fmla="*/ 9809452 w 12189666"/>
              <a:gd name="connsiteY988" fmla="*/ 849599 h 1454961"/>
              <a:gd name="connsiteX989" fmla="*/ 9116725 w 12189666"/>
              <a:gd name="connsiteY989" fmla="*/ 849599 h 1454961"/>
              <a:gd name="connsiteX990" fmla="*/ 9116725 w 12189666"/>
              <a:gd name="connsiteY990" fmla="*/ 1122258 h 1454961"/>
              <a:gd name="connsiteX991" fmla="*/ 9162863 w 12189666"/>
              <a:gd name="connsiteY991" fmla="*/ 1122258 h 1454961"/>
              <a:gd name="connsiteX992" fmla="*/ 9162863 w 12189666"/>
              <a:gd name="connsiteY992" fmla="*/ 1015054 h 1454961"/>
              <a:gd name="connsiteX993" fmla="*/ 9173418 w 12189666"/>
              <a:gd name="connsiteY993" fmla="*/ 974645 h 1454961"/>
              <a:gd name="connsiteX994" fmla="*/ 9208298 w 12189666"/>
              <a:gd name="connsiteY994" fmla="*/ 963739 h 1454961"/>
              <a:gd name="connsiteX995" fmla="*/ 9235186 w 12189666"/>
              <a:gd name="connsiteY995" fmla="*/ 970323 h 1454961"/>
              <a:gd name="connsiteX996" fmla="*/ 9241971 w 12189666"/>
              <a:gd name="connsiteY996" fmla="*/ 981883 h 1454961"/>
              <a:gd name="connsiteX997" fmla="*/ 9243530 w 12189666"/>
              <a:gd name="connsiteY997" fmla="*/ 1000830 h 1454961"/>
              <a:gd name="connsiteX998" fmla="*/ 9243530 w 12189666"/>
              <a:gd name="connsiteY998" fmla="*/ 1122258 h 1454961"/>
              <a:gd name="connsiteX999" fmla="*/ 9289768 w 12189666"/>
              <a:gd name="connsiteY999" fmla="*/ 1122258 h 1454961"/>
              <a:gd name="connsiteX1000" fmla="*/ 9289818 w 12189666"/>
              <a:gd name="connsiteY1000" fmla="*/ 1122258 h 1454961"/>
              <a:gd name="connsiteX1001" fmla="*/ 9289818 w 12189666"/>
              <a:gd name="connsiteY1001" fmla="*/ 995000 h 1454961"/>
              <a:gd name="connsiteX1002" fmla="*/ 9274137 w 12189666"/>
              <a:gd name="connsiteY1002" fmla="*/ 944188 h 1454961"/>
              <a:gd name="connsiteX1003" fmla="*/ 9224280 w 12189666"/>
              <a:gd name="connsiteY1003" fmla="*/ 929210 h 1454961"/>
              <a:gd name="connsiteX1004" fmla="*/ 9199251 w 12189666"/>
              <a:gd name="connsiteY1004" fmla="*/ 930920 h 1454961"/>
              <a:gd name="connsiteX1005" fmla="*/ 9163919 w 12189666"/>
              <a:gd name="connsiteY1005" fmla="*/ 960472 h 1454961"/>
              <a:gd name="connsiteX1006" fmla="*/ 9162863 w 12189666"/>
              <a:gd name="connsiteY1006" fmla="*/ 960472 h 1454961"/>
              <a:gd name="connsiteX1007" fmla="*/ 9162863 w 12189666"/>
              <a:gd name="connsiteY1007" fmla="*/ 849599 h 1454961"/>
              <a:gd name="connsiteX1008" fmla="*/ 10573395 w 12189666"/>
              <a:gd name="connsiteY1008" fmla="*/ 775617 h 1454961"/>
              <a:gd name="connsiteX1009" fmla="*/ 10573395 w 12189666"/>
              <a:gd name="connsiteY1009" fmla="*/ 1228657 h 1454961"/>
              <a:gd name="connsiteX1010" fmla="*/ 10582825 w 12189666"/>
              <a:gd name="connsiteY1010" fmla="*/ 1228657 h 1454961"/>
              <a:gd name="connsiteX1011" fmla="*/ 10582825 w 12189666"/>
              <a:gd name="connsiteY1011" fmla="*/ 775617 h 1454961"/>
              <a:gd name="connsiteX1012" fmla="*/ 12189422 w 12189666"/>
              <a:gd name="connsiteY1012" fmla="*/ 0 h 1454961"/>
              <a:gd name="connsiteX1013" fmla="*/ 12189666 w 12189666"/>
              <a:gd name="connsiteY1013" fmla="*/ 3917 h 1454961"/>
              <a:gd name="connsiteX1014" fmla="*/ 12189666 w 12189666"/>
              <a:gd name="connsiteY1014" fmla="*/ 1438558 h 1454961"/>
              <a:gd name="connsiteX1015" fmla="*/ 12188197 w 12189666"/>
              <a:gd name="connsiteY1015" fmla="*/ 1454961 h 1454961"/>
              <a:gd name="connsiteX1016" fmla="*/ 0 w 12189666"/>
              <a:gd name="connsiteY1016" fmla="*/ 1454594 h 1454961"/>
              <a:gd name="connsiteX1017" fmla="*/ 0 w 12189666"/>
              <a:gd name="connsiteY1017" fmla="*/ 592218 h 1454961"/>
              <a:gd name="connsiteX1018" fmla="*/ 86422 w 12189666"/>
              <a:gd name="connsiteY1018" fmla="*/ 600053 h 1454961"/>
              <a:gd name="connsiteX1019" fmla="*/ 224133 w 12189666"/>
              <a:gd name="connsiteY1019" fmla="*/ 611681 h 1454961"/>
              <a:gd name="connsiteX1020" fmla="*/ 376165 w 12189666"/>
              <a:gd name="connsiteY1020" fmla="*/ 620004 h 1454961"/>
              <a:gd name="connsiteX1021" fmla="*/ 461118 w 12189666"/>
              <a:gd name="connsiteY1021" fmla="*/ 624045 h 1454961"/>
              <a:gd name="connsiteX1022" fmla="*/ 597237 w 12189666"/>
              <a:gd name="connsiteY1022" fmla="*/ 631634 h 1454961"/>
              <a:gd name="connsiteX1023" fmla="*/ 731520 w 12189666"/>
              <a:gd name="connsiteY1023" fmla="*/ 638978 h 1454961"/>
              <a:gd name="connsiteX1024" fmla="*/ 939126 w 12189666"/>
              <a:gd name="connsiteY1024" fmla="*/ 647792 h 1454961"/>
              <a:gd name="connsiteX1025" fmla="*/ 1071818 w 12189666"/>
              <a:gd name="connsiteY1025" fmla="*/ 651831 h 1454961"/>
              <a:gd name="connsiteX1026" fmla="*/ 1186639 w 12189666"/>
              <a:gd name="connsiteY1026" fmla="*/ 655748 h 1454961"/>
              <a:gd name="connsiteX1027" fmla="*/ 1319331 w 12189666"/>
              <a:gd name="connsiteY1027" fmla="*/ 659665 h 1454961"/>
              <a:gd name="connsiteX1028" fmla="*/ 1529508 w 12189666"/>
              <a:gd name="connsiteY1028" fmla="*/ 663706 h 1454961"/>
              <a:gd name="connsiteX1029" fmla="*/ 1735646 w 12189666"/>
              <a:gd name="connsiteY1029" fmla="*/ 667623 h 1454961"/>
              <a:gd name="connsiteX1030" fmla="*/ 1941784 w 12189666"/>
              <a:gd name="connsiteY1030" fmla="*/ 671294 h 1454961"/>
              <a:gd name="connsiteX1031" fmla="*/ 2737938 w 12189666"/>
              <a:gd name="connsiteY1031" fmla="*/ 667745 h 1454961"/>
              <a:gd name="connsiteX1032" fmla="*/ 3114959 w 12189666"/>
              <a:gd name="connsiteY1032" fmla="*/ 663706 h 1454961"/>
              <a:gd name="connsiteX1033" fmla="*/ 3130872 w 12189666"/>
              <a:gd name="connsiteY1033" fmla="*/ 663460 h 1454961"/>
              <a:gd name="connsiteX1034" fmla="*/ 3139808 w 12189666"/>
              <a:gd name="connsiteY1034" fmla="*/ 660033 h 1454961"/>
              <a:gd name="connsiteX1035" fmla="*/ 3159638 w 12189666"/>
              <a:gd name="connsiteY1035" fmla="*/ 659175 h 1454961"/>
              <a:gd name="connsiteX1036" fmla="*/ 3405928 w 12189666"/>
              <a:gd name="connsiteY1036" fmla="*/ 662359 h 1454961"/>
              <a:gd name="connsiteX1037" fmla="*/ 3975987 w 12189666"/>
              <a:gd name="connsiteY1037" fmla="*/ 667745 h 1454961"/>
              <a:gd name="connsiteX1038" fmla="*/ 4552044 w 12189666"/>
              <a:gd name="connsiteY1038" fmla="*/ 664072 h 1454961"/>
              <a:gd name="connsiteX1039" fmla="*/ 4929431 w 12189666"/>
              <a:gd name="connsiteY1039" fmla="*/ 660033 h 1454961"/>
              <a:gd name="connsiteX1040" fmla="*/ 5604645 w 12189666"/>
              <a:gd name="connsiteY1040" fmla="*/ 648159 h 1454961"/>
              <a:gd name="connsiteX1041" fmla="*/ 5878716 w 12189666"/>
              <a:gd name="connsiteY1041" fmla="*/ 643385 h 1454961"/>
              <a:gd name="connsiteX1042" fmla="*/ 5904546 w 12189666"/>
              <a:gd name="connsiteY1042" fmla="*/ 642161 h 1454961"/>
              <a:gd name="connsiteX1043" fmla="*/ 6126595 w 12189666"/>
              <a:gd name="connsiteY1043" fmla="*/ 632369 h 1454961"/>
              <a:gd name="connsiteX1044" fmla="*/ 6364682 w 12189666"/>
              <a:gd name="connsiteY1044" fmla="*/ 624411 h 1454961"/>
              <a:gd name="connsiteX1045" fmla="*/ 6678050 w 12189666"/>
              <a:gd name="connsiteY1045" fmla="*/ 612416 h 1454961"/>
              <a:gd name="connsiteX1046" fmla="*/ 6945515 w 12189666"/>
              <a:gd name="connsiteY1046" fmla="*/ 599929 h 1454961"/>
              <a:gd name="connsiteX1047" fmla="*/ 7185316 w 12189666"/>
              <a:gd name="connsiteY1047" fmla="*/ 588178 h 1454961"/>
              <a:gd name="connsiteX1048" fmla="*/ 7373581 w 12189666"/>
              <a:gd name="connsiteY1048" fmla="*/ 579732 h 1454961"/>
              <a:gd name="connsiteX1049" fmla="*/ 7456698 w 12189666"/>
              <a:gd name="connsiteY1049" fmla="*/ 573734 h 1454961"/>
              <a:gd name="connsiteX1050" fmla="*/ 7575192 w 12189666"/>
              <a:gd name="connsiteY1050" fmla="*/ 565043 h 1454961"/>
              <a:gd name="connsiteX1051" fmla="*/ 7688175 w 12189666"/>
              <a:gd name="connsiteY1051" fmla="*/ 559779 h 1454961"/>
              <a:gd name="connsiteX1052" fmla="*/ 7951478 w 12189666"/>
              <a:gd name="connsiteY1052" fmla="*/ 544110 h 1454961"/>
              <a:gd name="connsiteX1053" fmla="*/ 8018681 w 12189666"/>
              <a:gd name="connsiteY1053" fmla="*/ 538848 h 1454961"/>
              <a:gd name="connsiteX1054" fmla="*/ 8125178 w 12189666"/>
              <a:gd name="connsiteY1054" fmla="*/ 529299 h 1454961"/>
              <a:gd name="connsiteX1055" fmla="*/ 8265581 w 12189666"/>
              <a:gd name="connsiteY1055" fmla="*/ 520486 h 1454961"/>
              <a:gd name="connsiteX1056" fmla="*/ 8453235 w 12189666"/>
              <a:gd name="connsiteY1056" fmla="*/ 505429 h 1454961"/>
              <a:gd name="connsiteX1057" fmla="*/ 8615060 w 12189666"/>
              <a:gd name="connsiteY1057" fmla="*/ 492698 h 1454961"/>
              <a:gd name="connsiteX1058" fmla="*/ 8840049 w 12189666"/>
              <a:gd name="connsiteY1058" fmla="*/ 473603 h 1454961"/>
              <a:gd name="connsiteX1059" fmla="*/ 8989756 w 12189666"/>
              <a:gd name="connsiteY1059" fmla="*/ 460382 h 1454961"/>
              <a:gd name="connsiteX1060" fmla="*/ 9182919 w 12189666"/>
              <a:gd name="connsiteY1060" fmla="*/ 441776 h 1454961"/>
              <a:gd name="connsiteX1061" fmla="*/ 9354169 w 12189666"/>
              <a:gd name="connsiteY1061" fmla="*/ 424639 h 1454961"/>
              <a:gd name="connsiteX1062" fmla="*/ 9515750 w 12189666"/>
              <a:gd name="connsiteY1062" fmla="*/ 409092 h 1454961"/>
              <a:gd name="connsiteX1063" fmla="*/ 9606456 w 12189666"/>
              <a:gd name="connsiteY1063" fmla="*/ 400770 h 1454961"/>
              <a:gd name="connsiteX1064" fmla="*/ 9735965 w 12189666"/>
              <a:gd name="connsiteY1064" fmla="*/ 385346 h 1454961"/>
              <a:gd name="connsiteX1065" fmla="*/ 9861802 w 12189666"/>
              <a:gd name="connsiteY1065" fmla="*/ 371392 h 1454961"/>
              <a:gd name="connsiteX1066" fmla="*/ 9977724 w 12189666"/>
              <a:gd name="connsiteY1066" fmla="*/ 357436 h 1454961"/>
              <a:gd name="connsiteX1067" fmla="*/ 10093525 w 12189666"/>
              <a:gd name="connsiteY1067" fmla="*/ 343604 h 1454961"/>
              <a:gd name="connsiteX1068" fmla="*/ 10232704 w 12189666"/>
              <a:gd name="connsiteY1068" fmla="*/ 325732 h 1454961"/>
              <a:gd name="connsiteX1069" fmla="*/ 10385715 w 12189666"/>
              <a:gd name="connsiteY1069" fmla="*/ 306636 h 1454961"/>
              <a:gd name="connsiteX1070" fmla="*/ 10513143 w 12189666"/>
              <a:gd name="connsiteY1070" fmla="*/ 289622 h 1454961"/>
              <a:gd name="connsiteX1071" fmla="*/ 10587569 w 12189666"/>
              <a:gd name="connsiteY1071" fmla="*/ 279462 h 1454961"/>
              <a:gd name="connsiteX1072" fmla="*/ 10696881 w 12189666"/>
              <a:gd name="connsiteY1072" fmla="*/ 262814 h 1454961"/>
              <a:gd name="connsiteX1073" fmla="*/ 10773509 w 12189666"/>
              <a:gd name="connsiteY1073" fmla="*/ 253389 h 1454961"/>
              <a:gd name="connsiteX1074" fmla="*/ 10937538 w 12189666"/>
              <a:gd name="connsiteY1074" fmla="*/ 227315 h 1454961"/>
              <a:gd name="connsiteX1075" fmla="*/ 11148450 w 12189666"/>
              <a:gd name="connsiteY1075" fmla="*/ 194387 h 1454961"/>
              <a:gd name="connsiteX1076" fmla="*/ 11356914 w 12189666"/>
              <a:gd name="connsiteY1076" fmla="*/ 159500 h 1454961"/>
              <a:gd name="connsiteX1077" fmla="*/ 11555584 w 12189666"/>
              <a:gd name="connsiteY1077" fmla="*/ 125348 h 1454961"/>
              <a:gd name="connsiteX1078" fmla="*/ 11712758 w 12189666"/>
              <a:gd name="connsiteY1078" fmla="*/ 95847 h 1454961"/>
              <a:gd name="connsiteX1079" fmla="*/ 11893190 w 12189666"/>
              <a:gd name="connsiteY1079" fmla="*/ 60837 h 1454961"/>
              <a:gd name="connsiteX1080" fmla="*/ 12057709 w 12189666"/>
              <a:gd name="connsiteY1080" fmla="*/ 27542 h 1454961"/>
              <a:gd name="connsiteX1081" fmla="*/ 12189422 w 12189666"/>
              <a:gd name="connsiteY1081" fmla="*/ 0 h 145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</a:cxnLst>
            <a:rect l="l" t="t" r="r" b="b"/>
            <a:pathLst>
              <a:path w="12189666" h="1454961">
                <a:moveTo>
                  <a:pt x="11350859" y="1092705"/>
                </a:moveTo>
                <a:lnTo>
                  <a:pt x="11350859" y="1109593"/>
                </a:lnTo>
                <a:cubicBezTo>
                  <a:pt x="11348195" y="1111552"/>
                  <a:pt x="11345381" y="1113211"/>
                  <a:pt x="11342315" y="1114518"/>
                </a:cubicBezTo>
                <a:cubicBezTo>
                  <a:pt x="11339249" y="1115925"/>
                  <a:pt x="11335832" y="1116629"/>
                  <a:pt x="11332112" y="1116629"/>
                </a:cubicBezTo>
                <a:cubicBezTo>
                  <a:pt x="11327640" y="1116629"/>
                  <a:pt x="11324272" y="1115774"/>
                  <a:pt x="11322111" y="1114015"/>
                </a:cubicBezTo>
                <a:cubicBezTo>
                  <a:pt x="11319950" y="1112256"/>
                  <a:pt x="11318844" y="1109643"/>
                  <a:pt x="11318844" y="1106175"/>
                </a:cubicBezTo>
                <a:cubicBezTo>
                  <a:pt x="11318844" y="1103109"/>
                  <a:pt x="11319799" y="1100696"/>
                  <a:pt x="11321659" y="1098937"/>
                </a:cubicBezTo>
                <a:cubicBezTo>
                  <a:pt x="11323518" y="1097178"/>
                  <a:pt x="11325981" y="1095922"/>
                  <a:pt x="11329047" y="1095068"/>
                </a:cubicBezTo>
                <a:cubicBezTo>
                  <a:pt x="11331610" y="1094414"/>
                  <a:pt x="11335078" y="1093861"/>
                  <a:pt x="11339451" y="1093509"/>
                </a:cubicBezTo>
                <a:cubicBezTo>
                  <a:pt x="11343823" y="1093157"/>
                  <a:pt x="11347643" y="1092906"/>
                  <a:pt x="11350859" y="1092705"/>
                </a:cubicBezTo>
                <a:close/>
                <a:moveTo>
                  <a:pt x="10858417" y="1092705"/>
                </a:moveTo>
                <a:lnTo>
                  <a:pt x="10858417" y="1109593"/>
                </a:lnTo>
                <a:cubicBezTo>
                  <a:pt x="10855803" y="1111552"/>
                  <a:pt x="10852939" y="1113211"/>
                  <a:pt x="10849872" y="1114518"/>
                </a:cubicBezTo>
                <a:cubicBezTo>
                  <a:pt x="10846807" y="1115925"/>
                  <a:pt x="10843389" y="1116629"/>
                  <a:pt x="10839670" y="1116629"/>
                </a:cubicBezTo>
                <a:cubicBezTo>
                  <a:pt x="10835197" y="1116629"/>
                  <a:pt x="10831830" y="1115774"/>
                  <a:pt x="10829669" y="1114015"/>
                </a:cubicBezTo>
                <a:cubicBezTo>
                  <a:pt x="10827507" y="1112256"/>
                  <a:pt x="10826402" y="1109643"/>
                  <a:pt x="10826402" y="1106175"/>
                </a:cubicBezTo>
                <a:cubicBezTo>
                  <a:pt x="10826402" y="1103109"/>
                  <a:pt x="10827306" y="1100696"/>
                  <a:pt x="10829216" y="1098937"/>
                </a:cubicBezTo>
                <a:cubicBezTo>
                  <a:pt x="10831076" y="1097178"/>
                  <a:pt x="10833538" y="1095922"/>
                  <a:pt x="10836605" y="1095068"/>
                </a:cubicBezTo>
                <a:cubicBezTo>
                  <a:pt x="10839167" y="1094414"/>
                  <a:pt x="10842636" y="1093861"/>
                  <a:pt x="10847008" y="1093509"/>
                </a:cubicBezTo>
                <a:cubicBezTo>
                  <a:pt x="10851380" y="1093157"/>
                  <a:pt x="10855200" y="1092906"/>
                  <a:pt x="10858417" y="1092705"/>
                </a:cubicBezTo>
                <a:close/>
                <a:moveTo>
                  <a:pt x="11113233" y="1082100"/>
                </a:moveTo>
                <a:lnTo>
                  <a:pt x="11140222" y="1107431"/>
                </a:lnTo>
                <a:cubicBezTo>
                  <a:pt x="11137910" y="1110748"/>
                  <a:pt x="11134995" y="1113261"/>
                  <a:pt x="11131477" y="1114970"/>
                </a:cubicBezTo>
                <a:cubicBezTo>
                  <a:pt x="11128059" y="1116628"/>
                  <a:pt x="11124591" y="1117432"/>
                  <a:pt x="11121073" y="1117432"/>
                </a:cubicBezTo>
                <a:cubicBezTo>
                  <a:pt x="11115192" y="1117432"/>
                  <a:pt x="11110619" y="1115824"/>
                  <a:pt x="11107402" y="1112557"/>
                </a:cubicBezTo>
                <a:cubicBezTo>
                  <a:pt x="11104186" y="1109291"/>
                  <a:pt x="11102578" y="1105019"/>
                  <a:pt x="11102578" y="1099741"/>
                </a:cubicBezTo>
                <a:cubicBezTo>
                  <a:pt x="11102578" y="1097228"/>
                  <a:pt x="11102879" y="1095017"/>
                  <a:pt x="11103583" y="1093007"/>
                </a:cubicBezTo>
                <a:cubicBezTo>
                  <a:pt x="11104286" y="1090996"/>
                  <a:pt x="11105141" y="1089287"/>
                  <a:pt x="11106196" y="1087880"/>
                </a:cubicBezTo>
                <a:cubicBezTo>
                  <a:pt x="11107402" y="1086372"/>
                  <a:pt x="11108558" y="1085166"/>
                  <a:pt x="11109714" y="1084261"/>
                </a:cubicBezTo>
                <a:cubicBezTo>
                  <a:pt x="11110921" y="1083357"/>
                  <a:pt x="11112077" y="1082653"/>
                  <a:pt x="11113233" y="1082100"/>
                </a:cubicBezTo>
                <a:close/>
                <a:moveTo>
                  <a:pt x="11543755" y="1071948"/>
                </a:moveTo>
                <a:cubicBezTo>
                  <a:pt x="11549132" y="1071948"/>
                  <a:pt x="11553153" y="1073757"/>
                  <a:pt x="11555716" y="1077376"/>
                </a:cubicBezTo>
                <a:cubicBezTo>
                  <a:pt x="11558330" y="1080995"/>
                  <a:pt x="11559637" y="1086423"/>
                  <a:pt x="11559637" y="1093760"/>
                </a:cubicBezTo>
                <a:cubicBezTo>
                  <a:pt x="11559637" y="1101249"/>
                  <a:pt x="11558029" y="1106979"/>
                  <a:pt x="11554611" y="1110798"/>
                </a:cubicBezTo>
                <a:cubicBezTo>
                  <a:pt x="11551294" y="1114668"/>
                  <a:pt x="11546720" y="1116578"/>
                  <a:pt x="11540790" y="1116578"/>
                </a:cubicBezTo>
                <a:cubicBezTo>
                  <a:pt x="11538075" y="1116578"/>
                  <a:pt x="11535613" y="1116327"/>
                  <a:pt x="11533451" y="1115874"/>
                </a:cubicBezTo>
                <a:cubicBezTo>
                  <a:pt x="11531291" y="1115422"/>
                  <a:pt x="11528727" y="1114518"/>
                  <a:pt x="11525712" y="1113211"/>
                </a:cubicBezTo>
                <a:lnTo>
                  <a:pt x="11525712" y="1078833"/>
                </a:lnTo>
                <a:cubicBezTo>
                  <a:pt x="11528526" y="1076773"/>
                  <a:pt x="11531492" y="1075114"/>
                  <a:pt x="11534557" y="1073858"/>
                </a:cubicBezTo>
                <a:cubicBezTo>
                  <a:pt x="11537623" y="1072601"/>
                  <a:pt x="11540689" y="1071948"/>
                  <a:pt x="11543755" y="1071948"/>
                </a:cubicBezTo>
                <a:close/>
                <a:moveTo>
                  <a:pt x="11611755" y="1070942"/>
                </a:moveTo>
                <a:cubicBezTo>
                  <a:pt x="11617434" y="1070942"/>
                  <a:pt x="11621907" y="1072852"/>
                  <a:pt x="11625074" y="1076672"/>
                </a:cubicBezTo>
                <a:cubicBezTo>
                  <a:pt x="11628290" y="1080492"/>
                  <a:pt x="11629899" y="1086372"/>
                  <a:pt x="11629899" y="1094213"/>
                </a:cubicBezTo>
                <a:cubicBezTo>
                  <a:pt x="11629899" y="1101902"/>
                  <a:pt x="11628290" y="1107682"/>
                  <a:pt x="11625024" y="1111552"/>
                </a:cubicBezTo>
                <a:cubicBezTo>
                  <a:pt x="11621807" y="1115423"/>
                  <a:pt x="11617384" y="1117382"/>
                  <a:pt x="11611755" y="1117382"/>
                </a:cubicBezTo>
                <a:cubicBezTo>
                  <a:pt x="11606025" y="1117382"/>
                  <a:pt x="11601603" y="1115423"/>
                  <a:pt x="11598386" y="1111502"/>
                </a:cubicBezTo>
                <a:cubicBezTo>
                  <a:pt x="11595170" y="1107582"/>
                  <a:pt x="11593562" y="1101802"/>
                  <a:pt x="11593562" y="1094213"/>
                </a:cubicBezTo>
                <a:cubicBezTo>
                  <a:pt x="11593562" y="1086322"/>
                  <a:pt x="11595170" y="1080492"/>
                  <a:pt x="11598336" y="1076672"/>
                </a:cubicBezTo>
                <a:cubicBezTo>
                  <a:pt x="11601552" y="1072852"/>
                  <a:pt x="11606025" y="1070942"/>
                  <a:pt x="11611755" y="1070942"/>
                </a:cubicBezTo>
                <a:close/>
                <a:moveTo>
                  <a:pt x="10889528" y="1063856"/>
                </a:moveTo>
                <a:lnTo>
                  <a:pt x="10889528" y="1124570"/>
                </a:lnTo>
                <a:lnTo>
                  <a:pt x="10900132" y="1124570"/>
                </a:lnTo>
                <a:lnTo>
                  <a:pt x="10900132" y="1063856"/>
                </a:lnTo>
                <a:close/>
                <a:moveTo>
                  <a:pt x="11688854" y="1063806"/>
                </a:moveTo>
                <a:cubicBezTo>
                  <a:pt x="11685487" y="1063806"/>
                  <a:pt x="11682220" y="1064510"/>
                  <a:pt x="11679003" y="1065867"/>
                </a:cubicBezTo>
                <a:cubicBezTo>
                  <a:pt x="11675787" y="1067224"/>
                  <a:pt x="11672068" y="1069536"/>
                  <a:pt x="11667846" y="1072803"/>
                </a:cubicBezTo>
                <a:lnTo>
                  <a:pt x="11667846" y="1063856"/>
                </a:lnTo>
                <a:lnTo>
                  <a:pt x="11657241" y="1063856"/>
                </a:lnTo>
                <a:lnTo>
                  <a:pt x="11657241" y="1124570"/>
                </a:lnTo>
                <a:lnTo>
                  <a:pt x="11667846" y="1124570"/>
                </a:lnTo>
                <a:lnTo>
                  <a:pt x="11667846" y="1081498"/>
                </a:lnTo>
                <a:cubicBezTo>
                  <a:pt x="11670661" y="1079286"/>
                  <a:pt x="11673575" y="1077477"/>
                  <a:pt x="11676641" y="1076070"/>
                </a:cubicBezTo>
                <a:cubicBezTo>
                  <a:pt x="11679707" y="1074662"/>
                  <a:pt x="11682873" y="1073959"/>
                  <a:pt x="11686141" y="1073959"/>
                </a:cubicBezTo>
                <a:cubicBezTo>
                  <a:pt x="11688151" y="1073959"/>
                  <a:pt x="11689960" y="1074059"/>
                  <a:pt x="11691418" y="1074210"/>
                </a:cubicBezTo>
                <a:cubicBezTo>
                  <a:pt x="11692925" y="1074411"/>
                  <a:pt x="11694433" y="1074662"/>
                  <a:pt x="11696042" y="1075014"/>
                </a:cubicBezTo>
                <a:lnTo>
                  <a:pt x="11696595" y="1075014"/>
                </a:lnTo>
                <a:lnTo>
                  <a:pt x="11696595" y="1064459"/>
                </a:lnTo>
                <a:cubicBezTo>
                  <a:pt x="11694936" y="1064208"/>
                  <a:pt x="11693730" y="1064057"/>
                  <a:pt x="11692876" y="1063957"/>
                </a:cubicBezTo>
                <a:cubicBezTo>
                  <a:pt x="11692021" y="1063856"/>
                  <a:pt x="11690714" y="1063806"/>
                  <a:pt x="11688854" y="1063806"/>
                </a:cubicBezTo>
                <a:close/>
                <a:moveTo>
                  <a:pt x="11296781" y="1063806"/>
                </a:moveTo>
                <a:cubicBezTo>
                  <a:pt x="11293413" y="1063806"/>
                  <a:pt x="11290147" y="1064510"/>
                  <a:pt x="11286929" y="1065867"/>
                </a:cubicBezTo>
                <a:cubicBezTo>
                  <a:pt x="11283713" y="1067224"/>
                  <a:pt x="11279994" y="1069536"/>
                  <a:pt x="11275772" y="1072803"/>
                </a:cubicBezTo>
                <a:lnTo>
                  <a:pt x="11275772" y="1063856"/>
                </a:lnTo>
                <a:lnTo>
                  <a:pt x="11265167" y="1063856"/>
                </a:lnTo>
                <a:lnTo>
                  <a:pt x="11265167" y="1124570"/>
                </a:lnTo>
                <a:lnTo>
                  <a:pt x="11275772" y="1124570"/>
                </a:lnTo>
                <a:lnTo>
                  <a:pt x="11275772" y="1081498"/>
                </a:lnTo>
                <a:cubicBezTo>
                  <a:pt x="11278587" y="1079286"/>
                  <a:pt x="11281501" y="1077477"/>
                  <a:pt x="11284567" y="1076070"/>
                </a:cubicBezTo>
                <a:cubicBezTo>
                  <a:pt x="11287633" y="1074662"/>
                  <a:pt x="11290800" y="1073959"/>
                  <a:pt x="11294067" y="1073959"/>
                </a:cubicBezTo>
                <a:cubicBezTo>
                  <a:pt x="11296077" y="1073959"/>
                  <a:pt x="11297836" y="1074059"/>
                  <a:pt x="11299344" y="1074210"/>
                </a:cubicBezTo>
                <a:cubicBezTo>
                  <a:pt x="11300802" y="1074411"/>
                  <a:pt x="11302359" y="1074662"/>
                  <a:pt x="11303918" y="1075014"/>
                </a:cubicBezTo>
                <a:lnTo>
                  <a:pt x="11304471" y="1075014"/>
                </a:lnTo>
                <a:lnTo>
                  <a:pt x="11304521" y="1075014"/>
                </a:lnTo>
                <a:lnTo>
                  <a:pt x="11304521" y="1064459"/>
                </a:lnTo>
                <a:cubicBezTo>
                  <a:pt x="11302862" y="1064208"/>
                  <a:pt x="11301656" y="1064057"/>
                  <a:pt x="11300802" y="1063957"/>
                </a:cubicBezTo>
                <a:cubicBezTo>
                  <a:pt x="11299947" y="1063856"/>
                  <a:pt x="11298640" y="1063806"/>
                  <a:pt x="11296781" y="1063806"/>
                </a:cubicBezTo>
                <a:close/>
                <a:moveTo>
                  <a:pt x="10804337" y="1063806"/>
                </a:moveTo>
                <a:cubicBezTo>
                  <a:pt x="10800970" y="1063806"/>
                  <a:pt x="10797703" y="1064510"/>
                  <a:pt x="10794486" y="1065867"/>
                </a:cubicBezTo>
                <a:cubicBezTo>
                  <a:pt x="10791270" y="1067224"/>
                  <a:pt x="10787551" y="1069536"/>
                  <a:pt x="10783329" y="1072803"/>
                </a:cubicBezTo>
                <a:lnTo>
                  <a:pt x="10783329" y="1063856"/>
                </a:lnTo>
                <a:lnTo>
                  <a:pt x="10772724" y="1063856"/>
                </a:lnTo>
                <a:lnTo>
                  <a:pt x="10772724" y="1124570"/>
                </a:lnTo>
                <a:lnTo>
                  <a:pt x="10783329" y="1124570"/>
                </a:lnTo>
                <a:lnTo>
                  <a:pt x="10783329" y="1081498"/>
                </a:lnTo>
                <a:cubicBezTo>
                  <a:pt x="10786144" y="1079286"/>
                  <a:pt x="10789108" y="1077477"/>
                  <a:pt x="10792124" y="1076070"/>
                </a:cubicBezTo>
                <a:cubicBezTo>
                  <a:pt x="10795190" y="1074662"/>
                  <a:pt x="10798356" y="1073959"/>
                  <a:pt x="10801624" y="1073959"/>
                </a:cubicBezTo>
                <a:cubicBezTo>
                  <a:pt x="10803634" y="1073959"/>
                  <a:pt x="10805443" y="1074059"/>
                  <a:pt x="10806901" y="1074210"/>
                </a:cubicBezTo>
                <a:cubicBezTo>
                  <a:pt x="10808358" y="1074411"/>
                  <a:pt x="10809916" y="1074662"/>
                  <a:pt x="10811475" y="1075014"/>
                </a:cubicBezTo>
                <a:lnTo>
                  <a:pt x="10812027" y="1075014"/>
                </a:lnTo>
                <a:lnTo>
                  <a:pt x="10812078" y="1075014"/>
                </a:lnTo>
                <a:lnTo>
                  <a:pt x="10812078" y="1064459"/>
                </a:lnTo>
                <a:cubicBezTo>
                  <a:pt x="10810419" y="1064208"/>
                  <a:pt x="10809162" y="1064057"/>
                  <a:pt x="10808358" y="1063957"/>
                </a:cubicBezTo>
                <a:cubicBezTo>
                  <a:pt x="10807504" y="1063856"/>
                  <a:pt x="10806197" y="1063806"/>
                  <a:pt x="10804337" y="1063806"/>
                </a:cubicBezTo>
                <a:close/>
                <a:moveTo>
                  <a:pt x="11334123" y="1062398"/>
                </a:moveTo>
                <a:cubicBezTo>
                  <a:pt x="11330354" y="1062398"/>
                  <a:pt x="11326483" y="1062700"/>
                  <a:pt x="11322563" y="1063353"/>
                </a:cubicBezTo>
                <a:cubicBezTo>
                  <a:pt x="11318643" y="1064007"/>
                  <a:pt x="11315678" y="1064610"/>
                  <a:pt x="11313617" y="1065163"/>
                </a:cubicBezTo>
                <a:lnTo>
                  <a:pt x="11313617" y="1075516"/>
                </a:lnTo>
                <a:lnTo>
                  <a:pt x="11314170" y="1075516"/>
                </a:lnTo>
                <a:cubicBezTo>
                  <a:pt x="11317839" y="1074159"/>
                  <a:pt x="11321357" y="1073154"/>
                  <a:pt x="11324775" y="1072450"/>
                </a:cubicBezTo>
                <a:cubicBezTo>
                  <a:pt x="11328193" y="1071746"/>
                  <a:pt x="11331308" y="1071395"/>
                  <a:pt x="11334073" y="1071395"/>
                </a:cubicBezTo>
                <a:cubicBezTo>
                  <a:pt x="11336334" y="1071395"/>
                  <a:pt x="11338546" y="1071545"/>
                  <a:pt x="11340657" y="1071847"/>
                </a:cubicBezTo>
                <a:cubicBezTo>
                  <a:pt x="11342767" y="1072098"/>
                  <a:pt x="11344577" y="1072651"/>
                  <a:pt x="11346085" y="1073506"/>
                </a:cubicBezTo>
                <a:cubicBezTo>
                  <a:pt x="11347643" y="1074360"/>
                  <a:pt x="11348849" y="1075566"/>
                  <a:pt x="11349703" y="1077074"/>
                </a:cubicBezTo>
                <a:cubicBezTo>
                  <a:pt x="11350558" y="1078632"/>
                  <a:pt x="11350960" y="1080542"/>
                  <a:pt x="11350960" y="1082854"/>
                </a:cubicBezTo>
                <a:lnTo>
                  <a:pt x="11350960" y="1084412"/>
                </a:lnTo>
                <a:cubicBezTo>
                  <a:pt x="11344778" y="1084714"/>
                  <a:pt x="11338998" y="1085116"/>
                  <a:pt x="11333620" y="1085719"/>
                </a:cubicBezTo>
                <a:cubicBezTo>
                  <a:pt x="11328243" y="1086322"/>
                  <a:pt x="11323619" y="1087427"/>
                  <a:pt x="11319799" y="1089036"/>
                </a:cubicBezTo>
                <a:cubicBezTo>
                  <a:pt x="11315979" y="1090695"/>
                  <a:pt x="11313065" y="1092906"/>
                  <a:pt x="11311004" y="1095771"/>
                </a:cubicBezTo>
                <a:cubicBezTo>
                  <a:pt x="11308943" y="1098585"/>
                  <a:pt x="11307938" y="1102304"/>
                  <a:pt x="11307938" y="1106928"/>
                </a:cubicBezTo>
                <a:cubicBezTo>
                  <a:pt x="11307938" y="1112557"/>
                  <a:pt x="11309898" y="1117181"/>
                  <a:pt x="11313868" y="1120800"/>
                </a:cubicBezTo>
                <a:cubicBezTo>
                  <a:pt x="11317789" y="1124419"/>
                  <a:pt x="11322614" y="1126229"/>
                  <a:pt x="11328293" y="1126229"/>
                </a:cubicBezTo>
                <a:cubicBezTo>
                  <a:pt x="11331358" y="1126229"/>
                  <a:pt x="11334023" y="1125927"/>
                  <a:pt x="11336334" y="1125374"/>
                </a:cubicBezTo>
                <a:cubicBezTo>
                  <a:pt x="11338646" y="1124771"/>
                  <a:pt x="11340657" y="1124118"/>
                  <a:pt x="11342415" y="1123263"/>
                </a:cubicBezTo>
                <a:cubicBezTo>
                  <a:pt x="11343923" y="1122660"/>
                  <a:pt x="11345431" y="1121755"/>
                  <a:pt x="11347040" y="1120650"/>
                </a:cubicBezTo>
                <a:cubicBezTo>
                  <a:pt x="11348648" y="1119544"/>
                  <a:pt x="11349955" y="1118689"/>
                  <a:pt x="11350859" y="1118086"/>
                </a:cubicBezTo>
                <a:lnTo>
                  <a:pt x="11350859" y="1124570"/>
                </a:lnTo>
                <a:lnTo>
                  <a:pt x="11361414" y="1124570"/>
                </a:lnTo>
                <a:lnTo>
                  <a:pt x="11361564" y="1124570"/>
                </a:lnTo>
                <a:lnTo>
                  <a:pt x="11361564" y="1083407"/>
                </a:lnTo>
                <a:cubicBezTo>
                  <a:pt x="11361564" y="1079487"/>
                  <a:pt x="11360961" y="1076220"/>
                  <a:pt x="11359705" y="1073556"/>
                </a:cubicBezTo>
                <a:cubicBezTo>
                  <a:pt x="11358448" y="1070892"/>
                  <a:pt x="11356639" y="1068731"/>
                  <a:pt x="11354277" y="1067072"/>
                </a:cubicBezTo>
                <a:cubicBezTo>
                  <a:pt x="11351864" y="1065364"/>
                  <a:pt x="11349050" y="1064157"/>
                  <a:pt x="11345733" y="1063454"/>
                </a:cubicBezTo>
                <a:cubicBezTo>
                  <a:pt x="11342415" y="1062750"/>
                  <a:pt x="11338546" y="1062398"/>
                  <a:pt x="11334123" y="1062398"/>
                </a:cubicBezTo>
                <a:close/>
                <a:moveTo>
                  <a:pt x="10841530" y="1062398"/>
                </a:moveTo>
                <a:cubicBezTo>
                  <a:pt x="10837760" y="1062398"/>
                  <a:pt x="10833890" y="1062700"/>
                  <a:pt x="10829970" y="1063353"/>
                </a:cubicBezTo>
                <a:cubicBezTo>
                  <a:pt x="10826100" y="1064007"/>
                  <a:pt x="10823084" y="1064610"/>
                  <a:pt x="10821024" y="1065163"/>
                </a:cubicBezTo>
                <a:lnTo>
                  <a:pt x="10821024" y="1075516"/>
                </a:lnTo>
                <a:lnTo>
                  <a:pt x="10821577" y="1075516"/>
                </a:lnTo>
                <a:cubicBezTo>
                  <a:pt x="10825246" y="1074159"/>
                  <a:pt x="10828764" y="1073154"/>
                  <a:pt x="10832181" y="1072450"/>
                </a:cubicBezTo>
                <a:cubicBezTo>
                  <a:pt x="10835599" y="1071746"/>
                  <a:pt x="10838715" y="1071395"/>
                  <a:pt x="10841480" y="1071395"/>
                </a:cubicBezTo>
                <a:cubicBezTo>
                  <a:pt x="10843741" y="1071395"/>
                  <a:pt x="10845952" y="1071545"/>
                  <a:pt x="10848064" y="1071847"/>
                </a:cubicBezTo>
                <a:cubicBezTo>
                  <a:pt x="10850174" y="1072098"/>
                  <a:pt x="10851984" y="1072651"/>
                  <a:pt x="10853491" y="1073506"/>
                </a:cubicBezTo>
                <a:cubicBezTo>
                  <a:pt x="10855049" y="1074360"/>
                  <a:pt x="10856255" y="1075566"/>
                  <a:pt x="10857110" y="1077074"/>
                </a:cubicBezTo>
                <a:cubicBezTo>
                  <a:pt x="10857914" y="1078632"/>
                  <a:pt x="10858367" y="1080542"/>
                  <a:pt x="10858367" y="1082854"/>
                </a:cubicBezTo>
                <a:lnTo>
                  <a:pt x="10858367" y="1084412"/>
                </a:lnTo>
                <a:cubicBezTo>
                  <a:pt x="10852185" y="1084714"/>
                  <a:pt x="10846405" y="1085116"/>
                  <a:pt x="10841027" y="1085719"/>
                </a:cubicBezTo>
                <a:cubicBezTo>
                  <a:pt x="10835650" y="1086322"/>
                  <a:pt x="10831076" y="1087427"/>
                  <a:pt x="10827206" y="1089036"/>
                </a:cubicBezTo>
                <a:cubicBezTo>
                  <a:pt x="10823436" y="1090695"/>
                  <a:pt x="10820521" y="1092906"/>
                  <a:pt x="10818461" y="1095771"/>
                </a:cubicBezTo>
                <a:cubicBezTo>
                  <a:pt x="10816400" y="1098585"/>
                  <a:pt x="10815395" y="1102304"/>
                  <a:pt x="10815395" y="1106928"/>
                </a:cubicBezTo>
                <a:cubicBezTo>
                  <a:pt x="10815395" y="1112557"/>
                  <a:pt x="10817355" y="1117181"/>
                  <a:pt x="10821325" y="1120800"/>
                </a:cubicBezTo>
                <a:cubicBezTo>
                  <a:pt x="10825246" y="1124419"/>
                  <a:pt x="10830071" y="1126229"/>
                  <a:pt x="10835750" y="1126229"/>
                </a:cubicBezTo>
                <a:cubicBezTo>
                  <a:pt x="10838866" y="1126229"/>
                  <a:pt x="10841530" y="1125927"/>
                  <a:pt x="10843842" y="1125374"/>
                </a:cubicBezTo>
                <a:cubicBezTo>
                  <a:pt x="10846103" y="1124771"/>
                  <a:pt x="10848164" y="1124118"/>
                  <a:pt x="10849923" y="1123263"/>
                </a:cubicBezTo>
                <a:cubicBezTo>
                  <a:pt x="10851431" y="1122660"/>
                  <a:pt x="10852989" y="1121755"/>
                  <a:pt x="10854597" y="1120650"/>
                </a:cubicBezTo>
                <a:cubicBezTo>
                  <a:pt x="10856205" y="1119544"/>
                  <a:pt x="10857462" y="1118689"/>
                  <a:pt x="10858417" y="1118086"/>
                </a:cubicBezTo>
                <a:lnTo>
                  <a:pt x="10858417" y="1124570"/>
                </a:lnTo>
                <a:lnTo>
                  <a:pt x="10868971" y="1124570"/>
                </a:lnTo>
                <a:lnTo>
                  <a:pt x="10868971" y="1083407"/>
                </a:lnTo>
                <a:cubicBezTo>
                  <a:pt x="10868971" y="1079487"/>
                  <a:pt x="10868368" y="1076220"/>
                  <a:pt x="10867111" y="1073556"/>
                </a:cubicBezTo>
                <a:cubicBezTo>
                  <a:pt x="10865855" y="1070892"/>
                  <a:pt x="10864046" y="1068731"/>
                  <a:pt x="10861683" y="1067072"/>
                </a:cubicBezTo>
                <a:cubicBezTo>
                  <a:pt x="10859271" y="1065364"/>
                  <a:pt x="10856406" y="1064157"/>
                  <a:pt x="10853140" y="1063454"/>
                </a:cubicBezTo>
                <a:cubicBezTo>
                  <a:pt x="10849822" y="1062750"/>
                  <a:pt x="10846003" y="1062398"/>
                  <a:pt x="10841530" y="1062398"/>
                </a:cubicBezTo>
                <a:close/>
                <a:moveTo>
                  <a:pt x="11476458" y="1062247"/>
                </a:moveTo>
                <a:cubicBezTo>
                  <a:pt x="11472436" y="1062247"/>
                  <a:pt x="11468818" y="1062750"/>
                  <a:pt x="11465551" y="1063755"/>
                </a:cubicBezTo>
                <a:cubicBezTo>
                  <a:pt x="11462284" y="1064761"/>
                  <a:pt x="11459620" y="1066117"/>
                  <a:pt x="11457509" y="1067826"/>
                </a:cubicBezTo>
                <a:cubicBezTo>
                  <a:pt x="11455348" y="1069585"/>
                  <a:pt x="11453689" y="1071545"/>
                  <a:pt x="11452634" y="1073757"/>
                </a:cubicBezTo>
                <a:cubicBezTo>
                  <a:pt x="11451579" y="1076019"/>
                  <a:pt x="11451025" y="1078330"/>
                  <a:pt x="11451025" y="1080844"/>
                </a:cubicBezTo>
                <a:cubicBezTo>
                  <a:pt x="11451025" y="1084865"/>
                  <a:pt x="11452182" y="1088232"/>
                  <a:pt x="11454494" y="1090946"/>
                </a:cubicBezTo>
                <a:cubicBezTo>
                  <a:pt x="11456805" y="1093710"/>
                  <a:pt x="11460726" y="1095771"/>
                  <a:pt x="11466255" y="1097178"/>
                </a:cubicBezTo>
                <a:cubicBezTo>
                  <a:pt x="11468265" y="1097680"/>
                  <a:pt x="11470477" y="1098183"/>
                  <a:pt x="11472889" y="1098585"/>
                </a:cubicBezTo>
                <a:cubicBezTo>
                  <a:pt x="11475301" y="1099038"/>
                  <a:pt x="11477261" y="1099440"/>
                  <a:pt x="11478769" y="1099741"/>
                </a:cubicBezTo>
                <a:cubicBezTo>
                  <a:pt x="11482840" y="1100646"/>
                  <a:pt x="11485605" y="1101651"/>
                  <a:pt x="11487012" y="1102907"/>
                </a:cubicBezTo>
                <a:cubicBezTo>
                  <a:pt x="11488469" y="1104114"/>
                  <a:pt x="11489173" y="1105923"/>
                  <a:pt x="11489173" y="1108336"/>
                </a:cubicBezTo>
                <a:cubicBezTo>
                  <a:pt x="11489173" y="1111452"/>
                  <a:pt x="11487816" y="1113713"/>
                  <a:pt x="11485203" y="1115171"/>
                </a:cubicBezTo>
                <a:cubicBezTo>
                  <a:pt x="11482538" y="1116629"/>
                  <a:pt x="11478920" y="1117332"/>
                  <a:pt x="11474246" y="1117332"/>
                </a:cubicBezTo>
                <a:cubicBezTo>
                  <a:pt x="11470477" y="1117332"/>
                  <a:pt x="11466556" y="1116578"/>
                  <a:pt x="11462434" y="1115171"/>
                </a:cubicBezTo>
                <a:cubicBezTo>
                  <a:pt x="11458364" y="1113764"/>
                  <a:pt x="11454645" y="1111804"/>
                  <a:pt x="11451277" y="1109391"/>
                </a:cubicBezTo>
                <a:lnTo>
                  <a:pt x="11450724" y="1109391"/>
                </a:lnTo>
                <a:lnTo>
                  <a:pt x="11450724" y="1120851"/>
                </a:lnTo>
                <a:cubicBezTo>
                  <a:pt x="11453388" y="1122157"/>
                  <a:pt x="11456655" y="1123313"/>
                  <a:pt x="11460525" y="1124369"/>
                </a:cubicBezTo>
                <a:cubicBezTo>
                  <a:pt x="11464395" y="1125424"/>
                  <a:pt x="11468667" y="1125977"/>
                  <a:pt x="11473341" y="1125977"/>
                </a:cubicBezTo>
                <a:cubicBezTo>
                  <a:pt x="11481584" y="1125977"/>
                  <a:pt x="11488067" y="1124218"/>
                  <a:pt x="11492842" y="1120650"/>
                </a:cubicBezTo>
                <a:cubicBezTo>
                  <a:pt x="11497616" y="1117131"/>
                  <a:pt x="11499979" y="1112557"/>
                  <a:pt x="11499979" y="1107029"/>
                </a:cubicBezTo>
                <a:cubicBezTo>
                  <a:pt x="11499979" y="1102606"/>
                  <a:pt x="11498622" y="1099088"/>
                  <a:pt x="11496008" y="1096223"/>
                </a:cubicBezTo>
                <a:cubicBezTo>
                  <a:pt x="11493344" y="1093609"/>
                  <a:pt x="11489525" y="1091750"/>
                  <a:pt x="11484600" y="1090644"/>
                </a:cubicBezTo>
                <a:cubicBezTo>
                  <a:pt x="11482941" y="1090293"/>
                  <a:pt x="11480930" y="1089891"/>
                  <a:pt x="11478518" y="1089438"/>
                </a:cubicBezTo>
                <a:cubicBezTo>
                  <a:pt x="11476106" y="1088986"/>
                  <a:pt x="11473894" y="1088583"/>
                  <a:pt x="11471934" y="1088131"/>
                </a:cubicBezTo>
                <a:cubicBezTo>
                  <a:pt x="11468365" y="1087327"/>
                  <a:pt x="11465802" y="1086272"/>
                  <a:pt x="11464244" y="1085015"/>
                </a:cubicBezTo>
                <a:cubicBezTo>
                  <a:pt x="11462636" y="1083759"/>
                  <a:pt x="11461831" y="1081899"/>
                  <a:pt x="11461831" y="1079386"/>
                </a:cubicBezTo>
                <a:cubicBezTo>
                  <a:pt x="11461831" y="1076571"/>
                  <a:pt x="11463188" y="1074410"/>
                  <a:pt x="11465852" y="1073003"/>
                </a:cubicBezTo>
                <a:cubicBezTo>
                  <a:pt x="11468516" y="1071545"/>
                  <a:pt x="11471783" y="1070842"/>
                  <a:pt x="11475653" y="1070842"/>
                </a:cubicBezTo>
                <a:cubicBezTo>
                  <a:pt x="11479372" y="1070842"/>
                  <a:pt x="11483192" y="1071495"/>
                  <a:pt x="11487062" y="1072802"/>
                </a:cubicBezTo>
                <a:cubicBezTo>
                  <a:pt x="11490932" y="1074159"/>
                  <a:pt x="11494199" y="1075767"/>
                  <a:pt x="11496913" y="1077677"/>
                </a:cubicBezTo>
                <a:lnTo>
                  <a:pt x="11497466" y="1077677"/>
                </a:lnTo>
                <a:lnTo>
                  <a:pt x="11497466" y="1066771"/>
                </a:lnTo>
                <a:cubicBezTo>
                  <a:pt x="11494903" y="1065514"/>
                  <a:pt x="11491736" y="1064459"/>
                  <a:pt x="11487866" y="1063554"/>
                </a:cubicBezTo>
                <a:cubicBezTo>
                  <a:pt x="11483996" y="1062699"/>
                  <a:pt x="11480227" y="1062247"/>
                  <a:pt x="11476458" y="1062247"/>
                </a:cubicBezTo>
                <a:close/>
                <a:moveTo>
                  <a:pt x="11015729" y="1062247"/>
                </a:moveTo>
                <a:cubicBezTo>
                  <a:pt x="11011708" y="1062247"/>
                  <a:pt x="11008090" y="1062750"/>
                  <a:pt x="11004823" y="1063755"/>
                </a:cubicBezTo>
                <a:cubicBezTo>
                  <a:pt x="11001606" y="1064761"/>
                  <a:pt x="10998892" y="1066117"/>
                  <a:pt x="10996781" y="1067826"/>
                </a:cubicBezTo>
                <a:cubicBezTo>
                  <a:pt x="10994620" y="1069585"/>
                  <a:pt x="10992961" y="1071545"/>
                  <a:pt x="10991906" y="1073757"/>
                </a:cubicBezTo>
                <a:cubicBezTo>
                  <a:pt x="10990850" y="1076019"/>
                  <a:pt x="10990297" y="1078330"/>
                  <a:pt x="10990297" y="1080844"/>
                </a:cubicBezTo>
                <a:cubicBezTo>
                  <a:pt x="10990297" y="1084865"/>
                  <a:pt x="10991454" y="1088232"/>
                  <a:pt x="10993766" y="1090946"/>
                </a:cubicBezTo>
                <a:cubicBezTo>
                  <a:pt x="10996077" y="1093710"/>
                  <a:pt x="10999998" y="1095771"/>
                  <a:pt x="11005527" y="1097178"/>
                </a:cubicBezTo>
                <a:cubicBezTo>
                  <a:pt x="11007486" y="1097680"/>
                  <a:pt x="11009748" y="1098183"/>
                  <a:pt x="11012161" y="1098585"/>
                </a:cubicBezTo>
                <a:cubicBezTo>
                  <a:pt x="11014573" y="1099038"/>
                  <a:pt x="11016533" y="1099440"/>
                  <a:pt x="11018041" y="1099741"/>
                </a:cubicBezTo>
                <a:cubicBezTo>
                  <a:pt x="11022112" y="1100646"/>
                  <a:pt x="11024877" y="1101651"/>
                  <a:pt x="11026284" y="1102907"/>
                </a:cubicBezTo>
                <a:cubicBezTo>
                  <a:pt x="11027741" y="1104114"/>
                  <a:pt x="11028445" y="1105923"/>
                  <a:pt x="11028445" y="1108336"/>
                </a:cubicBezTo>
                <a:cubicBezTo>
                  <a:pt x="11028445" y="1111452"/>
                  <a:pt x="11027088" y="1113713"/>
                  <a:pt x="11024474" y="1115171"/>
                </a:cubicBezTo>
                <a:cubicBezTo>
                  <a:pt x="11021861" y="1116629"/>
                  <a:pt x="11018192" y="1117332"/>
                  <a:pt x="11013518" y="1117332"/>
                </a:cubicBezTo>
                <a:cubicBezTo>
                  <a:pt x="11009748" y="1117332"/>
                  <a:pt x="11005828" y="1116578"/>
                  <a:pt x="11001706" y="1115171"/>
                </a:cubicBezTo>
                <a:cubicBezTo>
                  <a:pt x="10997636" y="1113764"/>
                  <a:pt x="10993917" y="1111804"/>
                  <a:pt x="10990549" y="1109391"/>
                </a:cubicBezTo>
                <a:lnTo>
                  <a:pt x="10989996" y="1109391"/>
                </a:lnTo>
                <a:lnTo>
                  <a:pt x="10989996" y="1120851"/>
                </a:lnTo>
                <a:cubicBezTo>
                  <a:pt x="10992660" y="1122157"/>
                  <a:pt x="10995926" y="1123313"/>
                  <a:pt x="10999797" y="1124369"/>
                </a:cubicBezTo>
                <a:cubicBezTo>
                  <a:pt x="11003667" y="1125424"/>
                  <a:pt x="11007939" y="1125977"/>
                  <a:pt x="11012613" y="1125977"/>
                </a:cubicBezTo>
                <a:cubicBezTo>
                  <a:pt x="11020856" y="1125977"/>
                  <a:pt x="11027339" y="1124218"/>
                  <a:pt x="11032114" y="1120650"/>
                </a:cubicBezTo>
                <a:cubicBezTo>
                  <a:pt x="11036888" y="1117131"/>
                  <a:pt x="11039251" y="1112557"/>
                  <a:pt x="11039251" y="1107029"/>
                </a:cubicBezTo>
                <a:cubicBezTo>
                  <a:pt x="11039251" y="1102606"/>
                  <a:pt x="11037894" y="1099088"/>
                  <a:pt x="11035280" y="1096223"/>
                </a:cubicBezTo>
                <a:cubicBezTo>
                  <a:pt x="11032616" y="1093609"/>
                  <a:pt x="11028797" y="1091750"/>
                  <a:pt x="11023871" y="1090644"/>
                </a:cubicBezTo>
                <a:cubicBezTo>
                  <a:pt x="11022213" y="1090293"/>
                  <a:pt x="11020202" y="1089891"/>
                  <a:pt x="11017790" y="1089438"/>
                </a:cubicBezTo>
                <a:cubicBezTo>
                  <a:pt x="11015377" y="1088986"/>
                  <a:pt x="11013166" y="1088583"/>
                  <a:pt x="11011206" y="1088131"/>
                </a:cubicBezTo>
                <a:cubicBezTo>
                  <a:pt x="11007637" y="1087327"/>
                  <a:pt x="11005074" y="1086272"/>
                  <a:pt x="11003516" y="1085015"/>
                </a:cubicBezTo>
                <a:cubicBezTo>
                  <a:pt x="11001907" y="1083759"/>
                  <a:pt x="11001103" y="1081899"/>
                  <a:pt x="11001103" y="1079386"/>
                </a:cubicBezTo>
                <a:cubicBezTo>
                  <a:pt x="11001103" y="1076571"/>
                  <a:pt x="11002460" y="1074410"/>
                  <a:pt x="11005124" y="1073003"/>
                </a:cubicBezTo>
                <a:cubicBezTo>
                  <a:pt x="11007788" y="1071545"/>
                  <a:pt x="11011055" y="1070842"/>
                  <a:pt x="11014925" y="1070842"/>
                </a:cubicBezTo>
                <a:cubicBezTo>
                  <a:pt x="11018644" y="1070842"/>
                  <a:pt x="11022464" y="1071495"/>
                  <a:pt x="11026334" y="1072802"/>
                </a:cubicBezTo>
                <a:cubicBezTo>
                  <a:pt x="11030204" y="1074159"/>
                  <a:pt x="11033471" y="1075767"/>
                  <a:pt x="11036185" y="1077677"/>
                </a:cubicBezTo>
                <a:lnTo>
                  <a:pt x="11036738" y="1077677"/>
                </a:lnTo>
                <a:lnTo>
                  <a:pt x="11036738" y="1066771"/>
                </a:lnTo>
                <a:cubicBezTo>
                  <a:pt x="11034225" y="1065514"/>
                  <a:pt x="11031008" y="1064459"/>
                  <a:pt x="11027138" y="1063554"/>
                </a:cubicBezTo>
                <a:cubicBezTo>
                  <a:pt x="11023268" y="1062699"/>
                  <a:pt x="11019499" y="1062247"/>
                  <a:pt x="11015729" y="1062247"/>
                </a:cubicBezTo>
                <a:close/>
                <a:moveTo>
                  <a:pt x="11611805" y="1062197"/>
                </a:moveTo>
                <a:cubicBezTo>
                  <a:pt x="11602859" y="1062197"/>
                  <a:pt x="11595823" y="1065062"/>
                  <a:pt x="11590546" y="1070792"/>
                </a:cubicBezTo>
                <a:cubicBezTo>
                  <a:pt x="11585268" y="1076521"/>
                  <a:pt x="11582655" y="1084312"/>
                  <a:pt x="11582655" y="1094213"/>
                </a:cubicBezTo>
                <a:cubicBezTo>
                  <a:pt x="11582655" y="1104114"/>
                  <a:pt x="11585319" y="1111904"/>
                  <a:pt x="11590546" y="1117634"/>
                </a:cubicBezTo>
                <a:cubicBezTo>
                  <a:pt x="11595823" y="1123364"/>
                  <a:pt x="11602910" y="1126229"/>
                  <a:pt x="11611805" y="1126229"/>
                </a:cubicBezTo>
                <a:cubicBezTo>
                  <a:pt x="11620651" y="1126229"/>
                  <a:pt x="11627687" y="1123364"/>
                  <a:pt x="11632964" y="1117634"/>
                </a:cubicBezTo>
                <a:cubicBezTo>
                  <a:pt x="11638241" y="1111904"/>
                  <a:pt x="11640855" y="1104114"/>
                  <a:pt x="11640855" y="1094213"/>
                </a:cubicBezTo>
                <a:cubicBezTo>
                  <a:pt x="11640855" y="1084362"/>
                  <a:pt x="11638192" y="1076521"/>
                  <a:pt x="11632964" y="1070792"/>
                </a:cubicBezTo>
                <a:cubicBezTo>
                  <a:pt x="11627687" y="1065062"/>
                  <a:pt x="11620651" y="1062197"/>
                  <a:pt x="11611805" y="1062197"/>
                </a:cubicBezTo>
                <a:close/>
                <a:moveTo>
                  <a:pt x="11413583" y="1062197"/>
                </a:moveTo>
                <a:cubicBezTo>
                  <a:pt x="11409813" y="1062197"/>
                  <a:pt x="11406194" y="1062901"/>
                  <a:pt x="11402676" y="1064409"/>
                </a:cubicBezTo>
                <a:cubicBezTo>
                  <a:pt x="11399158" y="1065866"/>
                  <a:pt x="11395741" y="1067927"/>
                  <a:pt x="11392424" y="1070591"/>
                </a:cubicBezTo>
                <a:lnTo>
                  <a:pt x="11392424" y="1063856"/>
                </a:lnTo>
                <a:lnTo>
                  <a:pt x="11381819" y="1063856"/>
                </a:lnTo>
                <a:lnTo>
                  <a:pt x="11381819" y="1124570"/>
                </a:lnTo>
                <a:lnTo>
                  <a:pt x="11392424" y="1124570"/>
                </a:lnTo>
                <a:lnTo>
                  <a:pt x="11392424" y="1079236"/>
                </a:lnTo>
                <a:cubicBezTo>
                  <a:pt x="11395339" y="1077074"/>
                  <a:pt x="11398354" y="1075315"/>
                  <a:pt x="11401521" y="1073958"/>
                </a:cubicBezTo>
                <a:cubicBezTo>
                  <a:pt x="11404687" y="1072601"/>
                  <a:pt x="11407702" y="1071897"/>
                  <a:pt x="11410617" y="1071897"/>
                </a:cubicBezTo>
                <a:cubicBezTo>
                  <a:pt x="11413432" y="1071897"/>
                  <a:pt x="11415744" y="1072249"/>
                  <a:pt x="11417503" y="1073003"/>
                </a:cubicBezTo>
                <a:cubicBezTo>
                  <a:pt x="11419262" y="1073757"/>
                  <a:pt x="11420619" y="1074913"/>
                  <a:pt x="11421573" y="1076421"/>
                </a:cubicBezTo>
                <a:cubicBezTo>
                  <a:pt x="11422478" y="1077778"/>
                  <a:pt x="11423082" y="1079688"/>
                  <a:pt x="11423433" y="1082150"/>
                </a:cubicBezTo>
                <a:cubicBezTo>
                  <a:pt x="11423785" y="1084563"/>
                  <a:pt x="11423936" y="1087176"/>
                  <a:pt x="11423936" y="1089991"/>
                </a:cubicBezTo>
                <a:lnTo>
                  <a:pt x="11423936" y="1124570"/>
                </a:lnTo>
                <a:lnTo>
                  <a:pt x="11434541" y="1124570"/>
                </a:lnTo>
                <a:lnTo>
                  <a:pt x="11434541" y="1085216"/>
                </a:lnTo>
                <a:cubicBezTo>
                  <a:pt x="11434541" y="1077778"/>
                  <a:pt x="11432731" y="1072048"/>
                  <a:pt x="11429163" y="1068128"/>
                </a:cubicBezTo>
                <a:cubicBezTo>
                  <a:pt x="11425545" y="1064158"/>
                  <a:pt x="11420368" y="1062197"/>
                  <a:pt x="11413583" y="1062197"/>
                </a:cubicBezTo>
                <a:close/>
                <a:moveTo>
                  <a:pt x="10952854" y="1062197"/>
                </a:moveTo>
                <a:cubicBezTo>
                  <a:pt x="10949084" y="1062197"/>
                  <a:pt x="10945465" y="1062901"/>
                  <a:pt x="10941948" y="1064409"/>
                </a:cubicBezTo>
                <a:cubicBezTo>
                  <a:pt x="10938429" y="1065866"/>
                  <a:pt x="10935012" y="1067927"/>
                  <a:pt x="10931695" y="1070591"/>
                </a:cubicBezTo>
                <a:lnTo>
                  <a:pt x="10931695" y="1063856"/>
                </a:lnTo>
                <a:lnTo>
                  <a:pt x="10921090" y="1063856"/>
                </a:lnTo>
                <a:lnTo>
                  <a:pt x="10921090" y="1124570"/>
                </a:lnTo>
                <a:lnTo>
                  <a:pt x="10931695" y="1124570"/>
                </a:lnTo>
                <a:lnTo>
                  <a:pt x="10931695" y="1079236"/>
                </a:lnTo>
                <a:cubicBezTo>
                  <a:pt x="10934610" y="1077074"/>
                  <a:pt x="10937625" y="1075315"/>
                  <a:pt x="10940792" y="1073958"/>
                </a:cubicBezTo>
                <a:cubicBezTo>
                  <a:pt x="10943958" y="1072601"/>
                  <a:pt x="10946974" y="1071897"/>
                  <a:pt x="10949888" y="1071897"/>
                </a:cubicBezTo>
                <a:cubicBezTo>
                  <a:pt x="10952703" y="1071897"/>
                  <a:pt x="10955015" y="1072249"/>
                  <a:pt x="10956774" y="1073003"/>
                </a:cubicBezTo>
                <a:cubicBezTo>
                  <a:pt x="10958533" y="1073757"/>
                  <a:pt x="10959890" y="1074913"/>
                  <a:pt x="10960845" y="1076421"/>
                </a:cubicBezTo>
                <a:cubicBezTo>
                  <a:pt x="10961749" y="1077778"/>
                  <a:pt x="10962353" y="1079688"/>
                  <a:pt x="10962704" y="1082150"/>
                </a:cubicBezTo>
                <a:cubicBezTo>
                  <a:pt x="10963006" y="1084563"/>
                  <a:pt x="10963207" y="1087176"/>
                  <a:pt x="10963207" y="1089991"/>
                </a:cubicBezTo>
                <a:lnTo>
                  <a:pt x="10963207" y="1124570"/>
                </a:lnTo>
                <a:lnTo>
                  <a:pt x="10973812" y="1124570"/>
                </a:lnTo>
                <a:lnTo>
                  <a:pt x="10973812" y="1085216"/>
                </a:lnTo>
                <a:cubicBezTo>
                  <a:pt x="10973812" y="1077778"/>
                  <a:pt x="10972002" y="1072048"/>
                  <a:pt x="10968434" y="1068128"/>
                </a:cubicBezTo>
                <a:cubicBezTo>
                  <a:pt x="10964866" y="1064158"/>
                  <a:pt x="10959689" y="1062197"/>
                  <a:pt x="10952854" y="1062197"/>
                </a:cubicBezTo>
                <a:close/>
                <a:moveTo>
                  <a:pt x="11546469" y="1062147"/>
                </a:moveTo>
                <a:cubicBezTo>
                  <a:pt x="11542498" y="1062147"/>
                  <a:pt x="11538729" y="1062901"/>
                  <a:pt x="11535211" y="1064459"/>
                </a:cubicBezTo>
                <a:cubicBezTo>
                  <a:pt x="11531693" y="1066017"/>
                  <a:pt x="11528526" y="1067927"/>
                  <a:pt x="11525712" y="1070189"/>
                </a:cubicBezTo>
                <a:lnTo>
                  <a:pt x="11525712" y="1063856"/>
                </a:lnTo>
                <a:lnTo>
                  <a:pt x="11515107" y="1063856"/>
                </a:lnTo>
                <a:lnTo>
                  <a:pt x="11515107" y="1146935"/>
                </a:lnTo>
                <a:lnTo>
                  <a:pt x="11525712" y="1146935"/>
                </a:lnTo>
                <a:lnTo>
                  <a:pt x="11525712" y="1121503"/>
                </a:lnTo>
                <a:cubicBezTo>
                  <a:pt x="11528476" y="1122961"/>
                  <a:pt x="11531140" y="1124017"/>
                  <a:pt x="11533803" y="1124720"/>
                </a:cubicBezTo>
                <a:cubicBezTo>
                  <a:pt x="11536467" y="1125424"/>
                  <a:pt x="11539432" y="1125776"/>
                  <a:pt x="11542700" y="1125776"/>
                </a:cubicBezTo>
                <a:cubicBezTo>
                  <a:pt x="11546469" y="1125776"/>
                  <a:pt x="11550037" y="1125022"/>
                  <a:pt x="11553405" y="1123564"/>
                </a:cubicBezTo>
                <a:cubicBezTo>
                  <a:pt x="11556822" y="1122056"/>
                  <a:pt x="11559737" y="1119996"/>
                  <a:pt x="11562200" y="1117332"/>
                </a:cubicBezTo>
                <a:cubicBezTo>
                  <a:pt x="11564864" y="1114518"/>
                  <a:pt x="11566924" y="1111049"/>
                  <a:pt x="11568382" y="1106979"/>
                </a:cubicBezTo>
                <a:cubicBezTo>
                  <a:pt x="11569839" y="1102908"/>
                  <a:pt x="11570593" y="1098384"/>
                  <a:pt x="11570593" y="1093459"/>
                </a:cubicBezTo>
                <a:cubicBezTo>
                  <a:pt x="11570593" y="1083658"/>
                  <a:pt x="11568482" y="1075969"/>
                  <a:pt x="11564210" y="1070440"/>
                </a:cubicBezTo>
                <a:cubicBezTo>
                  <a:pt x="11559989" y="1064912"/>
                  <a:pt x="11554058" y="1062147"/>
                  <a:pt x="11546469" y="1062147"/>
                </a:cubicBezTo>
                <a:close/>
                <a:moveTo>
                  <a:pt x="11117957" y="1048728"/>
                </a:moveTo>
                <a:cubicBezTo>
                  <a:pt x="11121274" y="1048728"/>
                  <a:pt x="11123988" y="1049733"/>
                  <a:pt x="11126099" y="1051693"/>
                </a:cubicBezTo>
                <a:cubicBezTo>
                  <a:pt x="11128210" y="1053704"/>
                  <a:pt x="11129265" y="1056418"/>
                  <a:pt x="11129265" y="1059835"/>
                </a:cubicBezTo>
                <a:cubicBezTo>
                  <a:pt x="11129265" y="1063755"/>
                  <a:pt x="11128361" y="1066922"/>
                  <a:pt x="11126501" y="1069384"/>
                </a:cubicBezTo>
                <a:cubicBezTo>
                  <a:pt x="11124591" y="1071847"/>
                  <a:pt x="11121777" y="1073707"/>
                  <a:pt x="11118108" y="1074963"/>
                </a:cubicBezTo>
                <a:cubicBezTo>
                  <a:pt x="11113132" y="1072099"/>
                  <a:pt x="11109966" y="1069636"/>
                  <a:pt x="11108458" y="1067525"/>
                </a:cubicBezTo>
                <a:cubicBezTo>
                  <a:pt x="11107001" y="1065414"/>
                  <a:pt x="11106247" y="1063002"/>
                  <a:pt x="11106247" y="1060288"/>
                </a:cubicBezTo>
                <a:cubicBezTo>
                  <a:pt x="11106247" y="1057071"/>
                  <a:pt x="11107302" y="1054307"/>
                  <a:pt x="11109513" y="1052095"/>
                </a:cubicBezTo>
                <a:cubicBezTo>
                  <a:pt x="11111675" y="1049834"/>
                  <a:pt x="11114489" y="1048728"/>
                  <a:pt x="11117957" y="1048728"/>
                </a:cubicBezTo>
                <a:close/>
                <a:moveTo>
                  <a:pt x="11706796" y="1046466"/>
                </a:moveTo>
                <a:lnTo>
                  <a:pt x="11706796" y="1063906"/>
                </a:lnTo>
                <a:lnTo>
                  <a:pt x="11699609" y="1063906"/>
                </a:lnTo>
                <a:lnTo>
                  <a:pt x="11699609" y="1072501"/>
                </a:lnTo>
                <a:lnTo>
                  <a:pt x="11706796" y="1072501"/>
                </a:lnTo>
                <a:lnTo>
                  <a:pt x="11706796" y="1104767"/>
                </a:lnTo>
                <a:cubicBezTo>
                  <a:pt x="11706796" y="1112105"/>
                  <a:pt x="11708455" y="1117483"/>
                  <a:pt x="11711822" y="1120800"/>
                </a:cubicBezTo>
                <a:cubicBezTo>
                  <a:pt x="11715190" y="1124117"/>
                  <a:pt x="11720065" y="1125775"/>
                  <a:pt x="11726498" y="1125775"/>
                </a:cubicBezTo>
                <a:cubicBezTo>
                  <a:pt x="11728358" y="1125775"/>
                  <a:pt x="11730418" y="1125625"/>
                  <a:pt x="11732781" y="1125273"/>
                </a:cubicBezTo>
                <a:cubicBezTo>
                  <a:pt x="11735143" y="1124921"/>
                  <a:pt x="11737304" y="1124519"/>
                  <a:pt x="11739315" y="1124017"/>
                </a:cubicBezTo>
                <a:lnTo>
                  <a:pt x="11739315" y="1114869"/>
                </a:lnTo>
                <a:lnTo>
                  <a:pt x="11738762" y="1114869"/>
                </a:lnTo>
                <a:cubicBezTo>
                  <a:pt x="11737907" y="1115171"/>
                  <a:pt x="11736550" y="1115573"/>
                  <a:pt x="11734690" y="1116075"/>
                </a:cubicBezTo>
                <a:cubicBezTo>
                  <a:pt x="11732781" y="1116578"/>
                  <a:pt x="11731021" y="1116829"/>
                  <a:pt x="11729263" y="1116829"/>
                </a:cubicBezTo>
                <a:cubicBezTo>
                  <a:pt x="11726297" y="1116829"/>
                  <a:pt x="11724086" y="1116477"/>
                  <a:pt x="11722628" y="1115824"/>
                </a:cubicBezTo>
                <a:cubicBezTo>
                  <a:pt x="11721170" y="1115171"/>
                  <a:pt x="11720014" y="1114115"/>
                  <a:pt x="11719211" y="1112658"/>
                </a:cubicBezTo>
                <a:cubicBezTo>
                  <a:pt x="11718306" y="1111100"/>
                  <a:pt x="11717803" y="1109441"/>
                  <a:pt x="11717652" y="1107632"/>
                </a:cubicBezTo>
                <a:cubicBezTo>
                  <a:pt x="11717502" y="1105822"/>
                  <a:pt x="11717401" y="1103310"/>
                  <a:pt x="11717401" y="1100143"/>
                </a:cubicBezTo>
                <a:lnTo>
                  <a:pt x="11717401" y="1072501"/>
                </a:lnTo>
                <a:lnTo>
                  <a:pt x="11739315" y="1072501"/>
                </a:lnTo>
                <a:lnTo>
                  <a:pt x="11739315" y="1063906"/>
                </a:lnTo>
                <a:lnTo>
                  <a:pt x="11717401" y="1063906"/>
                </a:lnTo>
                <a:lnTo>
                  <a:pt x="11717401" y="1046466"/>
                </a:lnTo>
                <a:close/>
                <a:moveTo>
                  <a:pt x="11219832" y="1046466"/>
                </a:moveTo>
                <a:lnTo>
                  <a:pt x="11219832" y="1063906"/>
                </a:lnTo>
                <a:lnTo>
                  <a:pt x="11212645" y="1063906"/>
                </a:lnTo>
                <a:lnTo>
                  <a:pt x="11212645" y="1072501"/>
                </a:lnTo>
                <a:lnTo>
                  <a:pt x="11219832" y="1072501"/>
                </a:lnTo>
                <a:lnTo>
                  <a:pt x="11219832" y="1104767"/>
                </a:lnTo>
                <a:cubicBezTo>
                  <a:pt x="11219832" y="1112105"/>
                  <a:pt x="11221491" y="1117483"/>
                  <a:pt x="11224858" y="1120800"/>
                </a:cubicBezTo>
                <a:cubicBezTo>
                  <a:pt x="11228226" y="1124117"/>
                  <a:pt x="11233101" y="1125775"/>
                  <a:pt x="11239534" y="1125775"/>
                </a:cubicBezTo>
                <a:cubicBezTo>
                  <a:pt x="11241344" y="1125775"/>
                  <a:pt x="11243454" y="1125625"/>
                  <a:pt x="11245817" y="1125273"/>
                </a:cubicBezTo>
                <a:cubicBezTo>
                  <a:pt x="11248179" y="1124921"/>
                  <a:pt x="11250390" y="1124519"/>
                  <a:pt x="11252351" y="1124017"/>
                </a:cubicBezTo>
                <a:lnTo>
                  <a:pt x="11252300" y="1124017"/>
                </a:lnTo>
                <a:lnTo>
                  <a:pt x="11252300" y="1114869"/>
                </a:lnTo>
                <a:lnTo>
                  <a:pt x="11251748" y="1114869"/>
                </a:lnTo>
                <a:cubicBezTo>
                  <a:pt x="11250893" y="1115171"/>
                  <a:pt x="11249536" y="1115573"/>
                  <a:pt x="11247677" y="1116075"/>
                </a:cubicBezTo>
                <a:cubicBezTo>
                  <a:pt x="11245766" y="1116578"/>
                  <a:pt x="11243957" y="1116829"/>
                  <a:pt x="11242248" y="1116829"/>
                </a:cubicBezTo>
                <a:cubicBezTo>
                  <a:pt x="11239283" y="1116829"/>
                  <a:pt x="11237072" y="1116477"/>
                  <a:pt x="11235614" y="1115824"/>
                </a:cubicBezTo>
                <a:cubicBezTo>
                  <a:pt x="11234156" y="1115171"/>
                  <a:pt x="11233001" y="1114115"/>
                  <a:pt x="11232196" y="1112658"/>
                </a:cubicBezTo>
                <a:cubicBezTo>
                  <a:pt x="11231292" y="1111100"/>
                  <a:pt x="11230789" y="1109441"/>
                  <a:pt x="11230638" y="1107632"/>
                </a:cubicBezTo>
                <a:cubicBezTo>
                  <a:pt x="11230487" y="1105822"/>
                  <a:pt x="11230437" y="1103310"/>
                  <a:pt x="11230437" y="1100143"/>
                </a:cubicBezTo>
                <a:lnTo>
                  <a:pt x="11230437" y="1072501"/>
                </a:lnTo>
                <a:lnTo>
                  <a:pt x="11252300" y="1072501"/>
                </a:lnTo>
                <a:lnTo>
                  <a:pt x="11252300" y="1063906"/>
                </a:lnTo>
                <a:lnTo>
                  <a:pt x="11230437" y="1063906"/>
                </a:lnTo>
                <a:lnTo>
                  <a:pt x="11230437" y="1046466"/>
                </a:lnTo>
                <a:close/>
                <a:moveTo>
                  <a:pt x="10727440" y="1046466"/>
                </a:moveTo>
                <a:lnTo>
                  <a:pt x="10727440" y="1063906"/>
                </a:lnTo>
                <a:lnTo>
                  <a:pt x="10720203" y="1063906"/>
                </a:lnTo>
                <a:lnTo>
                  <a:pt x="10720203" y="1072501"/>
                </a:lnTo>
                <a:lnTo>
                  <a:pt x="10727390" y="1072501"/>
                </a:lnTo>
                <a:lnTo>
                  <a:pt x="10727390" y="1104767"/>
                </a:lnTo>
                <a:cubicBezTo>
                  <a:pt x="10727390" y="1112105"/>
                  <a:pt x="10729049" y="1117483"/>
                  <a:pt x="10732416" y="1120800"/>
                </a:cubicBezTo>
                <a:cubicBezTo>
                  <a:pt x="10735784" y="1124117"/>
                  <a:pt x="10740659" y="1125775"/>
                  <a:pt x="10747092" y="1125775"/>
                </a:cubicBezTo>
                <a:cubicBezTo>
                  <a:pt x="10748952" y="1125775"/>
                  <a:pt x="10751012" y="1125625"/>
                  <a:pt x="10753375" y="1125273"/>
                </a:cubicBezTo>
                <a:cubicBezTo>
                  <a:pt x="10755737" y="1124921"/>
                  <a:pt x="10757898" y="1124519"/>
                  <a:pt x="10759908" y="1124017"/>
                </a:cubicBezTo>
                <a:lnTo>
                  <a:pt x="10759959" y="1124017"/>
                </a:lnTo>
                <a:lnTo>
                  <a:pt x="10759959" y="1114869"/>
                </a:lnTo>
                <a:lnTo>
                  <a:pt x="10759406" y="1114869"/>
                </a:lnTo>
                <a:cubicBezTo>
                  <a:pt x="10758552" y="1115171"/>
                  <a:pt x="10757194" y="1115573"/>
                  <a:pt x="10755335" y="1116075"/>
                </a:cubicBezTo>
                <a:cubicBezTo>
                  <a:pt x="10753425" y="1116578"/>
                  <a:pt x="10751615" y="1116829"/>
                  <a:pt x="10749907" y="1116829"/>
                </a:cubicBezTo>
                <a:cubicBezTo>
                  <a:pt x="10746941" y="1116829"/>
                  <a:pt x="10744730" y="1116477"/>
                  <a:pt x="10743272" y="1115824"/>
                </a:cubicBezTo>
                <a:cubicBezTo>
                  <a:pt x="10741815" y="1115171"/>
                  <a:pt x="10740709" y="1114115"/>
                  <a:pt x="10739855" y="1112658"/>
                </a:cubicBezTo>
                <a:cubicBezTo>
                  <a:pt x="10738950" y="1111100"/>
                  <a:pt x="10738448" y="1109441"/>
                  <a:pt x="10738297" y="1107632"/>
                </a:cubicBezTo>
                <a:cubicBezTo>
                  <a:pt x="10738096" y="1105822"/>
                  <a:pt x="10738045" y="1103310"/>
                  <a:pt x="10738045" y="1100143"/>
                </a:cubicBezTo>
                <a:lnTo>
                  <a:pt x="10738045" y="1072501"/>
                </a:lnTo>
                <a:lnTo>
                  <a:pt x="10759959" y="1072501"/>
                </a:lnTo>
                <a:lnTo>
                  <a:pt x="10759959" y="1063906"/>
                </a:lnTo>
                <a:lnTo>
                  <a:pt x="10738045" y="1063906"/>
                </a:lnTo>
                <a:lnTo>
                  <a:pt x="10738045" y="1046466"/>
                </a:lnTo>
                <a:close/>
                <a:moveTo>
                  <a:pt x="10888824" y="1043099"/>
                </a:moveTo>
                <a:lnTo>
                  <a:pt x="10888824" y="1053704"/>
                </a:lnTo>
                <a:lnTo>
                  <a:pt x="10900786" y="1053704"/>
                </a:lnTo>
                <a:lnTo>
                  <a:pt x="10900786" y="1043099"/>
                </a:lnTo>
                <a:close/>
                <a:moveTo>
                  <a:pt x="11118459" y="1041993"/>
                </a:moveTo>
                <a:cubicBezTo>
                  <a:pt x="11114841" y="1041993"/>
                  <a:pt x="11111473" y="1042496"/>
                  <a:pt x="11108458" y="1043602"/>
                </a:cubicBezTo>
                <a:cubicBezTo>
                  <a:pt x="11105442" y="1044657"/>
                  <a:pt x="11102979" y="1046064"/>
                  <a:pt x="11101120" y="1047823"/>
                </a:cubicBezTo>
                <a:cubicBezTo>
                  <a:pt x="11099160" y="1049633"/>
                  <a:pt x="11097652" y="1051643"/>
                  <a:pt x="11096647" y="1053854"/>
                </a:cubicBezTo>
                <a:cubicBezTo>
                  <a:pt x="11095642" y="1056066"/>
                  <a:pt x="11095139" y="1058378"/>
                  <a:pt x="11095139" y="1060791"/>
                </a:cubicBezTo>
                <a:cubicBezTo>
                  <a:pt x="11095139" y="1064811"/>
                  <a:pt x="11096044" y="1068128"/>
                  <a:pt x="11097853" y="1070792"/>
                </a:cubicBezTo>
                <a:cubicBezTo>
                  <a:pt x="11099662" y="1073455"/>
                  <a:pt x="11102628" y="1076069"/>
                  <a:pt x="11106799" y="1078682"/>
                </a:cubicBezTo>
                <a:cubicBezTo>
                  <a:pt x="11104789" y="1079788"/>
                  <a:pt x="11102829" y="1081095"/>
                  <a:pt x="11100869" y="1082603"/>
                </a:cubicBezTo>
                <a:cubicBezTo>
                  <a:pt x="11098959" y="1084111"/>
                  <a:pt x="11097300" y="1085719"/>
                  <a:pt x="11095994" y="1087428"/>
                </a:cubicBezTo>
                <a:cubicBezTo>
                  <a:pt x="11094637" y="1089187"/>
                  <a:pt x="11093480" y="1091298"/>
                  <a:pt x="11092526" y="1093710"/>
                </a:cubicBezTo>
                <a:cubicBezTo>
                  <a:pt x="11091571" y="1096122"/>
                  <a:pt x="11091068" y="1099038"/>
                  <a:pt x="11091068" y="1102355"/>
                </a:cubicBezTo>
                <a:cubicBezTo>
                  <a:pt x="11091068" y="1109492"/>
                  <a:pt x="11093681" y="1115221"/>
                  <a:pt x="11098858" y="1119644"/>
                </a:cubicBezTo>
                <a:cubicBezTo>
                  <a:pt x="11104035" y="1124017"/>
                  <a:pt x="11110519" y="1126228"/>
                  <a:pt x="11118359" y="1126228"/>
                </a:cubicBezTo>
                <a:cubicBezTo>
                  <a:pt x="11123134" y="1126228"/>
                  <a:pt x="11127758" y="1125223"/>
                  <a:pt x="11132281" y="1123162"/>
                </a:cubicBezTo>
                <a:cubicBezTo>
                  <a:pt x="11136804" y="1121101"/>
                  <a:pt x="11141227" y="1117483"/>
                  <a:pt x="11145549" y="1112356"/>
                </a:cubicBezTo>
                <a:lnTo>
                  <a:pt x="11158416" y="1124620"/>
                </a:lnTo>
                <a:lnTo>
                  <a:pt x="11172287" y="1124620"/>
                </a:lnTo>
                <a:lnTo>
                  <a:pt x="11150977" y="1104616"/>
                </a:lnTo>
                <a:cubicBezTo>
                  <a:pt x="11153239" y="1100646"/>
                  <a:pt x="11154847" y="1096474"/>
                  <a:pt x="11155802" y="1092152"/>
                </a:cubicBezTo>
                <a:cubicBezTo>
                  <a:pt x="11156757" y="1087780"/>
                  <a:pt x="11157209" y="1083859"/>
                  <a:pt x="11157209" y="1080391"/>
                </a:cubicBezTo>
                <a:lnTo>
                  <a:pt x="11157209" y="1075215"/>
                </a:lnTo>
                <a:lnTo>
                  <a:pt x="11146203" y="1075215"/>
                </a:lnTo>
                <a:cubicBezTo>
                  <a:pt x="11146203" y="1076974"/>
                  <a:pt x="11146253" y="1079085"/>
                  <a:pt x="11146253" y="1081598"/>
                </a:cubicBezTo>
                <a:cubicBezTo>
                  <a:pt x="11146253" y="1084111"/>
                  <a:pt x="11146203" y="1086372"/>
                  <a:pt x="11146152" y="1088383"/>
                </a:cubicBezTo>
                <a:cubicBezTo>
                  <a:pt x="11146102" y="1090242"/>
                  <a:pt x="11145951" y="1092052"/>
                  <a:pt x="11145700" y="1093811"/>
                </a:cubicBezTo>
                <a:cubicBezTo>
                  <a:pt x="11145398" y="1095519"/>
                  <a:pt x="11145047" y="1097128"/>
                  <a:pt x="11144494" y="1098586"/>
                </a:cubicBezTo>
                <a:lnTo>
                  <a:pt x="11123536" y="1078934"/>
                </a:lnTo>
                <a:cubicBezTo>
                  <a:pt x="11127104" y="1077778"/>
                  <a:pt x="11129969" y="1076371"/>
                  <a:pt x="11132180" y="1074762"/>
                </a:cubicBezTo>
                <a:cubicBezTo>
                  <a:pt x="11134391" y="1073104"/>
                  <a:pt x="11136100" y="1071395"/>
                  <a:pt x="11137307" y="1069636"/>
                </a:cubicBezTo>
                <a:cubicBezTo>
                  <a:pt x="11138413" y="1068028"/>
                  <a:pt x="11139166" y="1066218"/>
                  <a:pt x="11139619" y="1064208"/>
                </a:cubicBezTo>
                <a:cubicBezTo>
                  <a:pt x="11140071" y="1062198"/>
                  <a:pt x="11140272" y="1060388"/>
                  <a:pt x="11140272" y="1058780"/>
                </a:cubicBezTo>
                <a:cubicBezTo>
                  <a:pt x="11140272" y="1053955"/>
                  <a:pt x="11138262" y="1049934"/>
                  <a:pt x="11134241" y="1046768"/>
                </a:cubicBezTo>
                <a:cubicBezTo>
                  <a:pt x="11130220" y="1043551"/>
                  <a:pt x="11124943" y="1041993"/>
                  <a:pt x="11118459" y="1041993"/>
                </a:cubicBezTo>
                <a:close/>
                <a:moveTo>
                  <a:pt x="11715391" y="975549"/>
                </a:moveTo>
                <a:lnTo>
                  <a:pt x="11705540" y="1011133"/>
                </a:lnTo>
                <a:lnTo>
                  <a:pt x="11713783" y="1011133"/>
                </a:lnTo>
                <a:lnTo>
                  <a:pt x="11729715" y="975549"/>
                </a:lnTo>
                <a:close/>
                <a:moveTo>
                  <a:pt x="8789787" y="963739"/>
                </a:moveTo>
                <a:cubicBezTo>
                  <a:pt x="8801146" y="964342"/>
                  <a:pt x="8807880" y="964745"/>
                  <a:pt x="8810092" y="964996"/>
                </a:cubicBezTo>
                <a:cubicBezTo>
                  <a:pt x="8818033" y="966001"/>
                  <a:pt x="8823612" y="968263"/>
                  <a:pt x="8826878" y="971731"/>
                </a:cubicBezTo>
                <a:cubicBezTo>
                  <a:pt x="8831050" y="976154"/>
                  <a:pt x="8833111" y="987814"/>
                  <a:pt x="8833111" y="1006611"/>
                </a:cubicBezTo>
                <a:lnTo>
                  <a:pt x="8747971" y="1006611"/>
                </a:lnTo>
                <a:cubicBezTo>
                  <a:pt x="8747971" y="988718"/>
                  <a:pt x="8750182" y="977360"/>
                  <a:pt x="8754555" y="972434"/>
                </a:cubicBezTo>
                <a:cubicBezTo>
                  <a:pt x="8757671" y="968966"/>
                  <a:pt x="8763200" y="966554"/>
                  <a:pt x="8771141" y="965247"/>
                </a:cubicBezTo>
                <a:cubicBezTo>
                  <a:pt x="8774408" y="964694"/>
                  <a:pt x="8780590" y="964192"/>
                  <a:pt x="8789787" y="963739"/>
                </a:cubicBezTo>
                <a:close/>
                <a:moveTo>
                  <a:pt x="10145587" y="963739"/>
                </a:moveTo>
                <a:cubicBezTo>
                  <a:pt x="10160916" y="963739"/>
                  <a:pt x="10172526" y="967156"/>
                  <a:pt x="10180467" y="973942"/>
                </a:cubicBezTo>
                <a:cubicBezTo>
                  <a:pt x="10187956" y="981983"/>
                  <a:pt x="10191725" y="998368"/>
                  <a:pt x="10191725" y="1023045"/>
                </a:cubicBezTo>
                <a:lnTo>
                  <a:pt x="10191725" y="1027016"/>
                </a:lnTo>
                <a:cubicBezTo>
                  <a:pt x="10191725" y="1052698"/>
                  <a:pt x="10188709" y="1069535"/>
                  <a:pt x="10182678" y="1077527"/>
                </a:cubicBezTo>
                <a:cubicBezTo>
                  <a:pt x="10176647" y="1085518"/>
                  <a:pt x="10164284" y="1089488"/>
                  <a:pt x="10145587" y="1089488"/>
                </a:cubicBezTo>
                <a:cubicBezTo>
                  <a:pt x="10129654" y="1089488"/>
                  <a:pt x="10118748" y="1085518"/>
                  <a:pt x="10112818" y="1077527"/>
                </a:cubicBezTo>
                <a:cubicBezTo>
                  <a:pt x="10107742" y="1070641"/>
                  <a:pt x="10105179" y="1056719"/>
                  <a:pt x="10105179" y="1035711"/>
                </a:cubicBezTo>
                <a:lnTo>
                  <a:pt x="10105179" y="1017868"/>
                </a:lnTo>
                <a:cubicBezTo>
                  <a:pt x="10105179" y="995000"/>
                  <a:pt x="10107942" y="980324"/>
                  <a:pt x="10113521" y="973942"/>
                </a:cubicBezTo>
                <a:cubicBezTo>
                  <a:pt x="10119452" y="967156"/>
                  <a:pt x="10130157" y="963739"/>
                  <a:pt x="10145587" y="963739"/>
                </a:cubicBezTo>
                <a:close/>
                <a:moveTo>
                  <a:pt x="9938267" y="963739"/>
                </a:moveTo>
                <a:cubicBezTo>
                  <a:pt x="9948369" y="964341"/>
                  <a:pt x="9954902" y="964944"/>
                  <a:pt x="9957868" y="965598"/>
                </a:cubicBezTo>
                <a:cubicBezTo>
                  <a:pt x="9965557" y="967105"/>
                  <a:pt x="9971136" y="970171"/>
                  <a:pt x="9974654" y="974645"/>
                </a:cubicBezTo>
                <a:cubicBezTo>
                  <a:pt x="9979731" y="981229"/>
                  <a:pt x="9982293" y="998920"/>
                  <a:pt x="9982293" y="1027719"/>
                </a:cubicBezTo>
                <a:cubicBezTo>
                  <a:pt x="9982293" y="1054658"/>
                  <a:pt x="9979731" y="1071997"/>
                  <a:pt x="9974654" y="1079737"/>
                </a:cubicBezTo>
                <a:cubicBezTo>
                  <a:pt x="9969327" y="1086221"/>
                  <a:pt x="9957214" y="1089487"/>
                  <a:pt x="9938267" y="1089487"/>
                </a:cubicBezTo>
                <a:cubicBezTo>
                  <a:pt x="9918112" y="1089487"/>
                  <a:pt x="9905598" y="1085517"/>
                  <a:pt x="9900823" y="1077526"/>
                </a:cubicBezTo>
                <a:cubicBezTo>
                  <a:pt x="9896450" y="1070188"/>
                  <a:pt x="9894239" y="1053602"/>
                  <a:pt x="9894239" y="1027719"/>
                </a:cubicBezTo>
                <a:cubicBezTo>
                  <a:pt x="9894239" y="998015"/>
                  <a:pt x="9897053" y="980123"/>
                  <a:pt x="9902682" y="973941"/>
                </a:cubicBezTo>
                <a:cubicBezTo>
                  <a:pt x="9906502" y="969719"/>
                  <a:pt x="9912031" y="966904"/>
                  <a:pt x="9919268" y="965497"/>
                </a:cubicBezTo>
                <a:cubicBezTo>
                  <a:pt x="9922033" y="964944"/>
                  <a:pt x="9928365" y="964341"/>
                  <a:pt x="9938267" y="963739"/>
                </a:cubicBezTo>
                <a:close/>
                <a:moveTo>
                  <a:pt x="9635051" y="963739"/>
                </a:moveTo>
                <a:cubicBezTo>
                  <a:pt x="9645153" y="964341"/>
                  <a:pt x="9651686" y="964944"/>
                  <a:pt x="9654652" y="965598"/>
                </a:cubicBezTo>
                <a:cubicBezTo>
                  <a:pt x="9662341" y="967105"/>
                  <a:pt x="9667920" y="970171"/>
                  <a:pt x="9671439" y="974645"/>
                </a:cubicBezTo>
                <a:cubicBezTo>
                  <a:pt x="9676515" y="981229"/>
                  <a:pt x="9679078" y="998920"/>
                  <a:pt x="9679078" y="1027719"/>
                </a:cubicBezTo>
                <a:cubicBezTo>
                  <a:pt x="9679078" y="1054658"/>
                  <a:pt x="9676515" y="1071997"/>
                  <a:pt x="9671439" y="1079737"/>
                </a:cubicBezTo>
                <a:cubicBezTo>
                  <a:pt x="9666111" y="1086221"/>
                  <a:pt x="9653998" y="1089487"/>
                  <a:pt x="9635051" y="1089487"/>
                </a:cubicBezTo>
                <a:cubicBezTo>
                  <a:pt x="9614897" y="1089487"/>
                  <a:pt x="9602382" y="1085517"/>
                  <a:pt x="9597608" y="1077526"/>
                </a:cubicBezTo>
                <a:cubicBezTo>
                  <a:pt x="9593235" y="1070188"/>
                  <a:pt x="9591024" y="1053602"/>
                  <a:pt x="9591024" y="1027719"/>
                </a:cubicBezTo>
                <a:cubicBezTo>
                  <a:pt x="9591024" y="998015"/>
                  <a:pt x="9593838" y="980123"/>
                  <a:pt x="9599467" y="973941"/>
                </a:cubicBezTo>
                <a:cubicBezTo>
                  <a:pt x="9603287" y="969719"/>
                  <a:pt x="9608815" y="966904"/>
                  <a:pt x="9616052" y="965497"/>
                </a:cubicBezTo>
                <a:cubicBezTo>
                  <a:pt x="9618817" y="964944"/>
                  <a:pt x="9625149" y="964341"/>
                  <a:pt x="9635051" y="963739"/>
                </a:cubicBezTo>
                <a:close/>
                <a:moveTo>
                  <a:pt x="11504150" y="959165"/>
                </a:moveTo>
                <a:lnTo>
                  <a:pt x="11504150" y="976053"/>
                </a:lnTo>
                <a:cubicBezTo>
                  <a:pt x="11501486" y="978013"/>
                  <a:pt x="11498672" y="979721"/>
                  <a:pt x="11495606" y="980978"/>
                </a:cubicBezTo>
                <a:cubicBezTo>
                  <a:pt x="11492540" y="982386"/>
                  <a:pt x="11489122" y="983089"/>
                  <a:pt x="11485403" y="983089"/>
                </a:cubicBezTo>
                <a:cubicBezTo>
                  <a:pt x="11480930" y="983089"/>
                  <a:pt x="11477563" y="982235"/>
                  <a:pt x="11475402" y="980476"/>
                </a:cubicBezTo>
                <a:cubicBezTo>
                  <a:pt x="11473241" y="978716"/>
                  <a:pt x="11472135" y="976103"/>
                  <a:pt x="11472135" y="972635"/>
                </a:cubicBezTo>
                <a:cubicBezTo>
                  <a:pt x="11472135" y="969569"/>
                  <a:pt x="11473090" y="967157"/>
                  <a:pt x="11474949" y="965398"/>
                </a:cubicBezTo>
                <a:cubicBezTo>
                  <a:pt x="11476809" y="963638"/>
                  <a:pt x="11479272" y="962382"/>
                  <a:pt x="11482338" y="961528"/>
                </a:cubicBezTo>
                <a:cubicBezTo>
                  <a:pt x="11484901" y="960874"/>
                  <a:pt x="11488369" y="960321"/>
                  <a:pt x="11492741" y="959969"/>
                </a:cubicBezTo>
                <a:cubicBezTo>
                  <a:pt x="11497113" y="959617"/>
                  <a:pt x="11500933" y="959366"/>
                  <a:pt x="11504150" y="959165"/>
                </a:cubicBezTo>
                <a:close/>
                <a:moveTo>
                  <a:pt x="11078955" y="959165"/>
                </a:moveTo>
                <a:lnTo>
                  <a:pt x="11078955" y="976053"/>
                </a:lnTo>
                <a:cubicBezTo>
                  <a:pt x="11076341" y="978013"/>
                  <a:pt x="11073476" y="979721"/>
                  <a:pt x="11070410" y="980978"/>
                </a:cubicBezTo>
                <a:cubicBezTo>
                  <a:pt x="11067345" y="982386"/>
                  <a:pt x="11063927" y="983089"/>
                  <a:pt x="11060208" y="983089"/>
                </a:cubicBezTo>
                <a:cubicBezTo>
                  <a:pt x="11055735" y="983089"/>
                  <a:pt x="11052418" y="982235"/>
                  <a:pt x="11050207" y="980476"/>
                </a:cubicBezTo>
                <a:cubicBezTo>
                  <a:pt x="11048045" y="978716"/>
                  <a:pt x="11046940" y="976103"/>
                  <a:pt x="11046940" y="972635"/>
                </a:cubicBezTo>
                <a:cubicBezTo>
                  <a:pt x="11046940" y="969569"/>
                  <a:pt x="11047895" y="967157"/>
                  <a:pt x="11049754" y="965398"/>
                </a:cubicBezTo>
                <a:cubicBezTo>
                  <a:pt x="11051614" y="963638"/>
                  <a:pt x="11054076" y="962382"/>
                  <a:pt x="11057142" y="961528"/>
                </a:cubicBezTo>
                <a:cubicBezTo>
                  <a:pt x="11059705" y="960874"/>
                  <a:pt x="11063173" y="960321"/>
                  <a:pt x="11067546" y="959969"/>
                </a:cubicBezTo>
                <a:cubicBezTo>
                  <a:pt x="11071918" y="959617"/>
                  <a:pt x="11075738" y="959366"/>
                  <a:pt x="11078955" y="959165"/>
                </a:cubicBezTo>
                <a:close/>
                <a:moveTo>
                  <a:pt x="11285672" y="937855"/>
                </a:moveTo>
                <a:cubicBezTo>
                  <a:pt x="11288085" y="937855"/>
                  <a:pt x="11290497" y="938156"/>
                  <a:pt x="11292910" y="938659"/>
                </a:cubicBezTo>
                <a:cubicBezTo>
                  <a:pt x="11295372" y="939161"/>
                  <a:pt x="11297986" y="940066"/>
                  <a:pt x="11300800" y="941272"/>
                </a:cubicBezTo>
                <a:lnTo>
                  <a:pt x="11300800" y="974343"/>
                </a:lnTo>
                <a:cubicBezTo>
                  <a:pt x="11298187" y="976253"/>
                  <a:pt x="11295372" y="977811"/>
                  <a:pt x="11292256" y="978917"/>
                </a:cubicBezTo>
                <a:cubicBezTo>
                  <a:pt x="11289140" y="980073"/>
                  <a:pt x="11286074" y="980626"/>
                  <a:pt x="11282959" y="980626"/>
                </a:cubicBezTo>
                <a:cubicBezTo>
                  <a:pt x="11277179" y="980626"/>
                  <a:pt x="11273057" y="978866"/>
                  <a:pt x="11270595" y="975348"/>
                </a:cubicBezTo>
                <a:cubicBezTo>
                  <a:pt x="11268132" y="971830"/>
                  <a:pt x="11266875" y="966653"/>
                  <a:pt x="11266875" y="959868"/>
                </a:cubicBezTo>
                <a:cubicBezTo>
                  <a:pt x="11266875" y="952732"/>
                  <a:pt x="11268584" y="947253"/>
                  <a:pt x="11271901" y="943484"/>
                </a:cubicBezTo>
                <a:cubicBezTo>
                  <a:pt x="11275269" y="939714"/>
                  <a:pt x="11279842" y="937855"/>
                  <a:pt x="11285672" y="937855"/>
                </a:cubicBezTo>
                <a:close/>
                <a:moveTo>
                  <a:pt x="10929785" y="937453"/>
                </a:moveTo>
                <a:cubicBezTo>
                  <a:pt x="10935464" y="937453"/>
                  <a:pt x="10939887" y="939362"/>
                  <a:pt x="10943104" y="943182"/>
                </a:cubicBezTo>
                <a:cubicBezTo>
                  <a:pt x="10946320" y="947002"/>
                  <a:pt x="10947929" y="952882"/>
                  <a:pt x="10947929" y="960723"/>
                </a:cubicBezTo>
                <a:cubicBezTo>
                  <a:pt x="10947929" y="968362"/>
                  <a:pt x="10946270" y="974142"/>
                  <a:pt x="10943104" y="978063"/>
                </a:cubicBezTo>
                <a:cubicBezTo>
                  <a:pt x="10939887" y="981933"/>
                  <a:pt x="10935464" y="983892"/>
                  <a:pt x="10929835" y="983892"/>
                </a:cubicBezTo>
                <a:cubicBezTo>
                  <a:pt x="10924106" y="983892"/>
                  <a:pt x="10919683" y="981933"/>
                  <a:pt x="10916466" y="978012"/>
                </a:cubicBezTo>
                <a:cubicBezTo>
                  <a:pt x="10913250" y="974092"/>
                  <a:pt x="10911641" y="968312"/>
                  <a:pt x="10911641" y="960723"/>
                </a:cubicBezTo>
                <a:cubicBezTo>
                  <a:pt x="10911641" y="952832"/>
                  <a:pt x="10913250" y="947002"/>
                  <a:pt x="10916416" y="943182"/>
                </a:cubicBezTo>
                <a:cubicBezTo>
                  <a:pt x="10919582" y="939362"/>
                  <a:pt x="10924055" y="937453"/>
                  <a:pt x="10929785" y="937453"/>
                </a:cubicBezTo>
                <a:close/>
                <a:moveTo>
                  <a:pt x="10257766" y="931422"/>
                </a:moveTo>
                <a:lnTo>
                  <a:pt x="10321043" y="1122309"/>
                </a:lnTo>
                <a:lnTo>
                  <a:pt x="10343257" y="1122309"/>
                </a:lnTo>
                <a:cubicBezTo>
                  <a:pt x="10340342" y="1138241"/>
                  <a:pt x="10337176" y="1149348"/>
                  <a:pt x="10333758" y="1155681"/>
                </a:cubicBezTo>
                <a:cubicBezTo>
                  <a:pt x="10327878" y="1166637"/>
                  <a:pt x="10318630" y="1172115"/>
                  <a:pt x="10306166" y="1172115"/>
                </a:cubicBezTo>
                <a:cubicBezTo>
                  <a:pt x="10305111" y="1172115"/>
                  <a:pt x="10303452" y="1172015"/>
                  <a:pt x="10301291" y="1171764"/>
                </a:cubicBezTo>
                <a:cubicBezTo>
                  <a:pt x="10299130" y="1171512"/>
                  <a:pt x="10297471" y="1171412"/>
                  <a:pt x="10296415" y="1171412"/>
                </a:cubicBezTo>
                <a:lnTo>
                  <a:pt x="10296415" y="1205941"/>
                </a:lnTo>
                <a:cubicBezTo>
                  <a:pt x="10300034" y="1206393"/>
                  <a:pt x="10306065" y="1206644"/>
                  <a:pt x="10314509" y="1206644"/>
                </a:cubicBezTo>
                <a:cubicBezTo>
                  <a:pt x="10331145" y="1206644"/>
                  <a:pt x="10343760" y="1204332"/>
                  <a:pt x="10352254" y="1199708"/>
                </a:cubicBezTo>
                <a:cubicBezTo>
                  <a:pt x="10360747" y="1195085"/>
                  <a:pt x="10367533" y="1188199"/>
                  <a:pt x="10372559" y="1179102"/>
                </a:cubicBezTo>
                <a:cubicBezTo>
                  <a:pt x="10377584" y="1169955"/>
                  <a:pt x="10381756" y="1158646"/>
                  <a:pt x="10385073" y="1145176"/>
                </a:cubicBezTo>
                <a:lnTo>
                  <a:pt x="10438147" y="931422"/>
                </a:lnTo>
                <a:lnTo>
                  <a:pt x="10391305" y="931422"/>
                </a:lnTo>
                <a:lnTo>
                  <a:pt x="10354465" y="1093962"/>
                </a:lnTo>
                <a:lnTo>
                  <a:pt x="10353762" y="1093962"/>
                </a:lnTo>
                <a:lnTo>
                  <a:pt x="10305412" y="931422"/>
                </a:lnTo>
                <a:close/>
                <a:moveTo>
                  <a:pt x="11155601" y="930316"/>
                </a:moveTo>
                <a:lnTo>
                  <a:pt x="11155601" y="991030"/>
                </a:lnTo>
                <a:lnTo>
                  <a:pt x="11166205" y="991030"/>
                </a:lnTo>
                <a:lnTo>
                  <a:pt x="11166205" y="930316"/>
                </a:lnTo>
                <a:close/>
                <a:moveTo>
                  <a:pt x="10967480" y="930316"/>
                </a:moveTo>
                <a:lnTo>
                  <a:pt x="10992811" y="991030"/>
                </a:lnTo>
                <a:lnTo>
                  <a:pt x="11003466" y="991030"/>
                </a:lnTo>
                <a:lnTo>
                  <a:pt x="11028947" y="930316"/>
                </a:lnTo>
                <a:lnTo>
                  <a:pt x="11017840" y="930316"/>
                </a:lnTo>
                <a:lnTo>
                  <a:pt x="10998490" y="978616"/>
                </a:lnTo>
                <a:lnTo>
                  <a:pt x="10978989" y="930316"/>
                </a:lnTo>
                <a:close/>
                <a:moveTo>
                  <a:pt x="10727289" y="930316"/>
                </a:moveTo>
                <a:lnTo>
                  <a:pt x="10727289" y="991030"/>
                </a:lnTo>
                <a:lnTo>
                  <a:pt x="10737894" y="991030"/>
                </a:lnTo>
                <a:lnTo>
                  <a:pt x="10737894" y="930316"/>
                </a:lnTo>
                <a:close/>
                <a:moveTo>
                  <a:pt x="11450022" y="930266"/>
                </a:moveTo>
                <a:cubicBezTo>
                  <a:pt x="11446654" y="930266"/>
                  <a:pt x="11443388" y="930970"/>
                  <a:pt x="11440170" y="932327"/>
                </a:cubicBezTo>
                <a:cubicBezTo>
                  <a:pt x="11436954" y="933684"/>
                  <a:pt x="11433235" y="935996"/>
                  <a:pt x="11429013" y="939263"/>
                </a:cubicBezTo>
                <a:lnTo>
                  <a:pt x="11429013" y="930316"/>
                </a:lnTo>
                <a:lnTo>
                  <a:pt x="11418408" y="930316"/>
                </a:lnTo>
                <a:lnTo>
                  <a:pt x="11418408" y="991030"/>
                </a:lnTo>
                <a:lnTo>
                  <a:pt x="11429013" y="991030"/>
                </a:lnTo>
                <a:lnTo>
                  <a:pt x="11429013" y="947958"/>
                </a:lnTo>
                <a:cubicBezTo>
                  <a:pt x="11431828" y="945746"/>
                  <a:pt x="11434742" y="943937"/>
                  <a:pt x="11437809" y="942530"/>
                </a:cubicBezTo>
                <a:cubicBezTo>
                  <a:pt x="11440874" y="941122"/>
                  <a:pt x="11444041" y="940419"/>
                  <a:pt x="11447308" y="940419"/>
                </a:cubicBezTo>
                <a:cubicBezTo>
                  <a:pt x="11449318" y="940419"/>
                  <a:pt x="11451077" y="940519"/>
                  <a:pt x="11452585" y="940670"/>
                </a:cubicBezTo>
                <a:cubicBezTo>
                  <a:pt x="11454093" y="940871"/>
                  <a:pt x="11455600" y="941122"/>
                  <a:pt x="11457209" y="941474"/>
                </a:cubicBezTo>
                <a:lnTo>
                  <a:pt x="11457762" y="941474"/>
                </a:lnTo>
                <a:lnTo>
                  <a:pt x="11457762" y="930919"/>
                </a:lnTo>
                <a:cubicBezTo>
                  <a:pt x="11456103" y="930668"/>
                  <a:pt x="11454846" y="930517"/>
                  <a:pt x="11454043" y="930417"/>
                </a:cubicBezTo>
                <a:cubicBezTo>
                  <a:pt x="11453188" y="930316"/>
                  <a:pt x="11451881" y="930266"/>
                  <a:pt x="11450022" y="930266"/>
                </a:cubicBezTo>
                <a:close/>
                <a:moveTo>
                  <a:pt x="9938267" y="929260"/>
                </a:moveTo>
                <a:cubicBezTo>
                  <a:pt x="9899667" y="929260"/>
                  <a:pt x="9874588" y="936498"/>
                  <a:pt x="9862978" y="951073"/>
                </a:cubicBezTo>
                <a:cubicBezTo>
                  <a:pt x="9853077" y="963537"/>
                  <a:pt x="9848101" y="990778"/>
                  <a:pt x="9848101" y="1032795"/>
                </a:cubicBezTo>
                <a:cubicBezTo>
                  <a:pt x="9848101" y="1065112"/>
                  <a:pt x="9852574" y="1087779"/>
                  <a:pt x="9861571" y="1100796"/>
                </a:cubicBezTo>
                <a:cubicBezTo>
                  <a:pt x="9866295" y="1107631"/>
                  <a:pt x="9872577" y="1112808"/>
                  <a:pt x="9880468" y="1116225"/>
                </a:cubicBezTo>
                <a:cubicBezTo>
                  <a:pt x="9892932" y="1121704"/>
                  <a:pt x="9911930" y="1124468"/>
                  <a:pt x="9937563" y="1124468"/>
                </a:cubicBezTo>
                <a:cubicBezTo>
                  <a:pt x="9953294" y="1124468"/>
                  <a:pt x="9966964" y="1123513"/>
                  <a:pt x="9978474" y="1121603"/>
                </a:cubicBezTo>
                <a:cubicBezTo>
                  <a:pt x="9990335" y="1119693"/>
                  <a:pt x="10000035" y="1115672"/>
                  <a:pt x="10007675" y="1109541"/>
                </a:cubicBezTo>
                <a:cubicBezTo>
                  <a:pt x="10016772" y="1102253"/>
                  <a:pt x="10022552" y="1091649"/>
                  <a:pt x="10024964" y="1077877"/>
                </a:cubicBezTo>
                <a:cubicBezTo>
                  <a:pt x="10027527" y="1063101"/>
                  <a:pt x="10028683" y="1046365"/>
                  <a:pt x="10028432" y="1027719"/>
                </a:cubicBezTo>
                <a:cubicBezTo>
                  <a:pt x="10028181" y="1007213"/>
                  <a:pt x="10027025" y="990175"/>
                  <a:pt x="10024913" y="976655"/>
                </a:cubicBezTo>
                <a:cubicBezTo>
                  <a:pt x="10023054" y="964643"/>
                  <a:pt x="10018028" y="954792"/>
                  <a:pt x="10009936" y="947102"/>
                </a:cubicBezTo>
                <a:cubicBezTo>
                  <a:pt x="10005011" y="942428"/>
                  <a:pt x="9998879" y="938709"/>
                  <a:pt x="9991541" y="935995"/>
                </a:cubicBezTo>
                <a:cubicBezTo>
                  <a:pt x="9979328" y="931522"/>
                  <a:pt x="9961587" y="929260"/>
                  <a:pt x="9938267" y="929260"/>
                </a:cubicBezTo>
                <a:close/>
                <a:moveTo>
                  <a:pt x="9635051" y="929260"/>
                </a:moveTo>
                <a:cubicBezTo>
                  <a:pt x="9596452" y="929260"/>
                  <a:pt x="9571372" y="936498"/>
                  <a:pt x="9559762" y="951073"/>
                </a:cubicBezTo>
                <a:cubicBezTo>
                  <a:pt x="9549811" y="963537"/>
                  <a:pt x="9544835" y="990778"/>
                  <a:pt x="9544835" y="1032795"/>
                </a:cubicBezTo>
                <a:cubicBezTo>
                  <a:pt x="9544835" y="1065112"/>
                  <a:pt x="9549359" y="1087779"/>
                  <a:pt x="9558355" y="1100796"/>
                </a:cubicBezTo>
                <a:cubicBezTo>
                  <a:pt x="9563079" y="1107631"/>
                  <a:pt x="9569412" y="1112808"/>
                  <a:pt x="9577252" y="1116225"/>
                </a:cubicBezTo>
                <a:cubicBezTo>
                  <a:pt x="9589717" y="1121704"/>
                  <a:pt x="9608715" y="1124468"/>
                  <a:pt x="9634347" y="1124468"/>
                </a:cubicBezTo>
                <a:cubicBezTo>
                  <a:pt x="9650079" y="1124468"/>
                  <a:pt x="9663749" y="1123513"/>
                  <a:pt x="9675258" y="1121603"/>
                </a:cubicBezTo>
                <a:cubicBezTo>
                  <a:pt x="9687069" y="1119693"/>
                  <a:pt x="9696820" y="1115672"/>
                  <a:pt x="9704459" y="1109541"/>
                </a:cubicBezTo>
                <a:cubicBezTo>
                  <a:pt x="9713556" y="1102253"/>
                  <a:pt x="9719336" y="1091649"/>
                  <a:pt x="9721748" y="1077877"/>
                </a:cubicBezTo>
                <a:cubicBezTo>
                  <a:pt x="9724312" y="1063101"/>
                  <a:pt x="9725468" y="1046365"/>
                  <a:pt x="9725216" y="1027719"/>
                </a:cubicBezTo>
                <a:cubicBezTo>
                  <a:pt x="9725015" y="1007213"/>
                  <a:pt x="9723809" y="990175"/>
                  <a:pt x="9721698" y="976655"/>
                </a:cubicBezTo>
                <a:cubicBezTo>
                  <a:pt x="9719838" y="964643"/>
                  <a:pt x="9714812" y="954792"/>
                  <a:pt x="9706720" y="947102"/>
                </a:cubicBezTo>
                <a:cubicBezTo>
                  <a:pt x="9701795" y="942428"/>
                  <a:pt x="9695663" y="938709"/>
                  <a:pt x="9688326" y="935995"/>
                </a:cubicBezTo>
                <a:cubicBezTo>
                  <a:pt x="9676113" y="931522"/>
                  <a:pt x="9658371" y="929260"/>
                  <a:pt x="9635051" y="929260"/>
                </a:cubicBezTo>
                <a:close/>
                <a:moveTo>
                  <a:pt x="8996404" y="929260"/>
                </a:moveTo>
                <a:cubicBezTo>
                  <a:pt x="8980170" y="929462"/>
                  <a:pt x="8966148" y="930970"/>
                  <a:pt x="8954236" y="933683"/>
                </a:cubicBezTo>
                <a:cubicBezTo>
                  <a:pt x="8943179" y="936297"/>
                  <a:pt x="8934082" y="942077"/>
                  <a:pt x="8926996" y="951073"/>
                </a:cubicBezTo>
                <a:cubicBezTo>
                  <a:pt x="8919507" y="960522"/>
                  <a:pt x="8914682" y="972986"/>
                  <a:pt x="8912420" y="988416"/>
                </a:cubicBezTo>
                <a:cubicBezTo>
                  <a:pt x="8911164" y="996910"/>
                  <a:pt x="8910561" y="1010480"/>
                  <a:pt x="8910561" y="1029176"/>
                </a:cubicBezTo>
                <a:cubicBezTo>
                  <a:pt x="8910561" y="1043350"/>
                  <a:pt x="8910963" y="1055010"/>
                  <a:pt x="8911817" y="1064258"/>
                </a:cubicBezTo>
                <a:cubicBezTo>
                  <a:pt x="8913476" y="1082652"/>
                  <a:pt x="8919005" y="1096775"/>
                  <a:pt x="8928403" y="1106677"/>
                </a:cubicBezTo>
                <a:cubicBezTo>
                  <a:pt x="8936143" y="1114768"/>
                  <a:pt x="8946949" y="1120045"/>
                  <a:pt x="8960871" y="1122458"/>
                </a:cubicBezTo>
                <a:cubicBezTo>
                  <a:pt x="8968410" y="1123815"/>
                  <a:pt x="8980723" y="1124518"/>
                  <a:pt x="8997811" y="1124518"/>
                </a:cubicBezTo>
                <a:cubicBezTo>
                  <a:pt x="9030731" y="1124518"/>
                  <a:pt x="9053047" y="1119744"/>
                  <a:pt x="9064707" y="1110295"/>
                </a:cubicBezTo>
                <a:cubicBezTo>
                  <a:pt x="9077070" y="1100294"/>
                  <a:pt x="9083252" y="1080190"/>
                  <a:pt x="9083252" y="1049933"/>
                </a:cubicBezTo>
                <a:lnTo>
                  <a:pt x="9037064" y="1049933"/>
                </a:lnTo>
                <a:lnTo>
                  <a:pt x="9037064" y="1056166"/>
                </a:lnTo>
                <a:cubicBezTo>
                  <a:pt x="9037064" y="1069535"/>
                  <a:pt x="9034852" y="1078380"/>
                  <a:pt x="9030480" y="1082703"/>
                </a:cubicBezTo>
                <a:cubicBezTo>
                  <a:pt x="9027716" y="1085467"/>
                  <a:pt x="9024197" y="1087276"/>
                  <a:pt x="9019976" y="1088181"/>
                </a:cubicBezTo>
                <a:cubicBezTo>
                  <a:pt x="9015754" y="1089086"/>
                  <a:pt x="9008868" y="1089538"/>
                  <a:pt x="8999269" y="1089538"/>
                </a:cubicBezTo>
                <a:cubicBezTo>
                  <a:pt x="8996354" y="1089538"/>
                  <a:pt x="8994042" y="1089789"/>
                  <a:pt x="8992333" y="1090342"/>
                </a:cubicBezTo>
                <a:cubicBezTo>
                  <a:pt x="8978814" y="1089387"/>
                  <a:pt x="8969716" y="1086824"/>
                  <a:pt x="8965092" y="1082703"/>
                </a:cubicBezTo>
                <a:cubicBezTo>
                  <a:pt x="8961424" y="1078632"/>
                  <a:pt x="8959061" y="1073355"/>
                  <a:pt x="8958006" y="1066821"/>
                </a:cubicBezTo>
                <a:cubicBezTo>
                  <a:pt x="8957353" y="1060940"/>
                  <a:pt x="8956649" y="1055110"/>
                  <a:pt x="8955945" y="1049230"/>
                </a:cubicBezTo>
                <a:cubicBezTo>
                  <a:pt x="8956498" y="1042897"/>
                  <a:pt x="8956750" y="1034152"/>
                  <a:pt x="8956750" y="1023045"/>
                </a:cubicBezTo>
                <a:cubicBezTo>
                  <a:pt x="8956750" y="1017717"/>
                  <a:pt x="8956498" y="1013847"/>
                  <a:pt x="8955945" y="1011435"/>
                </a:cubicBezTo>
                <a:cubicBezTo>
                  <a:pt x="8956900" y="993392"/>
                  <a:pt x="8959212" y="981379"/>
                  <a:pt x="8962881" y="975399"/>
                </a:cubicBezTo>
                <a:cubicBezTo>
                  <a:pt x="8967706" y="967659"/>
                  <a:pt x="8978864" y="963789"/>
                  <a:pt x="8996354" y="963789"/>
                </a:cubicBezTo>
                <a:cubicBezTo>
                  <a:pt x="9015453" y="963789"/>
                  <a:pt x="9027314" y="967206"/>
                  <a:pt x="9031938" y="973992"/>
                </a:cubicBezTo>
                <a:cubicBezTo>
                  <a:pt x="9035858" y="978666"/>
                  <a:pt x="9037818" y="986908"/>
                  <a:pt x="9037818" y="998669"/>
                </a:cubicBezTo>
                <a:lnTo>
                  <a:pt x="9083252" y="998669"/>
                </a:lnTo>
                <a:cubicBezTo>
                  <a:pt x="9083252" y="971277"/>
                  <a:pt x="9076116" y="952380"/>
                  <a:pt x="9061791" y="941976"/>
                </a:cubicBezTo>
                <a:cubicBezTo>
                  <a:pt x="9056112" y="937855"/>
                  <a:pt x="9047317" y="934688"/>
                  <a:pt x="9035355" y="932477"/>
                </a:cubicBezTo>
                <a:cubicBezTo>
                  <a:pt x="9022288" y="930165"/>
                  <a:pt x="9009321" y="929059"/>
                  <a:pt x="8996404" y="929260"/>
                </a:cubicBezTo>
                <a:close/>
                <a:moveTo>
                  <a:pt x="10132017" y="929210"/>
                </a:moveTo>
                <a:cubicBezTo>
                  <a:pt x="10103017" y="929210"/>
                  <a:pt x="10083064" y="937453"/>
                  <a:pt x="10072108" y="954039"/>
                </a:cubicBezTo>
                <a:cubicBezTo>
                  <a:pt x="10063363" y="967408"/>
                  <a:pt x="10058990" y="989673"/>
                  <a:pt x="10058990" y="1020784"/>
                </a:cubicBezTo>
                <a:lnTo>
                  <a:pt x="10058990" y="1038625"/>
                </a:lnTo>
                <a:cubicBezTo>
                  <a:pt x="10058990" y="1070389"/>
                  <a:pt x="10064418" y="1092554"/>
                  <a:pt x="10075324" y="1105119"/>
                </a:cubicBezTo>
                <a:cubicBezTo>
                  <a:pt x="10086532" y="1118036"/>
                  <a:pt x="10105681" y="1124469"/>
                  <a:pt x="10132771" y="1124469"/>
                </a:cubicBezTo>
                <a:cubicBezTo>
                  <a:pt x="10163882" y="1124469"/>
                  <a:pt x="10183533" y="1114769"/>
                  <a:pt x="10191725" y="1095369"/>
                </a:cubicBezTo>
                <a:lnTo>
                  <a:pt x="10193132" y="1095369"/>
                </a:lnTo>
                <a:lnTo>
                  <a:pt x="10193132" y="1132108"/>
                </a:lnTo>
                <a:cubicBezTo>
                  <a:pt x="10193132" y="1148342"/>
                  <a:pt x="10189916" y="1159198"/>
                  <a:pt x="10183382" y="1164777"/>
                </a:cubicBezTo>
                <a:cubicBezTo>
                  <a:pt x="10177703" y="1169652"/>
                  <a:pt x="10165138" y="1172065"/>
                  <a:pt x="10145587" y="1172065"/>
                </a:cubicBezTo>
                <a:cubicBezTo>
                  <a:pt x="10129654" y="1172065"/>
                  <a:pt x="10119703" y="1169652"/>
                  <a:pt x="10115783" y="1164777"/>
                </a:cubicBezTo>
                <a:cubicBezTo>
                  <a:pt x="10112164" y="1160254"/>
                  <a:pt x="10110305" y="1152765"/>
                  <a:pt x="10110305" y="1142211"/>
                </a:cubicBezTo>
                <a:lnTo>
                  <a:pt x="10067082" y="1142211"/>
                </a:lnTo>
                <a:cubicBezTo>
                  <a:pt x="10067082" y="1154574"/>
                  <a:pt x="10067786" y="1163671"/>
                  <a:pt x="10069193" y="1169552"/>
                </a:cubicBezTo>
                <a:cubicBezTo>
                  <a:pt x="10071404" y="1178749"/>
                  <a:pt x="10076028" y="1186389"/>
                  <a:pt x="10083064" y="1192470"/>
                </a:cubicBezTo>
                <a:cubicBezTo>
                  <a:pt x="10094423" y="1202371"/>
                  <a:pt x="10115281" y="1207297"/>
                  <a:pt x="10145637" y="1207297"/>
                </a:cubicBezTo>
                <a:cubicBezTo>
                  <a:pt x="10181171" y="1207297"/>
                  <a:pt x="10205195" y="1201869"/>
                  <a:pt x="10217609" y="1190962"/>
                </a:cubicBezTo>
                <a:cubicBezTo>
                  <a:pt x="10230676" y="1179453"/>
                  <a:pt x="10237210" y="1156786"/>
                  <a:pt x="10237210" y="1122961"/>
                </a:cubicBezTo>
                <a:lnTo>
                  <a:pt x="10237160" y="1122961"/>
                </a:lnTo>
                <a:lnTo>
                  <a:pt x="10237160" y="931422"/>
                </a:lnTo>
                <a:lnTo>
                  <a:pt x="10191725" y="931422"/>
                </a:lnTo>
                <a:lnTo>
                  <a:pt x="10193082" y="960471"/>
                </a:lnTo>
                <a:lnTo>
                  <a:pt x="10191675" y="960471"/>
                </a:lnTo>
                <a:cubicBezTo>
                  <a:pt x="10185996" y="948209"/>
                  <a:pt x="10177904" y="939714"/>
                  <a:pt x="10167450" y="934990"/>
                </a:cubicBezTo>
                <a:cubicBezTo>
                  <a:pt x="10158956" y="931120"/>
                  <a:pt x="10147145" y="929210"/>
                  <a:pt x="10132017" y="929210"/>
                </a:cubicBezTo>
                <a:close/>
                <a:moveTo>
                  <a:pt x="8630565" y="929210"/>
                </a:moveTo>
                <a:cubicBezTo>
                  <a:pt x="8605235" y="929210"/>
                  <a:pt x="8588498" y="938408"/>
                  <a:pt x="8580406" y="956803"/>
                </a:cubicBezTo>
                <a:lnTo>
                  <a:pt x="8578295" y="956803"/>
                </a:lnTo>
                <a:lnTo>
                  <a:pt x="8579703" y="931422"/>
                </a:lnTo>
                <a:lnTo>
                  <a:pt x="8534972" y="931422"/>
                </a:lnTo>
                <a:lnTo>
                  <a:pt x="8534972" y="1122257"/>
                </a:lnTo>
                <a:lnTo>
                  <a:pt x="8580406" y="1122257"/>
                </a:lnTo>
                <a:lnTo>
                  <a:pt x="8580406" y="1005203"/>
                </a:lnTo>
                <a:cubicBezTo>
                  <a:pt x="8580406" y="990678"/>
                  <a:pt x="8583321" y="980073"/>
                  <a:pt x="8589151" y="973439"/>
                </a:cubicBezTo>
                <a:cubicBezTo>
                  <a:pt x="8594981" y="966854"/>
                  <a:pt x="8603576" y="963588"/>
                  <a:pt x="8614935" y="963789"/>
                </a:cubicBezTo>
                <a:cubicBezTo>
                  <a:pt x="8622172" y="963890"/>
                  <a:pt x="8627549" y="965196"/>
                  <a:pt x="8631018" y="967759"/>
                </a:cubicBezTo>
                <a:cubicBezTo>
                  <a:pt x="8636044" y="971428"/>
                  <a:pt x="8638556" y="983692"/>
                  <a:pt x="8638556" y="1004499"/>
                </a:cubicBezTo>
                <a:lnTo>
                  <a:pt x="8681176" y="1004499"/>
                </a:lnTo>
                <a:lnTo>
                  <a:pt x="8681176" y="988114"/>
                </a:lnTo>
                <a:cubicBezTo>
                  <a:pt x="8681176" y="970976"/>
                  <a:pt x="8678865" y="958110"/>
                  <a:pt x="8674241" y="949515"/>
                </a:cubicBezTo>
                <a:cubicBezTo>
                  <a:pt x="8670823" y="943183"/>
                  <a:pt x="8665495" y="938106"/>
                  <a:pt x="8658359" y="934337"/>
                </a:cubicBezTo>
                <a:cubicBezTo>
                  <a:pt x="8651725" y="930919"/>
                  <a:pt x="8642477" y="929210"/>
                  <a:pt x="8630565" y="929210"/>
                </a:cubicBezTo>
                <a:close/>
                <a:moveTo>
                  <a:pt x="8789787" y="929161"/>
                </a:moveTo>
                <a:cubicBezTo>
                  <a:pt x="8757370" y="928558"/>
                  <a:pt x="8734451" y="934840"/>
                  <a:pt x="8721082" y="948058"/>
                </a:cubicBezTo>
                <a:cubicBezTo>
                  <a:pt x="8708266" y="960825"/>
                  <a:pt x="8701833" y="986105"/>
                  <a:pt x="8701833" y="1024051"/>
                </a:cubicBezTo>
                <a:cubicBezTo>
                  <a:pt x="8701833" y="1042044"/>
                  <a:pt x="8702888" y="1057825"/>
                  <a:pt x="8704949" y="1071295"/>
                </a:cubicBezTo>
                <a:cubicBezTo>
                  <a:pt x="8708567" y="1094866"/>
                  <a:pt x="8719474" y="1110145"/>
                  <a:pt x="8737618" y="1117181"/>
                </a:cubicBezTo>
                <a:cubicBezTo>
                  <a:pt x="8750082" y="1122057"/>
                  <a:pt x="8768427" y="1124469"/>
                  <a:pt x="8792752" y="1124469"/>
                </a:cubicBezTo>
                <a:cubicBezTo>
                  <a:pt x="8828135" y="1124469"/>
                  <a:pt x="8851053" y="1120248"/>
                  <a:pt x="8861457" y="1111703"/>
                </a:cubicBezTo>
                <a:cubicBezTo>
                  <a:pt x="8867413" y="1106828"/>
                  <a:pt x="8871873" y="1100232"/>
                  <a:pt x="8874845" y="1091926"/>
                </a:cubicBezTo>
                <a:lnTo>
                  <a:pt x="8879291" y="1061947"/>
                </a:lnTo>
                <a:lnTo>
                  <a:pt x="8879299" y="1061947"/>
                </a:lnTo>
                <a:lnTo>
                  <a:pt x="8879299" y="1061896"/>
                </a:lnTo>
                <a:lnTo>
                  <a:pt x="8879291" y="1061947"/>
                </a:lnTo>
                <a:lnTo>
                  <a:pt x="8833161" y="1061947"/>
                </a:lnTo>
                <a:cubicBezTo>
                  <a:pt x="8833161" y="1072501"/>
                  <a:pt x="8830849" y="1079688"/>
                  <a:pt x="8826225" y="1083407"/>
                </a:cubicBezTo>
                <a:cubicBezTo>
                  <a:pt x="8821199" y="1087478"/>
                  <a:pt x="8810041" y="1089539"/>
                  <a:pt x="8792752" y="1089539"/>
                </a:cubicBezTo>
                <a:cubicBezTo>
                  <a:pt x="8777926" y="1089539"/>
                  <a:pt x="8766818" y="1087730"/>
                  <a:pt x="8759280" y="1084111"/>
                </a:cubicBezTo>
                <a:cubicBezTo>
                  <a:pt x="8754555" y="1081246"/>
                  <a:pt x="8751238" y="1075567"/>
                  <a:pt x="8749429" y="1066973"/>
                </a:cubicBezTo>
                <a:cubicBezTo>
                  <a:pt x="8748424" y="1062499"/>
                  <a:pt x="8747720" y="1055614"/>
                  <a:pt x="8747318" y="1046266"/>
                </a:cubicBezTo>
                <a:cubicBezTo>
                  <a:pt x="8747770" y="1043350"/>
                  <a:pt x="8748022" y="1039832"/>
                  <a:pt x="8748022" y="1035711"/>
                </a:cubicBezTo>
                <a:lnTo>
                  <a:pt x="8879299" y="1035711"/>
                </a:lnTo>
                <a:cubicBezTo>
                  <a:pt x="8878847" y="1018422"/>
                  <a:pt x="8878294" y="1005203"/>
                  <a:pt x="8877590" y="996106"/>
                </a:cubicBezTo>
                <a:cubicBezTo>
                  <a:pt x="8875680" y="972133"/>
                  <a:pt x="8868996" y="955045"/>
                  <a:pt x="8857436" y="944792"/>
                </a:cubicBezTo>
                <a:cubicBezTo>
                  <a:pt x="8846379" y="935041"/>
                  <a:pt x="8823813" y="929814"/>
                  <a:pt x="8789787" y="929161"/>
                </a:cubicBezTo>
                <a:close/>
                <a:moveTo>
                  <a:pt x="9441652" y="929160"/>
                </a:moveTo>
                <a:cubicBezTo>
                  <a:pt x="9432605" y="929110"/>
                  <a:pt x="9424263" y="929663"/>
                  <a:pt x="9416623" y="930869"/>
                </a:cubicBezTo>
                <a:cubicBezTo>
                  <a:pt x="9399183" y="933583"/>
                  <a:pt x="9387372" y="943434"/>
                  <a:pt x="9381291" y="960422"/>
                </a:cubicBezTo>
                <a:lnTo>
                  <a:pt x="9380235" y="960422"/>
                </a:lnTo>
                <a:lnTo>
                  <a:pt x="9380235" y="931422"/>
                </a:lnTo>
                <a:lnTo>
                  <a:pt x="9334097" y="931422"/>
                </a:lnTo>
                <a:lnTo>
                  <a:pt x="9334097" y="1122308"/>
                </a:lnTo>
                <a:lnTo>
                  <a:pt x="9380235" y="1122308"/>
                </a:lnTo>
                <a:lnTo>
                  <a:pt x="9380235" y="1018723"/>
                </a:lnTo>
                <a:cubicBezTo>
                  <a:pt x="9380235" y="1006560"/>
                  <a:pt x="9380989" y="997161"/>
                  <a:pt x="9382446" y="990477"/>
                </a:cubicBezTo>
                <a:cubicBezTo>
                  <a:pt x="9383854" y="984195"/>
                  <a:pt x="9386417" y="979169"/>
                  <a:pt x="9390086" y="975399"/>
                </a:cubicBezTo>
                <a:cubicBezTo>
                  <a:pt x="9397675" y="967659"/>
                  <a:pt x="9409536" y="963789"/>
                  <a:pt x="9425670" y="963789"/>
                </a:cubicBezTo>
                <a:cubicBezTo>
                  <a:pt x="9435420" y="963789"/>
                  <a:pt x="9442858" y="965045"/>
                  <a:pt x="9447934" y="967509"/>
                </a:cubicBezTo>
                <a:cubicBezTo>
                  <a:pt x="9456579" y="971831"/>
                  <a:pt x="9460902" y="983391"/>
                  <a:pt x="9460902" y="1002288"/>
                </a:cubicBezTo>
                <a:lnTo>
                  <a:pt x="9460902" y="1122257"/>
                </a:lnTo>
                <a:lnTo>
                  <a:pt x="9507140" y="1122257"/>
                </a:lnTo>
                <a:lnTo>
                  <a:pt x="9507140" y="996458"/>
                </a:lnTo>
                <a:cubicBezTo>
                  <a:pt x="9507140" y="981128"/>
                  <a:pt x="9505431" y="968715"/>
                  <a:pt x="9502014" y="959165"/>
                </a:cubicBezTo>
                <a:cubicBezTo>
                  <a:pt x="9494927" y="939463"/>
                  <a:pt x="9474773" y="929462"/>
                  <a:pt x="9441652" y="929160"/>
                </a:cubicBezTo>
                <a:close/>
                <a:moveTo>
                  <a:pt x="11668951" y="928808"/>
                </a:moveTo>
                <a:cubicBezTo>
                  <a:pt x="11664930" y="928808"/>
                  <a:pt x="11661312" y="929311"/>
                  <a:pt x="11658044" y="930316"/>
                </a:cubicBezTo>
                <a:cubicBezTo>
                  <a:pt x="11654778" y="931322"/>
                  <a:pt x="11652114" y="932678"/>
                  <a:pt x="11650003" y="934387"/>
                </a:cubicBezTo>
                <a:cubicBezTo>
                  <a:pt x="11647842" y="936146"/>
                  <a:pt x="11646183" y="938106"/>
                  <a:pt x="11645128" y="940318"/>
                </a:cubicBezTo>
                <a:cubicBezTo>
                  <a:pt x="11644072" y="942529"/>
                  <a:pt x="11643519" y="944891"/>
                  <a:pt x="11643519" y="947405"/>
                </a:cubicBezTo>
                <a:cubicBezTo>
                  <a:pt x="11643519" y="951375"/>
                  <a:pt x="11644675" y="954742"/>
                  <a:pt x="11646988" y="957457"/>
                </a:cubicBezTo>
                <a:cubicBezTo>
                  <a:pt x="11649299" y="960221"/>
                  <a:pt x="11653220" y="962282"/>
                  <a:pt x="11658748" y="963688"/>
                </a:cubicBezTo>
                <a:cubicBezTo>
                  <a:pt x="11660759" y="964191"/>
                  <a:pt x="11662970" y="964643"/>
                  <a:pt x="11665383" y="965096"/>
                </a:cubicBezTo>
                <a:cubicBezTo>
                  <a:pt x="11667795" y="965548"/>
                  <a:pt x="11669755" y="965900"/>
                  <a:pt x="11671263" y="966252"/>
                </a:cubicBezTo>
                <a:cubicBezTo>
                  <a:pt x="11675334" y="967157"/>
                  <a:pt x="11678099" y="968162"/>
                  <a:pt x="11679505" y="969418"/>
                </a:cubicBezTo>
                <a:cubicBezTo>
                  <a:pt x="11680963" y="970625"/>
                  <a:pt x="11681667" y="972434"/>
                  <a:pt x="11681667" y="974846"/>
                </a:cubicBezTo>
                <a:cubicBezTo>
                  <a:pt x="11681667" y="977962"/>
                  <a:pt x="11680310" y="980224"/>
                  <a:pt x="11677696" y="981682"/>
                </a:cubicBezTo>
                <a:cubicBezTo>
                  <a:pt x="11675032" y="983139"/>
                  <a:pt x="11671414" y="983843"/>
                  <a:pt x="11666740" y="983843"/>
                </a:cubicBezTo>
                <a:cubicBezTo>
                  <a:pt x="11662970" y="983843"/>
                  <a:pt x="11659050" y="983089"/>
                  <a:pt x="11654928" y="981682"/>
                </a:cubicBezTo>
                <a:cubicBezTo>
                  <a:pt x="11650807" y="980274"/>
                  <a:pt x="11647088" y="978314"/>
                  <a:pt x="11643771" y="975902"/>
                </a:cubicBezTo>
                <a:lnTo>
                  <a:pt x="11643218" y="975902"/>
                </a:lnTo>
                <a:lnTo>
                  <a:pt x="11643218" y="987361"/>
                </a:lnTo>
                <a:cubicBezTo>
                  <a:pt x="11645882" y="988668"/>
                  <a:pt x="11649148" y="989824"/>
                  <a:pt x="11653018" y="990879"/>
                </a:cubicBezTo>
                <a:cubicBezTo>
                  <a:pt x="11656939" y="991935"/>
                  <a:pt x="11661211" y="992488"/>
                  <a:pt x="11665885" y="992488"/>
                </a:cubicBezTo>
                <a:cubicBezTo>
                  <a:pt x="11674128" y="992488"/>
                  <a:pt x="11680611" y="990729"/>
                  <a:pt x="11685386" y="987160"/>
                </a:cubicBezTo>
                <a:cubicBezTo>
                  <a:pt x="11690161" y="983642"/>
                  <a:pt x="11692523" y="979068"/>
                  <a:pt x="11692523" y="973540"/>
                </a:cubicBezTo>
                <a:cubicBezTo>
                  <a:pt x="11692523" y="969117"/>
                  <a:pt x="11691166" y="965548"/>
                  <a:pt x="11688502" y="962734"/>
                </a:cubicBezTo>
                <a:cubicBezTo>
                  <a:pt x="11685838" y="960120"/>
                  <a:pt x="11682019" y="958261"/>
                  <a:pt x="11677093" y="957155"/>
                </a:cubicBezTo>
                <a:cubicBezTo>
                  <a:pt x="11675485" y="956803"/>
                  <a:pt x="11673424" y="956401"/>
                  <a:pt x="11671012" y="955949"/>
                </a:cubicBezTo>
                <a:cubicBezTo>
                  <a:pt x="11668549" y="955496"/>
                  <a:pt x="11666388" y="955094"/>
                  <a:pt x="11664427" y="954642"/>
                </a:cubicBezTo>
                <a:cubicBezTo>
                  <a:pt x="11660859" y="953837"/>
                  <a:pt x="11658296" y="952782"/>
                  <a:pt x="11656738" y="951526"/>
                </a:cubicBezTo>
                <a:cubicBezTo>
                  <a:pt x="11655129" y="950269"/>
                  <a:pt x="11654325" y="948410"/>
                  <a:pt x="11654325" y="945897"/>
                </a:cubicBezTo>
                <a:cubicBezTo>
                  <a:pt x="11654325" y="943082"/>
                  <a:pt x="11655682" y="940921"/>
                  <a:pt x="11658346" y="939513"/>
                </a:cubicBezTo>
                <a:cubicBezTo>
                  <a:pt x="11661060" y="938056"/>
                  <a:pt x="11664327" y="937353"/>
                  <a:pt x="11668197" y="937353"/>
                </a:cubicBezTo>
                <a:cubicBezTo>
                  <a:pt x="11671916" y="937353"/>
                  <a:pt x="11675736" y="938056"/>
                  <a:pt x="11679606" y="939363"/>
                </a:cubicBezTo>
                <a:cubicBezTo>
                  <a:pt x="11683476" y="940720"/>
                  <a:pt x="11686743" y="942328"/>
                  <a:pt x="11689457" y="944238"/>
                </a:cubicBezTo>
                <a:lnTo>
                  <a:pt x="11690010" y="944238"/>
                </a:lnTo>
                <a:lnTo>
                  <a:pt x="11690010" y="933331"/>
                </a:lnTo>
                <a:cubicBezTo>
                  <a:pt x="11687447" y="932075"/>
                  <a:pt x="11684230" y="931020"/>
                  <a:pt x="11680360" y="930115"/>
                </a:cubicBezTo>
                <a:cubicBezTo>
                  <a:pt x="11676541" y="929260"/>
                  <a:pt x="11672721" y="928808"/>
                  <a:pt x="11668951" y="928808"/>
                </a:cubicBezTo>
                <a:close/>
                <a:moveTo>
                  <a:pt x="11487313" y="928808"/>
                </a:moveTo>
                <a:cubicBezTo>
                  <a:pt x="11483544" y="928808"/>
                  <a:pt x="11479673" y="929110"/>
                  <a:pt x="11475754" y="929763"/>
                </a:cubicBezTo>
                <a:cubicBezTo>
                  <a:pt x="11471833" y="930417"/>
                  <a:pt x="11468818" y="931020"/>
                  <a:pt x="11466757" y="931573"/>
                </a:cubicBezTo>
                <a:lnTo>
                  <a:pt x="11466757" y="941926"/>
                </a:lnTo>
                <a:lnTo>
                  <a:pt x="11467310" y="941926"/>
                </a:lnTo>
                <a:cubicBezTo>
                  <a:pt x="11470979" y="940569"/>
                  <a:pt x="11474497" y="939564"/>
                  <a:pt x="11477915" y="938860"/>
                </a:cubicBezTo>
                <a:cubicBezTo>
                  <a:pt x="11481332" y="938157"/>
                  <a:pt x="11484448" y="937805"/>
                  <a:pt x="11487213" y="937805"/>
                </a:cubicBezTo>
                <a:cubicBezTo>
                  <a:pt x="11489474" y="937805"/>
                  <a:pt x="11491685" y="937955"/>
                  <a:pt x="11493797" y="938257"/>
                </a:cubicBezTo>
                <a:cubicBezTo>
                  <a:pt x="11495907" y="938558"/>
                  <a:pt x="11497717" y="939111"/>
                  <a:pt x="11499225" y="939966"/>
                </a:cubicBezTo>
                <a:cubicBezTo>
                  <a:pt x="11500782" y="940821"/>
                  <a:pt x="11501988" y="942027"/>
                  <a:pt x="11502843" y="943534"/>
                </a:cubicBezTo>
                <a:cubicBezTo>
                  <a:pt x="11503698" y="945092"/>
                  <a:pt x="11504100" y="947002"/>
                  <a:pt x="11504100" y="949314"/>
                </a:cubicBezTo>
                <a:lnTo>
                  <a:pt x="11504100" y="950873"/>
                </a:lnTo>
                <a:cubicBezTo>
                  <a:pt x="11497918" y="951174"/>
                  <a:pt x="11492138" y="951627"/>
                  <a:pt x="11486760" y="952179"/>
                </a:cubicBezTo>
                <a:cubicBezTo>
                  <a:pt x="11481383" y="952782"/>
                  <a:pt x="11476759" y="953888"/>
                  <a:pt x="11472939" y="955496"/>
                </a:cubicBezTo>
                <a:cubicBezTo>
                  <a:pt x="11469169" y="957155"/>
                  <a:pt x="11466255" y="959366"/>
                  <a:pt x="11464194" y="962231"/>
                </a:cubicBezTo>
                <a:cubicBezTo>
                  <a:pt x="11462183" y="965046"/>
                  <a:pt x="11461128" y="968765"/>
                  <a:pt x="11461128" y="973389"/>
                </a:cubicBezTo>
                <a:cubicBezTo>
                  <a:pt x="11461128" y="979018"/>
                  <a:pt x="11463088" y="983642"/>
                  <a:pt x="11467058" y="987261"/>
                </a:cubicBezTo>
                <a:cubicBezTo>
                  <a:pt x="11471029" y="990879"/>
                  <a:pt x="11475854" y="992689"/>
                  <a:pt x="11481533" y="992689"/>
                </a:cubicBezTo>
                <a:cubicBezTo>
                  <a:pt x="11484599" y="992689"/>
                  <a:pt x="11487263" y="992387"/>
                  <a:pt x="11489575" y="991835"/>
                </a:cubicBezTo>
                <a:cubicBezTo>
                  <a:pt x="11491836" y="991231"/>
                  <a:pt x="11493897" y="990578"/>
                  <a:pt x="11495656" y="989723"/>
                </a:cubicBezTo>
                <a:cubicBezTo>
                  <a:pt x="11497164" y="989070"/>
                  <a:pt x="11498722" y="988216"/>
                  <a:pt x="11500330" y="987110"/>
                </a:cubicBezTo>
                <a:cubicBezTo>
                  <a:pt x="11501938" y="986004"/>
                  <a:pt x="11503195" y="985150"/>
                  <a:pt x="11504150" y="984546"/>
                </a:cubicBezTo>
                <a:lnTo>
                  <a:pt x="11504150" y="991030"/>
                </a:lnTo>
                <a:lnTo>
                  <a:pt x="11514704" y="991030"/>
                </a:lnTo>
                <a:lnTo>
                  <a:pt x="11514754" y="991030"/>
                </a:lnTo>
                <a:lnTo>
                  <a:pt x="11514754" y="949817"/>
                </a:lnTo>
                <a:cubicBezTo>
                  <a:pt x="11514754" y="945897"/>
                  <a:pt x="11514151" y="942580"/>
                  <a:pt x="11512895" y="939966"/>
                </a:cubicBezTo>
                <a:cubicBezTo>
                  <a:pt x="11511639" y="937302"/>
                  <a:pt x="11509829" y="935141"/>
                  <a:pt x="11507467" y="933482"/>
                </a:cubicBezTo>
                <a:cubicBezTo>
                  <a:pt x="11505054" y="931774"/>
                  <a:pt x="11502190" y="930567"/>
                  <a:pt x="11498923" y="929864"/>
                </a:cubicBezTo>
                <a:cubicBezTo>
                  <a:pt x="11495606" y="929160"/>
                  <a:pt x="11491736" y="928808"/>
                  <a:pt x="11487313" y="928808"/>
                </a:cubicBezTo>
                <a:close/>
                <a:moveTo>
                  <a:pt x="11062118" y="928808"/>
                </a:moveTo>
                <a:cubicBezTo>
                  <a:pt x="11058349" y="928808"/>
                  <a:pt x="11054478" y="929110"/>
                  <a:pt x="11050558" y="929763"/>
                </a:cubicBezTo>
                <a:cubicBezTo>
                  <a:pt x="11046689" y="930417"/>
                  <a:pt x="11043673" y="931020"/>
                  <a:pt x="11041612" y="931573"/>
                </a:cubicBezTo>
                <a:lnTo>
                  <a:pt x="11041612" y="941926"/>
                </a:lnTo>
                <a:lnTo>
                  <a:pt x="11042165" y="941926"/>
                </a:lnTo>
                <a:cubicBezTo>
                  <a:pt x="11045834" y="940569"/>
                  <a:pt x="11049352" y="939564"/>
                  <a:pt x="11052770" y="938860"/>
                </a:cubicBezTo>
                <a:cubicBezTo>
                  <a:pt x="11056187" y="938157"/>
                  <a:pt x="11059303" y="937805"/>
                  <a:pt x="11062068" y="937805"/>
                </a:cubicBezTo>
                <a:cubicBezTo>
                  <a:pt x="11064329" y="937805"/>
                  <a:pt x="11066541" y="937955"/>
                  <a:pt x="11068652" y="938257"/>
                </a:cubicBezTo>
                <a:cubicBezTo>
                  <a:pt x="11070762" y="938558"/>
                  <a:pt x="11072572" y="939111"/>
                  <a:pt x="11074079" y="939966"/>
                </a:cubicBezTo>
                <a:cubicBezTo>
                  <a:pt x="11075638" y="940821"/>
                  <a:pt x="11076844" y="942027"/>
                  <a:pt x="11077698" y="943534"/>
                </a:cubicBezTo>
                <a:cubicBezTo>
                  <a:pt x="11078553" y="945092"/>
                  <a:pt x="11078955" y="947002"/>
                  <a:pt x="11078955" y="949314"/>
                </a:cubicBezTo>
                <a:lnTo>
                  <a:pt x="11078955" y="950873"/>
                </a:lnTo>
                <a:cubicBezTo>
                  <a:pt x="11072773" y="951174"/>
                  <a:pt x="11066993" y="951627"/>
                  <a:pt x="11061615" y="952179"/>
                </a:cubicBezTo>
                <a:cubicBezTo>
                  <a:pt x="11056238" y="952782"/>
                  <a:pt x="11051614" y="953888"/>
                  <a:pt x="11047794" y="955496"/>
                </a:cubicBezTo>
                <a:cubicBezTo>
                  <a:pt x="11043974" y="957155"/>
                  <a:pt x="11041060" y="959366"/>
                  <a:pt x="11038999" y="962231"/>
                </a:cubicBezTo>
                <a:cubicBezTo>
                  <a:pt x="11036988" y="965046"/>
                  <a:pt x="11035933" y="968765"/>
                  <a:pt x="11035933" y="973389"/>
                </a:cubicBezTo>
                <a:cubicBezTo>
                  <a:pt x="11035933" y="979018"/>
                  <a:pt x="11037893" y="983642"/>
                  <a:pt x="11041863" y="987261"/>
                </a:cubicBezTo>
                <a:cubicBezTo>
                  <a:pt x="11045784" y="990879"/>
                  <a:pt x="11050609" y="992689"/>
                  <a:pt x="11056288" y="992689"/>
                </a:cubicBezTo>
                <a:cubicBezTo>
                  <a:pt x="11059404" y="992689"/>
                  <a:pt x="11062068" y="992387"/>
                  <a:pt x="11064379" y="991835"/>
                </a:cubicBezTo>
                <a:cubicBezTo>
                  <a:pt x="11066692" y="991231"/>
                  <a:pt x="11068702" y="990578"/>
                  <a:pt x="11070461" y="989723"/>
                </a:cubicBezTo>
                <a:cubicBezTo>
                  <a:pt x="11071969" y="989070"/>
                  <a:pt x="11073527" y="988216"/>
                  <a:pt x="11075135" y="987110"/>
                </a:cubicBezTo>
                <a:cubicBezTo>
                  <a:pt x="11076743" y="986004"/>
                  <a:pt x="11078000" y="985150"/>
                  <a:pt x="11078955" y="984546"/>
                </a:cubicBezTo>
                <a:lnTo>
                  <a:pt x="11078955" y="991030"/>
                </a:lnTo>
                <a:lnTo>
                  <a:pt x="11089509" y="991030"/>
                </a:lnTo>
                <a:lnTo>
                  <a:pt x="11089559" y="991030"/>
                </a:lnTo>
                <a:lnTo>
                  <a:pt x="11089559" y="949817"/>
                </a:lnTo>
                <a:cubicBezTo>
                  <a:pt x="11089559" y="945897"/>
                  <a:pt x="11088956" y="942580"/>
                  <a:pt x="11087700" y="939966"/>
                </a:cubicBezTo>
                <a:cubicBezTo>
                  <a:pt x="11086443" y="937302"/>
                  <a:pt x="11084634" y="935141"/>
                  <a:pt x="11082272" y="933482"/>
                </a:cubicBezTo>
                <a:cubicBezTo>
                  <a:pt x="11079859" y="931774"/>
                  <a:pt x="11077045" y="930567"/>
                  <a:pt x="11073728" y="929864"/>
                </a:cubicBezTo>
                <a:cubicBezTo>
                  <a:pt x="11070461" y="929160"/>
                  <a:pt x="11066591" y="928808"/>
                  <a:pt x="11062118" y="928808"/>
                </a:cubicBezTo>
                <a:close/>
                <a:moveTo>
                  <a:pt x="10929785" y="928707"/>
                </a:moveTo>
                <a:cubicBezTo>
                  <a:pt x="10920889" y="928707"/>
                  <a:pt x="10913802" y="931572"/>
                  <a:pt x="10908576" y="937302"/>
                </a:cubicBezTo>
                <a:cubicBezTo>
                  <a:pt x="10903298" y="943031"/>
                  <a:pt x="10900685" y="950822"/>
                  <a:pt x="10900685" y="960723"/>
                </a:cubicBezTo>
                <a:cubicBezTo>
                  <a:pt x="10900685" y="970624"/>
                  <a:pt x="10903349" y="978414"/>
                  <a:pt x="10908576" y="984144"/>
                </a:cubicBezTo>
                <a:cubicBezTo>
                  <a:pt x="10913802" y="989874"/>
                  <a:pt x="10920889" y="992739"/>
                  <a:pt x="10929785" y="992739"/>
                </a:cubicBezTo>
                <a:cubicBezTo>
                  <a:pt x="10938631" y="992739"/>
                  <a:pt x="10945667" y="989874"/>
                  <a:pt x="10950944" y="984144"/>
                </a:cubicBezTo>
                <a:cubicBezTo>
                  <a:pt x="10956221" y="978414"/>
                  <a:pt x="10958835" y="970624"/>
                  <a:pt x="10958835" y="960723"/>
                </a:cubicBezTo>
                <a:cubicBezTo>
                  <a:pt x="10958835" y="950822"/>
                  <a:pt x="10956221" y="942981"/>
                  <a:pt x="10950944" y="937302"/>
                </a:cubicBezTo>
                <a:cubicBezTo>
                  <a:pt x="10945667" y="931572"/>
                  <a:pt x="10938631" y="928707"/>
                  <a:pt x="10929785" y="928707"/>
                </a:cubicBezTo>
                <a:close/>
                <a:moveTo>
                  <a:pt x="11566170" y="928657"/>
                </a:moveTo>
                <a:cubicBezTo>
                  <a:pt x="11562451" y="928657"/>
                  <a:pt x="11558933" y="929411"/>
                  <a:pt x="11555666" y="930869"/>
                </a:cubicBezTo>
                <a:cubicBezTo>
                  <a:pt x="11552399" y="932326"/>
                  <a:pt x="11549082" y="934387"/>
                  <a:pt x="11545765" y="937051"/>
                </a:cubicBezTo>
                <a:lnTo>
                  <a:pt x="11545765" y="930316"/>
                </a:lnTo>
                <a:lnTo>
                  <a:pt x="11535160" y="930316"/>
                </a:lnTo>
                <a:lnTo>
                  <a:pt x="11535160" y="991030"/>
                </a:lnTo>
                <a:lnTo>
                  <a:pt x="11545765" y="991030"/>
                </a:lnTo>
                <a:lnTo>
                  <a:pt x="11545765" y="945696"/>
                </a:lnTo>
                <a:cubicBezTo>
                  <a:pt x="11548680" y="943534"/>
                  <a:pt x="11551594" y="941775"/>
                  <a:pt x="11554510" y="940418"/>
                </a:cubicBezTo>
                <a:cubicBezTo>
                  <a:pt x="11557425" y="939061"/>
                  <a:pt x="11560290" y="938357"/>
                  <a:pt x="11563205" y="938357"/>
                </a:cubicBezTo>
                <a:cubicBezTo>
                  <a:pt x="11566271" y="938357"/>
                  <a:pt x="11568582" y="938709"/>
                  <a:pt x="11570191" y="939513"/>
                </a:cubicBezTo>
                <a:cubicBezTo>
                  <a:pt x="11571799" y="940318"/>
                  <a:pt x="11573055" y="941474"/>
                  <a:pt x="11573910" y="943032"/>
                </a:cubicBezTo>
                <a:cubicBezTo>
                  <a:pt x="11574714" y="944489"/>
                  <a:pt x="11575217" y="946399"/>
                  <a:pt x="11575468" y="948811"/>
                </a:cubicBezTo>
                <a:cubicBezTo>
                  <a:pt x="11575720" y="951224"/>
                  <a:pt x="11575820" y="953787"/>
                  <a:pt x="11575820" y="956451"/>
                </a:cubicBezTo>
                <a:lnTo>
                  <a:pt x="11575820" y="991030"/>
                </a:lnTo>
                <a:lnTo>
                  <a:pt x="11586425" y="991030"/>
                </a:lnTo>
                <a:lnTo>
                  <a:pt x="11586425" y="952179"/>
                </a:lnTo>
                <a:cubicBezTo>
                  <a:pt x="11586425" y="951124"/>
                  <a:pt x="11586425" y="950018"/>
                  <a:pt x="11586324" y="948912"/>
                </a:cubicBezTo>
                <a:cubicBezTo>
                  <a:pt x="11586274" y="947806"/>
                  <a:pt x="11586173" y="946851"/>
                  <a:pt x="11586073" y="945997"/>
                </a:cubicBezTo>
                <a:cubicBezTo>
                  <a:pt x="11589038" y="943785"/>
                  <a:pt x="11592004" y="941976"/>
                  <a:pt x="11594968" y="940519"/>
                </a:cubicBezTo>
                <a:cubicBezTo>
                  <a:pt x="11597934" y="939061"/>
                  <a:pt x="11600899" y="938357"/>
                  <a:pt x="11603865" y="938357"/>
                </a:cubicBezTo>
                <a:cubicBezTo>
                  <a:pt x="11606880" y="938357"/>
                  <a:pt x="11609242" y="938759"/>
                  <a:pt x="11610850" y="939564"/>
                </a:cubicBezTo>
                <a:cubicBezTo>
                  <a:pt x="11612459" y="940368"/>
                  <a:pt x="11613716" y="941524"/>
                  <a:pt x="11614570" y="943082"/>
                </a:cubicBezTo>
                <a:cubicBezTo>
                  <a:pt x="11615374" y="944539"/>
                  <a:pt x="11615876" y="946500"/>
                  <a:pt x="11616128" y="948912"/>
                </a:cubicBezTo>
                <a:cubicBezTo>
                  <a:pt x="11616379" y="951325"/>
                  <a:pt x="11616480" y="953837"/>
                  <a:pt x="11616480" y="956451"/>
                </a:cubicBezTo>
                <a:lnTo>
                  <a:pt x="11616480" y="991030"/>
                </a:lnTo>
                <a:lnTo>
                  <a:pt x="11627034" y="991030"/>
                </a:lnTo>
                <a:lnTo>
                  <a:pt x="11627034" y="951676"/>
                </a:lnTo>
                <a:cubicBezTo>
                  <a:pt x="11627034" y="944439"/>
                  <a:pt x="11625375" y="938759"/>
                  <a:pt x="11622109" y="934739"/>
                </a:cubicBezTo>
                <a:cubicBezTo>
                  <a:pt x="11618792" y="930668"/>
                  <a:pt x="11613716" y="928657"/>
                  <a:pt x="11606780" y="928657"/>
                </a:cubicBezTo>
                <a:cubicBezTo>
                  <a:pt x="11602809" y="928657"/>
                  <a:pt x="11598989" y="929411"/>
                  <a:pt x="11595471" y="930969"/>
                </a:cubicBezTo>
                <a:cubicBezTo>
                  <a:pt x="11591953" y="932527"/>
                  <a:pt x="11588033" y="935040"/>
                  <a:pt x="11583761" y="938508"/>
                </a:cubicBezTo>
                <a:cubicBezTo>
                  <a:pt x="11582304" y="935442"/>
                  <a:pt x="11580042" y="933030"/>
                  <a:pt x="11577076" y="931271"/>
                </a:cubicBezTo>
                <a:cubicBezTo>
                  <a:pt x="11574111" y="929512"/>
                  <a:pt x="11570442" y="928657"/>
                  <a:pt x="11566170" y="928657"/>
                </a:cubicBezTo>
                <a:close/>
                <a:moveTo>
                  <a:pt x="11283762" y="928657"/>
                </a:moveTo>
                <a:cubicBezTo>
                  <a:pt x="11280295" y="928657"/>
                  <a:pt x="11276827" y="929361"/>
                  <a:pt x="11273308" y="930819"/>
                </a:cubicBezTo>
                <a:cubicBezTo>
                  <a:pt x="11269841" y="932226"/>
                  <a:pt x="11266875" y="934236"/>
                  <a:pt x="11264413" y="936799"/>
                </a:cubicBezTo>
                <a:cubicBezTo>
                  <a:pt x="11261799" y="939563"/>
                  <a:pt x="11259689" y="942830"/>
                  <a:pt x="11258181" y="946600"/>
                </a:cubicBezTo>
                <a:cubicBezTo>
                  <a:pt x="11256672" y="950419"/>
                  <a:pt x="11255919" y="954892"/>
                  <a:pt x="11255919" y="960119"/>
                </a:cubicBezTo>
                <a:cubicBezTo>
                  <a:pt x="11255919" y="969669"/>
                  <a:pt x="11258130" y="977057"/>
                  <a:pt x="11262553" y="982284"/>
                </a:cubicBezTo>
                <a:cubicBezTo>
                  <a:pt x="11266926" y="987511"/>
                  <a:pt x="11272907" y="990125"/>
                  <a:pt x="11280445" y="990125"/>
                </a:cubicBezTo>
                <a:cubicBezTo>
                  <a:pt x="11284968" y="990125"/>
                  <a:pt x="11288688" y="989521"/>
                  <a:pt x="11291603" y="988315"/>
                </a:cubicBezTo>
                <a:cubicBezTo>
                  <a:pt x="11294518" y="987109"/>
                  <a:pt x="11297534" y="985249"/>
                  <a:pt x="11300750" y="982786"/>
                </a:cubicBezTo>
                <a:lnTo>
                  <a:pt x="11300750" y="988315"/>
                </a:lnTo>
                <a:cubicBezTo>
                  <a:pt x="11300750" y="990778"/>
                  <a:pt x="11300448" y="992989"/>
                  <a:pt x="11299896" y="995000"/>
                </a:cubicBezTo>
                <a:cubicBezTo>
                  <a:pt x="11299343" y="997010"/>
                  <a:pt x="11298388" y="998719"/>
                  <a:pt x="11297081" y="1000126"/>
                </a:cubicBezTo>
                <a:cubicBezTo>
                  <a:pt x="11295774" y="1001584"/>
                  <a:pt x="11293915" y="1002739"/>
                  <a:pt x="11291553" y="1003594"/>
                </a:cubicBezTo>
                <a:cubicBezTo>
                  <a:pt x="11289190" y="1004448"/>
                  <a:pt x="11286225" y="1004850"/>
                  <a:pt x="11282607" y="1004850"/>
                </a:cubicBezTo>
                <a:cubicBezTo>
                  <a:pt x="11278837" y="1004850"/>
                  <a:pt x="11275068" y="1004348"/>
                  <a:pt x="11271298" y="1003393"/>
                </a:cubicBezTo>
                <a:cubicBezTo>
                  <a:pt x="11267529" y="1002438"/>
                  <a:pt x="11264765" y="1001634"/>
                  <a:pt x="11263056" y="1000981"/>
                </a:cubicBezTo>
                <a:lnTo>
                  <a:pt x="11262503" y="1000981"/>
                </a:lnTo>
                <a:lnTo>
                  <a:pt x="11262503" y="1011435"/>
                </a:lnTo>
                <a:cubicBezTo>
                  <a:pt x="11265619" y="1012239"/>
                  <a:pt x="11268735" y="1012892"/>
                  <a:pt x="11271901" y="1013344"/>
                </a:cubicBezTo>
                <a:cubicBezTo>
                  <a:pt x="11275068" y="1013796"/>
                  <a:pt x="11278334" y="1013998"/>
                  <a:pt x="11281702" y="1013998"/>
                </a:cubicBezTo>
                <a:cubicBezTo>
                  <a:pt x="11291804" y="1013998"/>
                  <a:pt x="11299242" y="1011585"/>
                  <a:pt x="11304117" y="1006761"/>
                </a:cubicBezTo>
                <a:cubicBezTo>
                  <a:pt x="11308993" y="1001935"/>
                  <a:pt x="11311405" y="994397"/>
                  <a:pt x="11311405" y="984093"/>
                </a:cubicBezTo>
                <a:lnTo>
                  <a:pt x="11311354" y="984093"/>
                </a:lnTo>
                <a:lnTo>
                  <a:pt x="11311354" y="930316"/>
                </a:lnTo>
                <a:lnTo>
                  <a:pt x="11301403" y="930316"/>
                </a:lnTo>
                <a:lnTo>
                  <a:pt x="11300750" y="932929"/>
                </a:lnTo>
                <a:cubicBezTo>
                  <a:pt x="11297986" y="931522"/>
                  <a:pt x="11295372" y="930416"/>
                  <a:pt x="11292910" y="929713"/>
                </a:cubicBezTo>
                <a:cubicBezTo>
                  <a:pt x="11290447" y="929009"/>
                  <a:pt x="11287431" y="928657"/>
                  <a:pt x="11283762" y="928657"/>
                </a:cubicBezTo>
                <a:close/>
                <a:moveTo>
                  <a:pt x="11218877" y="928657"/>
                </a:moveTo>
                <a:cubicBezTo>
                  <a:pt x="11215157" y="928657"/>
                  <a:pt x="11211539" y="929411"/>
                  <a:pt x="11208021" y="930869"/>
                </a:cubicBezTo>
                <a:cubicBezTo>
                  <a:pt x="11204502" y="932326"/>
                  <a:pt x="11201085" y="934387"/>
                  <a:pt x="11197768" y="937051"/>
                </a:cubicBezTo>
                <a:lnTo>
                  <a:pt x="11197768" y="930316"/>
                </a:lnTo>
                <a:lnTo>
                  <a:pt x="11187163" y="930316"/>
                </a:lnTo>
                <a:lnTo>
                  <a:pt x="11187163" y="991080"/>
                </a:lnTo>
                <a:lnTo>
                  <a:pt x="11197768" y="991080"/>
                </a:lnTo>
                <a:lnTo>
                  <a:pt x="11197768" y="945746"/>
                </a:lnTo>
                <a:cubicBezTo>
                  <a:pt x="11200683" y="943584"/>
                  <a:pt x="11203699" y="941825"/>
                  <a:pt x="11206865" y="940468"/>
                </a:cubicBezTo>
                <a:cubicBezTo>
                  <a:pt x="11210031" y="939111"/>
                  <a:pt x="11213047" y="938407"/>
                  <a:pt x="11215962" y="938407"/>
                </a:cubicBezTo>
                <a:cubicBezTo>
                  <a:pt x="11218776" y="938407"/>
                  <a:pt x="11221088" y="938759"/>
                  <a:pt x="11222847" y="939513"/>
                </a:cubicBezTo>
                <a:cubicBezTo>
                  <a:pt x="11224606" y="940217"/>
                  <a:pt x="11225963" y="941373"/>
                  <a:pt x="11226918" y="942881"/>
                </a:cubicBezTo>
                <a:cubicBezTo>
                  <a:pt x="11227823" y="944238"/>
                  <a:pt x="11228426" y="946148"/>
                  <a:pt x="11228777" y="948610"/>
                </a:cubicBezTo>
                <a:cubicBezTo>
                  <a:pt x="11229129" y="951023"/>
                  <a:pt x="11229280" y="953636"/>
                  <a:pt x="11229280" y="956451"/>
                </a:cubicBezTo>
                <a:lnTo>
                  <a:pt x="11229280" y="991030"/>
                </a:lnTo>
                <a:lnTo>
                  <a:pt x="11239834" y="991030"/>
                </a:lnTo>
                <a:lnTo>
                  <a:pt x="11239834" y="951676"/>
                </a:lnTo>
                <a:cubicBezTo>
                  <a:pt x="11239834" y="944238"/>
                  <a:pt x="11238026" y="938558"/>
                  <a:pt x="11234457" y="934588"/>
                </a:cubicBezTo>
                <a:cubicBezTo>
                  <a:pt x="11230889" y="930618"/>
                  <a:pt x="11225712" y="928657"/>
                  <a:pt x="11218877" y="928657"/>
                </a:cubicBezTo>
                <a:close/>
                <a:moveTo>
                  <a:pt x="10863744" y="928657"/>
                </a:moveTo>
                <a:cubicBezTo>
                  <a:pt x="10860025" y="928657"/>
                  <a:pt x="10856355" y="929411"/>
                  <a:pt x="10852838" y="930869"/>
                </a:cubicBezTo>
                <a:cubicBezTo>
                  <a:pt x="10849319" y="932326"/>
                  <a:pt x="10845902" y="934387"/>
                  <a:pt x="10842585" y="937051"/>
                </a:cubicBezTo>
                <a:lnTo>
                  <a:pt x="10842585" y="930316"/>
                </a:lnTo>
                <a:lnTo>
                  <a:pt x="10831980" y="930316"/>
                </a:lnTo>
                <a:lnTo>
                  <a:pt x="10831980" y="991080"/>
                </a:lnTo>
                <a:lnTo>
                  <a:pt x="10842585" y="991080"/>
                </a:lnTo>
                <a:lnTo>
                  <a:pt x="10842585" y="945746"/>
                </a:lnTo>
                <a:cubicBezTo>
                  <a:pt x="10845500" y="943584"/>
                  <a:pt x="10848515" y="941825"/>
                  <a:pt x="10851682" y="940468"/>
                </a:cubicBezTo>
                <a:cubicBezTo>
                  <a:pt x="10854848" y="939111"/>
                  <a:pt x="10857864" y="938407"/>
                  <a:pt x="10860778" y="938407"/>
                </a:cubicBezTo>
                <a:cubicBezTo>
                  <a:pt x="10863593" y="938407"/>
                  <a:pt x="10865905" y="938759"/>
                  <a:pt x="10867664" y="939513"/>
                </a:cubicBezTo>
                <a:cubicBezTo>
                  <a:pt x="10869423" y="940217"/>
                  <a:pt x="10870780" y="941373"/>
                  <a:pt x="10871735" y="942881"/>
                </a:cubicBezTo>
                <a:cubicBezTo>
                  <a:pt x="10872640" y="944238"/>
                  <a:pt x="10873243" y="946148"/>
                  <a:pt x="10873594" y="948610"/>
                </a:cubicBezTo>
                <a:cubicBezTo>
                  <a:pt x="10873946" y="951023"/>
                  <a:pt x="10874097" y="953636"/>
                  <a:pt x="10874097" y="956451"/>
                </a:cubicBezTo>
                <a:lnTo>
                  <a:pt x="10874097" y="991030"/>
                </a:lnTo>
                <a:lnTo>
                  <a:pt x="10884702" y="991030"/>
                </a:lnTo>
                <a:lnTo>
                  <a:pt x="10884702" y="951676"/>
                </a:lnTo>
                <a:cubicBezTo>
                  <a:pt x="10884702" y="944238"/>
                  <a:pt x="10882892" y="938558"/>
                  <a:pt x="10879324" y="934588"/>
                </a:cubicBezTo>
                <a:cubicBezTo>
                  <a:pt x="10875756" y="930618"/>
                  <a:pt x="10870579" y="928657"/>
                  <a:pt x="10863744" y="928657"/>
                </a:cubicBezTo>
                <a:close/>
                <a:moveTo>
                  <a:pt x="10790617" y="928657"/>
                </a:moveTo>
                <a:cubicBezTo>
                  <a:pt x="10786897" y="928657"/>
                  <a:pt x="10783228" y="929411"/>
                  <a:pt x="10779711" y="930869"/>
                </a:cubicBezTo>
                <a:cubicBezTo>
                  <a:pt x="10776192" y="932326"/>
                  <a:pt x="10772775" y="934387"/>
                  <a:pt x="10769458" y="937051"/>
                </a:cubicBezTo>
                <a:lnTo>
                  <a:pt x="10769458" y="930316"/>
                </a:lnTo>
                <a:lnTo>
                  <a:pt x="10758853" y="930316"/>
                </a:lnTo>
                <a:lnTo>
                  <a:pt x="10758853" y="991080"/>
                </a:lnTo>
                <a:lnTo>
                  <a:pt x="10769458" y="991080"/>
                </a:lnTo>
                <a:lnTo>
                  <a:pt x="10769458" y="945746"/>
                </a:lnTo>
                <a:cubicBezTo>
                  <a:pt x="10772373" y="943584"/>
                  <a:pt x="10775388" y="941825"/>
                  <a:pt x="10778555" y="940468"/>
                </a:cubicBezTo>
                <a:cubicBezTo>
                  <a:pt x="10781721" y="939111"/>
                  <a:pt x="10784737" y="938407"/>
                  <a:pt x="10787651" y="938407"/>
                </a:cubicBezTo>
                <a:cubicBezTo>
                  <a:pt x="10790466" y="938407"/>
                  <a:pt x="10792778" y="938759"/>
                  <a:pt x="10794537" y="939513"/>
                </a:cubicBezTo>
                <a:cubicBezTo>
                  <a:pt x="10796296" y="940217"/>
                  <a:pt x="10797653" y="941373"/>
                  <a:pt x="10798608" y="942881"/>
                </a:cubicBezTo>
                <a:cubicBezTo>
                  <a:pt x="10799512" y="944238"/>
                  <a:pt x="10800116" y="946148"/>
                  <a:pt x="10800467" y="948610"/>
                </a:cubicBezTo>
                <a:cubicBezTo>
                  <a:pt x="10800819" y="951023"/>
                  <a:pt x="10800970" y="953636"/>
                  <a:pt x="10800970" y="956451"/>
                </a:cubicBezTo>
                <a:lnTo>
                  <a:pt x="10800970" y="991030"/>
                </a:lnTo>
                <a:lnTo>
                  <a:pt x="10811575" y="991030"/>
                </a:lnTo>
                <a:lnTo>
                  <a:pt x="10811575" y="951676"/>
                </a:lnTo>
                <a:cubicBezTo>
                  <a:pt x="10811575" y="944238"/>
                  <a:pt x="10809765" y="938558"/>
                  <a:pt x="10806197" y="934588"/>
                </a:cubicBezTo>
                <a:cubicBezTo>
                  <a:pt x="10802629" y="930618"/>
                  <a:pt x="10797452" y="928657"/>
                  <a:pt x="10790617" y="928657"/>
                </a:cubicBezTo>
                <a:close/>
                <a:moveTo>
                  <a:pt x="11373124" y="912926"/>
                </a:moveTo>
                <a:lnTo>
                  <a:pt x="11373124" y="930366"/>
                </a:lnTo>
                <a:lnTo>
                  <a:pt x="11365987" y="930366"/>
                </a:lnTo>
                <a:lnTo>
                  <a:pt x="11365987" y="938961"/>
                </a:lnTo>
                <a:lnTo>
                  <a:pt x="11373124" y="938961"/>
                </a:lnTo>
                <a:lnTo>
                  <a:pt x="11373124" y="971227"/>
                </a:lnTo>
                <a:cubicBezTo>
                  <a:pt x="11373124" y="978565"/>
                  <a:pt x="11374783" y="983943"/>
                  <a:pt x="11378150" y="987260"/>
                </a:cubicBezTo>
                <a:cubicBezTo>
                  <a:pt x="11381518" y="990577"/>
                  <a:pt x="11386392" y="992235"/>
                  <a:pt x="11392826" y="992235"/>
                </a:cubicBezTo>
                <a:cubicBezTo>
                  <a:pt x="11394686" y="992235"/>
                  <a:pt x="11396746" y="992035"/>
                  <a:pt x="11399108" y="991733"/>
                </a:cubicBezTo>
                <a:cubicBezTo>
                  <a:pt x="11401470" y="991381"/>
                  <a:pt x="11403632" y="990979"/>
                  <a:pt x="11405642" y="990477"/>
                </a:cubicBezTo>
                <a:lnTo>
                  <a:pt x="11405642" y="981329"/>
                </a:lnTo>
                <a:lnTo>
                  <a:pt x="11405090" y="981329"/>
                </a:lnTo>
                <a:cubicBezTo>
                  <a:pt x="11404235" y="981631"/>
                  <a:pt x="11402878" y="982033"/>
                  <a:pt x="11401019" y="982535"/>
                </a:cubicBezTo>
                <a:cubicBezTo>
                  <a:pt x="11399108" y="983038"/>
                  <a:pt x="11397349" y="983289"/>
                  <a:pt x="11395590" y="983289"/>
                </a:cubicBezTo>
                <a:cubicBezTo>
                  <a:pt x="11392625" y="983289"/>
                  <a:pt x="11390413" y="982937"/>
                  <a:pt x="11388956" y="982284"/>
                </a:cubicBezTo>
                <a:cubicBezTo>
                  <a:pt x="11387498" y="981631"/>
                  <a:pt x="11386392" y="980575"/>
                  <a:pt x="11385538" y="979118"/>
                </a:cubicBezTo>
                <a:cubicBezTo>
                  <a:pt x="11384634" y="977560"/>
                  <a:pt x="11384131" y="975901"/>
                  <a:pt x="11383980" y="974092"/>
                </a:cubicBezTo>
                <a:cubicBezTo>
                  <a:pt x="11383829" y="972282"/>
                  <a:pt x="11383729" y="969770"/>
                  <a:pt x="11383729" y="966603"/>
                </a:cubicBezTo>
                <a:lnTo>
                  <a:pt x="11383729" y="938961"/>
                </a:lnTo>
                <a:lnTo>
                  <a:pt x="11405642" y="938961"/>
                </a:lnTo>
                <a:lnTo>
                  <a:pt x="11405642" y="930366"/>
                </a:lnTo>
                <a:lnTo>
                  <a:pt x="11383729" y="930366"/>
                </a:lnTo>
                <a:lnTo>
                  <a:pt x="11383729" y="912926"/>
                </a:lnTo>
                <a:close/>
                <a:moveTo>
                  <a:pt x="11110166" y="912926"/>
                </a:moveTo>
                <a:lnTo>
                  <a:pt x="11110166" y="930366"/>
                </a:lnTo>
                <a:lnTo>
                  <a:pt x="11102979" y="930366"/>
                </a:lnTo>
                <a:lnTo>
                  <a:pt x="11102979" y="938961"/>
                </a:lnTo>
                <a:lnTo>
                  <a:pt x="11110166" y="938961"/>
                </a:lnTo>
                <a:lnTo>
                  <a:pt x="11110166" y="971227"/>
                </a:lnTo>
                <a:cubicBezTo>
                  <a:pt x="11110166" y="978565"/>
                  <a:pt x="11111875" y="983943"/>
                  <a:pt x="11115192" y="987260"/>
                </a:cubicBezTo>
                <a:cubicBezTo>
                  <a:pt x="11118560" y="990577"/>
                  <a:pt x="11123435" y="992235"/>
                  <a:pt x="11129868" y="992235"/>
                </a:cubicBezTo>
                <a:cubicBezTo>
                  <a:pt x="11131678" y="992235"/>
                  <a:pt x="11133788" y="992035"/>
                  <a:pt x="11136151" y="991733"/>
                </a:cubicBezTo>
                <a:cubicBezTo>
                  <a:pt x="11138463" y="991381"/>
                  <a:pt x="11140674" y="990979"/>
                  <a:pt x="11142634" y="990477"/>
                </a:cubicBezTo>
                <a:lnTo>
                  <a:pt x="11142685" y="990477"/>
                </a:lnTo>
                <a:lnTo>
                  <a:pt x="11142685" y="981329"/>
                </a:lnTo>
                <a:lnTo>
                  <a:pt x="11142132" y="981329"/>
                </a:lnTo>
                <a:cubicBezTo>
                  <a:pt x="11141277" y="981631"/>
                  <a:pt x="11139920" y="982033"/>
                  <a:pt x="11138061" y="982535"/>
                </a:cubicBezTo>
                <a:cubicBezTo>
                  <a:pt x="11136151" y="983038"/>
                  <a:pt x="11134341" y="983289"/>
                  <a:pt x="11132633" y="983289"/>
                </a:cubicBezTo>
                <a:cubicBezTo>
                  <a:pt x="11129667" y="983289"/>
                  <a:pt x="11127456" y="982937"/>
                  <a:pt x="11125998" y="982284"/>
                </a:cubicBezTo>
                <a:cubicBezTo>
                  <a:pt x="11124541" y="981631"/>
                  <a:pt x="11123385" y="980575"/>
                  <a:pt x="11122581" y="979118"/>
                </a:cubicBezTo>
                <a:cubicBezTo>
                  <a:pt x="11121676" y="977560"/>
                  <a:pt x="11121173" y="975901"/>
                  <a:pt x="11121022" y="974092"/>
                </a:cubicBezTo>
                <a:cubicBezTo>
                  <a:pt x="11120872" y="972282"/>
                  <a:pt x="11120771" y="969770"/>
                  <a:pt x="11120771" y="966603"/>
                </a:cubicBezTo>
                <a:lnTo>
                  <a:pt x="11120771" y="938961"/>
                </a:lnTo>
                <a:lnTo>
                  <a:pt x="11142634" y="938961"/>
                </a:lnTo>
                <a:lnTo>
                  <a:pt x="11142634" y="930366"/>
                </a:lnTo>
                <a:lnTo>
                  <a:pt x="11120771" y="930366"/>
                </a:lnTo>
                <a:lnTo>
                  <a:pt x="11120771" y="912926"/>
                </a:lnTo>
                <a:close/>
                <a:moveTo>
                  <a:pt x="11154897" y="909559"/>
                </a:moveTo>
                <a:lnTo>
                  <a:pt x="11154897" y="920164"/>
                </a:lnTo>
                <a:lnTo>
                  <a:pt x="11166859" y="920164"/>
                </a:lnTo>
                <a:lnTo>
                  <a:pt x="11166859" y="909559"/>
                </a:lnTo>
                <a:close/>
                <a:moveTo>
                  <a:pt x="10726636" y="909559"/>
                </a:moveTo>
                <a:lnTo>
                  <a:pt x="10726636" y="920164"/>
                </a:lnTo>
                <a:lnTo>
                  <a:pt x="10738598" y="920164"/>
                </a:lnTo>
                <a:lnTo>
                  <a:pt x="10738598" y="909559"/>
                </a:lnTo>
                <a:close/>
                <a:moveTo>
                  <a:pt x="8383842" y="887746"/>
                </a:moveTo>
                <a:lnTo>
                  <a:pt x="8383842" y="931422"/>
                </a:lnTo>
                <a:lnTo>
                  <a:pt x="8360220" y="931422"/>
                </a:lnTo>
                <a:lnTo>
                  <a:pt x="8360220" y="966654"/>
                </a:lnTo>
                <a:lnTo>
                  <a:pt x="8383842" y="966654"/>
                </a:lnTo>
                <a:lnTo>
                  <a:pt x="8383842" y="1064861"/>
                </a:lnTo>
                <a:cubicBezTo>
                  <a:pt x="8383842" y="1087478"/>
                  <a:pt x="8388064" y="1103058"/>
                  <a:pt x="8396508" y="1111653"/>
                </a:cubicBezTo>
                <a:cubicBezTo>
                  <a:pt x="8404951" y="1120247"/>
                  <a:pt x="8422642" y="1124519"/>
                  <a:pt x="8449631" y="1124519"/>
                </a:cubicBezTo>
                <a:cubicBezTo>
                  <a:pt x="8475515" y="1124519"/>
                  <a:pt x="8492855" y="1118588"/>
                  <a:pt x="8501650" y="1106677"/>
                </a:cubicBezTo>
                <a:cubicBezTo>
                  <a:pt x="8509139" y="1096525"/>
                  <a:pt x="8512908" y="1077375"/>
                  <a:pt x="8512908" y="1049230"/>
                </a:cubicBezTo>
                <a:lnTo>
                  <a:pt x="8472550" y="1049230"/>
                </a:lnTo>
                <a:lnTo>
                  <a:pt x="8472550" y="1061192"/>
                </a:lnTo>
                <a:cubicBezTo>
                  <a:pt x="8472550" y="1080040"/>
                  <a:pt x="8464860" y="1089488"/>
                  <a:pt x="8449581" y="1089488"/>
                </a:cubicBezTo>
                <a:cubicBezTo>
                  <a:pt x="8443751" y="1089488"/>
                  <a:pt x="8439429" y="1088785"/>
                  <a:pt x="8436664" y="1087427"/>
                </a:cubicBezTo>
                <a:cubicBezTo>
                  <a:pt x="8431890" y="1085116"/>
                  <a:pt x="8429528" y="1077828"/>
                  <a:pt x="8429528" y="1065514"/>
                </a:cubicBezTo>
                <a:lnTo>
                  <a:pt x="8429528" y="966654"/>
                </a:lnTo>
                <a:lnTo>
                  <a:pt x="8503158" y="966654"/>
                </a:lnTo>
                <a:lnTo>
                  <a:pt x="8503158" y="931422"/>
                </a:lnTo>
                <a:lnTo>
                  <a:pt x="8429578" y="931422"/>
                </a:lnTo>
                <a:lnTo>
                  <a:pt x="8429578" y="887746"/>
                </a:lnTo>
                <a:close/>
                <a:moveTo>
                  <a:pt x="9763766" y="849599"/>
                </a:moveTo>
                <a:lnTo>
                  <a:pt x="9763766" y="1122258"/>
                </a:lnTo>
                <a:lnTo>
                  <a:pt x="9809452" y="1122258"/>
                </a:lnTo>
                <a:lnTo>
                  <a:pt x="9809452" y="849599"/>
                </a:lnTo>
                <a:close/>
                <a:moveTo>
                  <a:pt x="9116725" y="849599"/>
                </a:moveTo>
                <a:lnTo>
                  <a:pt x="9116725" y="1122258"/>
                </a:lnTo>
                <a:lnTo>
                  <a:pt x="9162863" y="1122258"/>
                </a:lnTo>
                <a:lnTo>
                  <a:pt x="9162863" y="1015054"/>
                </a:lnTo>
                <a:cubicBezTo>
                  <a:pt x="9162863" y="994850"/>
                  <a:pt x="9166381" y="981380"/>
                  <a:pt x="9173418" y="974645"/>
                </a:cubicBezTo>
                <a:cubicBezTo>
                  <a:pt x="9179901" y="966956"/>
                  <a:pt x="9191561" y="963337"/>
                  <a:pt x="9208298" y="963739"/>
                </a:cubicBezTo>
                <a:cubicBezTo>
                  <a:pt x="9221064" y="964040"/>
                  <a:pt x="9230060" y="966252"/>
                  <a:pt x="9235186" y="970323"/>
                </a:cubicBezTo>
                <a:cubicBezTo>
                  <a:pt x="9238654" y="973087"/>
                  <a:pt x="9240916" y="976957"/>
                  <a:pt x="9241971" y="981883"/>
                </a:cubicBezTo>
                <a:cubicBezTo>
                  <a:pt x="9243027" y="986808"/>
                  <a:pt x="9243530" y="993141"/>
                  <a:pt x="9243530" y="1000830"/>
                </a:cubicBezTo>
                <a:lnTo>
                  <a:pt x="9243530" y="1122258"/>
                </a:lnTo>
                <a:lnTo>
                  <a:pt x="9289768" y="1122258"/>
                </a:lnTo>
                <a:lnTo>
                  <a:pt x="9289818" y="1122258"/>
                </a:lnTo>
                <a:lnTo>
                  <a:pt x="9289818" y="995000"/>
                </a:lnTo>
                <a:cubicBezTo>
                  <a:pt x="9289818" y="971077"/>
                  <a:pt x="9284591" y="954139"/>
                  <a:pt x="9274137" y="944188"/>
                </a:cubicBezTo>
                <a:cubicBezTo>
                  <a:pt x="9263684" y="934186"/>
                  <a:pt x="9247048" y="929210"/>
                  <a:pt x="9224280" y="929210"/>
                </a:cubicBezTo>
                <a:cubicBezTo>
                  <a:pt x="9214731" y="929210"/>
                  <a:pt x="9206388" y="929814"/>
                  <a:pt x="9199251" y="930920"/>
                </a:cubicBezTo>
                <a:cubicBezTo>
                  <a:pt x="9181811" y="933633"/>
                  <a:pt x="9170000" y="943484"/>
                  <a:pt x="9163919" y="960472"/>
                </a:cubicBezTo>
                <a:lnTo>
                  <a:pt x="9162863" y="960472"/>
                </a:lnTo>
                <a:lnTo>
                  <a:pt x="9162863" y="849599"/>
                </a:lnTo>
                <a:close/>
                <a:moveTo>
                  <a:pt x="10573395" y="775617"/>
                </a:moveTo>
                <a:lnTo>
                  <a:pt x="10573395" y="1228657"/>
                </a:lnTo>
                <a:lnTo>
                  <a:pt x="10582825" y="1228657"/>
                </a:lnTo>
                <a:lnTo>
                  <a:pt x="10582825" y="775617"/>
                </a:lnTo>
                <a:close/>
                <a:moveTo>
                  <a:pt x="12189422" y="0"/>
                </a:moveTo>
                <a:cubicBezTo>
                  <a:pt x="12189544" y="1347"/>
                  <a:pt x="12189666" y="2694"/>
                  <a:pt x="12189666" y="3917"/>
                </a:cubicBezTo>
                <a:cubicBezTo>
                  <a:pt x="12189666" y="482172"/>
                  <a:pt x="12189666" y="960303"/>
                  <a:pt x="12189666" y="1438558"/>
                </a:cubicBezTo>
                <a:cubicBezTo>
                  <a:pt x="12189666" y="1443576"/>
                  <a:pt x="12188809" y="1448596"/>
                  <a:pt x="12188197" y="1454961"/>
                </a:cubicBezTo>
                <a:cubicBezTo>
                  <a:pt x="8124198" y="1454594"/>
                  <a:pt x="4062163" y="1454594"/>
                  <a:pt x="0" y="1454594"/>
                </a:cubicBezTo>
                <a:cubicBezTo>
                  <a:pt x="0" y="1167176"/>
                  <a:pt x="0" y="879636"/>
                  <a:pt x="0" y="592218"/>
                </a:cubicBezTo>
                <a:cubicBezTo>
                  <a:pt x="28767" y="594789"/>
                  <a:pt x="57655" y="597604"/>
                  <a:pt x="86422" y="600053"/>
                </a:cubicBezTo>
                <a:cubicBezTo>
                  <a:pt x="132325" y="604092"/>
                  <a:pt x="178106" y="608499"/>
                  <a:pt x="224133" y="611681"/>
                </a:cubicBezTo>
                <a:cubicBezTo>
                  <a:pt x="274810" y="615108"/>
                  <a:pt x="325488" y="617434"/>
                  <a:pt x="376165" y="620004"/>
                </a:cubicBezTo>
                <a:cubicBezTo>
                  <a:pt x="404442" y="621473"/>
                  <a:pt x="432841" y="622453"/>
                  <a:pt x="461118" y="624045"/>
                </a:cubicBezTo>
                <a:cubicBezTo>
                  <a:pt x="506532" y="626493"/>
                  <a:pt x="551823" y="630287"/>
                  <a:pt x="597237" y="631634"/>
                </a:cubicBezTo>
                <a:cubicBezTo>
                  <a:pt x="642038" y="632858"/>
                  <a:pt x="686719" y="634939"/>
                  <a:pt x="731520" y="638978"/>
                </a:cubicBezTo>
                <a:cubicBezTo>
                  <a:pt x="800437" y="645099"/>
                  <a:pt x="869843" y="645344"/>
                  <a:pt x="939126" y="647792"/>
                </a:cubicBezTo>
                <a:cubicBezTo>
                  <a:pt x="983315" y="649383"/>
                  <a:pt x="1027506" y="650362"/>
                  <a:pt x="1071818" y="651831"/>
                </a:cubicBezTo>
                <a:cubicBezTo>
                  <a:pt x="1110132" y="653056"/>
                  <a:pt x="1148324" y="654525"/>
                  <a:pt x="1186639" y="655748"/>
                </a:cubicBezTo>
                <a:cubicBezTo>
                  <a:pt x="1230829" y="657217"/>
                  <a:pt x="1275018" y="658686"/>
                  <a:pt x="1319331" y="659665"/>
                </a:cubicBezTo>
                <a:cubicBezTo>
                  <a:pt x="1389349" y="661257"/>
                  <a:pt x="1459368" y="662359"/>
                  <a:pt x="1529508" y="663706"/>
                </a:cubicBezTo>
                <a:cubicBezTo>
                  <a:pt x="1598179" y="665051"/>
                  <a:pt x="1666973" y="666398"/>
                  <a:pt x="1735646" y="667623"/>
                </a:cubicBezTo>
                <a:cubicBezTo>
                  <a:pt x="1804317" y="668968"/>
                  <a:pt x="1873112" y="671540"/>
                  <a:pt x="1941784" y="671294"/>
                </a:cubicBezTo>
                <a:cubicBezTo>
                  <a:pt x="2207170" y="670561"/>
                  <a:pt x="2472554" y="669336"/>
                  <a:pt x="2737938" y="667745"/>
                </a:cubicBezTo>
                <a:cubicBezTo>
                  <a:pt x="2863652" y="667010"/>
                  <a:pt x="2989243" y="665051"/>
                  <a:pt x="3114959" y="663706"/>
                </a:cubicBezTo>
                <a:cubicBezTo>
                  <a:pt x="3120223" y="663706"/>
                  <a:pt x="3125609" y="664072"/>
                  <a:pt x="3130872" y="663460"/>
                </a:cubicBezTo>
                <a:cubicBezTo>
                  <a:pt x="3133933" y="663093"/>
                  <a:pt x="3136747" y="661257"/>
                  <a:pt x="3139808" y="660033"/>
                </a:cubicBezTo>
                <a:cubicBezTo>
                  <a:pt x="3146418" y="659665"/>
                  <a:pt x="3153028" y="659053"/>
                  <a:pt x="3159638" y="659175"/>
                </a:cubicBezTo>
                <a:cubicBezTo>
                  <a:pt x="3241776" y="660155"/>
                  <a:pt x="3323790" y="661502"/>
                  <a:pt x="3405928" y="662359"/>
                </a:cubicBezTo>
                <a:cubicBezTo>
                  <a:pt x="3595908" y="664439"/>
                  <a:pt x="3786007" y="667499"/>
                  <a:pt x="3975987" y="667745"/>
                </a:cubicBezTo>
                <a:cubicBezTo>
                  <a:pt x="4168049" y="667989"/>
                  <a:pt x="4359983" y="665664"/>
                  <a:pt x="4552044" y="664072"/>
                </a:cubicBezTo>
                <a:cubicBezTo>
                  <a:pt x="4677880" y="663093"/>
                  <a:pt x="4803595" y="661991"/>
                  <a:pt x="4929431" y="660033"/>
                </a:cubicBezTo>
                <a:cubicBezTo>
                  <a:pt x="5154543" y="656483"/>
                  <a:pt x="5379534" y="652198"/>
                  <a:pt x="5604645" y="648159"/>
                </a:cubicBezTo>
                <a:cubicBezTo>
                  <a:pt x="5695961" y="646568"/>
                  <a:pt x="5787278" y="644976"/>
                  <a:pt x="5878716" y="643385"/>
                </a:cubicBezTo>
                <a:cubicBezTo>
                  <a:pt x="5887286" y="643263"/>
                  <a:pt x="5895854" y="642528"/>
                  <a:pt x="5904546" y="642161"/>
                </a:cubicBezTo>
                <a:cubicBezTo>
                  <a:pt x="5978603" y="638856"/>
                  <a:pt x="6052539" y="635183"/>
                  <a:pt x="6126595" y="632369"/>
                </a:cubicBezTo>
                <a:cubicBezTo>
                  <a:pt x="6205917" y="629308"/>
                  <a:pt x="6285360" y="627227"/>
                  <a:pt x="6364682" y="624411"/>
                </a:cubicBezTo>
                <a:cubicBezTo>
                  <a:pt x="6469097" y="620617"/>
                  <a:pt x="6573635" y="616822"/>
                  <a:pt x="6678050" y="612416"/>
                </a:cubicBezTo>
                <a:cubicBezTo>
                  <a:pt x="6767288" y="608621"/>
                  <a:pt x="6856401" y="604214"/>
                  <a:pt x="6945515" y="599929"/>
                </a:cubicBezTo>
                <a:cubicBezTo>
                  <a:pt x="7025448" y="596135"/>
                  <a:pt x="7105383" y="591973"/>
                  <a:pt x="7185316" y="588178"/>
                </a:cubicBezTo>
                <a:cubicBezTo>
                  <a:pt x="7248112" y="585240"/>
                  <a:pt x="7310908" y="582792"/>
                  <a:pt x="7373581" y="579732"/>
                </a:cubicBezTo>
                <a:cubicBezTo>
                  <a:pt x="7401247" y="578385"/>
                  <a:pt x="7428912" y="575815"/>
                  <a:pt x="7456698" y="573734"/>
                </a:cubicBezTo>
                <a:cubicBezTo>
                  <a:pt x="7496236" y="570796"/>
                  <a:pt x="7535652" y="567369"/>
                  <a:pt x="7575192" y="565043"/>
                </a:cubicBezTo>
                <a:cubicBezTo>
                  <a:pt x="7612770" y="562840"/>
                  <a:pt x="7650473" y="561983"/>
                  <a:pt x="7688175" y="559779"/>
                </a:cubicBezTo>
                <a:cubicBezTo>
                  <a:pt x="7775942" y="554760"/>
                  <a:pt x="7863709" y="549496"/>
                  <a:pt x="7951478" y="544110"/>
                </a:cubicBezTo>
                <a:cubicBezTo>
                  <a:pt x="7973878" y="542765"/>
                  <a:pt x="7996279" y="540806"/>
                  <a:pt x="8018681" y="538848"/>
                </a:cubicBezTo>
                <a:cubicBezTo>
                  <a:pt x="8054179" y="535787"/>
                  <a:pt x="8089678" y="531870"/>
                  <a:pt x="8125178" y="529299"/>
                </a:cubicBezTo>
                <a:cubicBezTo>
                  <a:pt x="8171938" y="525872"/>
                  <a:pt x="8218821" y="523913"/>
                  <a:pt x="8265581" y="520486"/>
                </a:cubicBezTo>
                <a:cubicBezTo>
                  <a:pt x="8328132" y="515835"/>
                  <a:pt x="8390684" y="510449"/>
                  <a:pt x="8453235" y="505429"/>
                </a:cubicBezTo>
                <a:cubicBezTo>
                  <a:pt x="8507218" y="501146"/>
                  <a:pt x="8561078" y="497105"/>
                  <a:pt x="8615060" y="492698"/>
                </a:cubicBezTo>
                <a:cubicBezTo>
                  <a:pt x="8690097" y="486457"/>
                  <a:pt x="8765134" y="480091"/>
                  <a:pt x="8840049" y="473603"/>
                </a:cubicBezTo>
                <a:cubicBezTo>
                  <a:pt x="8889992" y="469319"/>
                  <a:pt x="8939936" y="465035"/>
                  <a:pt x="8989756" y="460382"/>
                </a:cubicBezTo>
                <a:cubicBezTo>
                  <a:pt x="9054143" y="454385"/>
                  <a:pt x="9118531" y="448019"/>
                  <a:pt x="9182919" y="441776"/>
                </a:cubicBezTo>
                <a:cubicBezTo>
                  <a:pt x="9239962" y="436146"/>
                  <a:pt x="9297127" y="430270"/>
                  <a:pt x="9354169" y="424639"/>
                </a:cubicBezTo>
                <a:cubicBezTo>
                  <a:pt x="9408031" y="419376"/>
                  <a:pt x="9461889" y="414234"/>
                  <a:pt x="9515750" y="409092"/>
                </a:cubicBezTo>
                <a:cubicBezTo>
                  <a:pt x="9545987" y="406278"/>
                  <a:pt x="9576221" y="404074"/>
                  <a:pt x="9606456" y="400770"/>
                </a:cubicBezTo>
                <a:cubicBezTo>
                  <a:pt x="9649667" y="395996"/>
                  <a:pt x="9692755" y="390242"/>
                  <a:pt x="9735965" y="385346"/>
                </a:cubicBezTo>
                <a:cubicBezTo>
                  <a:pt x="9777952" y="380449"/>
                  <a:pt x="9819937" y="376165"/>
                  <a:pt x="9861802" y="371392"/>
                </a:cubicBezTo>
                <a:cubicBezTo>
                  <a:pt x="9900484" y="366985"/>
                  <a:pt x="9939043" y="362088"/>
                  <a:pt x="9977724" y="357436"/>
                </a:cubicBezTo>
                <a:cubicBezTo>
                  <a:pt x="10016284" y="352785"/>
                  <a:pt x="10054965" y="348379"/>
                  <a:pt x="10093525" y="343604"/>
                </a:cubicBezTo>
                <a:cubicBezTo>
                  <a:pt x="10139917" y="337851"/>
                  <a:pt x="10186310" y="331607"/>
                  <a:pt x="10232704" y="325732"/>
                </a:cubicBezTo>
                <a:cubicBezTo>
                  <a:pt x="10283748" y="319244"/>
                  <a:pt x="10334794" y="313247"/>
                  <a:pt x="10385715" y="306636"/>
                </a:cubicBezTo>
                <a:cubicBezTo>
                  <a:pt x="10428192" y="301250"/>
                  <a:pt x="10470668" y="295374"/>
                  <a:pt x="10513143" y="289622"/>
                </a:cubicBezTo>
                <a:cubicBezTo>
                  <a:pt x="10537993" y="286317"/>
                  <a:pt x="10562720" y="283133"/>
                  <a:pt x="10587569" y="279462"/>
                </a:cubicBezTo>
                <a:cubicBezTo>
                  <a:pt x="10624047" y="274076"/>
                  <a:pt x="10660403" y="268078"/>
                  <a:pt x="10696881" y="262814"/>
                </a:cubicBezTo>
                <a:cubicBezTo>
                  <a:pt x="10722342" y="259264"/>
                  <a:pt x="10748048" y="257306"/>
                  <a:pt x="10773509" y="253389"/>
                </a:cubicBezTo>
                <a:cubicBezTo>
                  <a:pt x="10828227" y="245065"/>
                  <a:pt x="10882821" y="235884"/>
                  <a:pt x="10937538" y="227315"/>
                </a:cubicBezTo>
                <a:cubicBezTo>
                  <a:pt x="11007802" y="216298"/>
                  <a:pt x="11078186" y="205770"/>
                  <a:pt x="11148450" y="194387"/>
                </a:cubicBezTo>
                <a:cubicBezTo>
                  <a:pt x="11217979" y="183125"/>
                  <a:pt x="11287384" y="171252"/>
                  <a:pt x="11356914" y="159500"/>
                </a:cubicBezTo>
                <a:cubicBezTo>
                  <a:pt x="11423137" y="148239"/>
                  <a:pt x="11489361" y="137099"/>
                  <a:pt x="11555584" y="125348"/>
                </a:cubicBezTo>
                <a:cubicBezTo>
                  <a:pt x="11608097" y="116045"/>
                  <a:pt x="11660367" y="105884"/>
                  <a:pt x="11712758" y="95847"/>
                </a:cubicBezTo>
                <a:cubicBezTo>
                  <a:pt x="11772983" y="84340"/>
                  <a:pt x="11833087" y="72712"/>
                  <a:pt x="11893190" y="60837"/>
                </a:cubicBezTo>
                <a:cubicBezTo>
                  <a:pt x="11948030" y="49943"/>
                  <a:pt x="12002869" y="38804"/>
                  <a:pt x="12057709" y="27542"/>
                </a:cubicBezTo>
                <a:cubicBezTo>
                  <a:pt x="12101653" y="18484"/>
                  <a:pt x="12145476" y="9181"/>
                  <a:pt x="12189422" y="0"/>
                </a:cubicBezTo>
                <a:close/>
              </a:path>
            </a:pathLst>
          </a:custGeom>
          <a:solidFill>
            <a:srgbClr val="DCDDDE">
              <a:alpha val="90000"/>
            </a:srgbClr>
          </a:solidFill>
        </p:spPr>
        <p:txBody>
          <a:bodyPr wrap="square">
            <a:noAutofit/>
          </a:bodyPr>
          <a:lstStyle/>
          <a:p>
            <a:pPr lvl="0"/>
            <a:r>
              <a:rPr lang="de-DE"/>
              <a:t> </a:t>
            </a:r>
          </a:p>
        </p:txBody>
      </p:sp>
      <p:sp>
        <p:nvSpPr>
          <p:cNvPr id="38" name="Textplatzhalter 7">
            <a:extLst>
              <a:ext uri="{FF2B5EF4-FFF2-40B4-BE49-F238E27FC236}">
                <a16:creationId xmlns:a16="http://schemas.microsoft.com/office/drawing/2014/main" id="{1F37CE11-206C-47F9-BBF0-5BD1E67A46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995" y="6435447"/>
            <a:ext cx="7638255" cy="220663"/>
          </a:xfrm>
        </p:spPr>
        <p:txBody>
          <a:bodyPr/>
          <a:lstStyle>
            <a:lvl1pPr>
              <a:defRPr sz="800">
                <a:solidFill>
                  <a:srgbClr val="7F7F7F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err="1"/>
              <a:t>trechnology</a:t>
            </a:r>
            <a:r>
              <a:rPr lang="de-DE"/>
              <a:t> GmbH I </a:t>
            </a:r>
            <a:r>
              <a:rPr lang="de-DE" err="1"/>
              <a:t>innovating</a:t>
            </a:r>
            <a:r>
              <a:rPr lang="de-DE"/>
              <a:t> </a:t>
            </a:r>
            <a:r>
              <a:rPr lang="de-DE" err="1"/>
              <a:t>trams</a:t>
            </a:r>
            <a:r>
              <a:rPr lang="de-DE"/>
              <a:t>, </a:t>
            </a:r>
            <a:r>
              <a:rPr lang="de-DE" err="1"/>
              <a:t>trains</a:t>
            </a:r>
            <a:r>
              <a:rPr lang="de-DE"/>
              <a:t> &amp; </a:t>
            </a:r>
            <a:r>
              <a:rPr lang="de-DE" err="1"/>
              <a:t>transport</a:t>
            </a:r>
            <a:r>
              <a:rPr lang="de-DE"/>
              <a:t> | Bei den Wettern 11, 21614 Buxtehude | info@trechnology.net |+49 4161 9946093</a:t>
            </a:r>
          </a:p>
        </p:txBody>
      </p:sp>
      <p:sp>
        <p:nvSpPr>
          <p:cNvPr id="134" name="Bildplatzhalter 133">
            <a:extLst>
              <a:ext uri="{FF2B5EF4-FFF2-40B4-BE49-F238E27FC236}">
                <a16:creationId xmlns:a16="http://schemas.microsoft.com/office/drawing/2014/main" id="{40B7F455-B7C9-4E84-99CE-AA38BF3F93E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" y="4"/>
            <a:ext cx="12191992" cy="6857996"/>
          </a:xfrm>
          <a:custGeom>
            <a:avLst/>
            <a:gdLst>
              <a:gd name="connsiteX0" fmla="*/ 11350859 w 12191992"/>
              <a:gd name="connsiteY0" fmla="*/ 6506268 h 6857996"/>
              <a:gd name="connsiteX1" fmla="*/ 11350859 w 12191992"/>
              <a:gd name="connsiteY1" fmla="*/ 6523156 h 6857996"/>
              <a:gd name="connsiteX2" fmla="*/ 11342315 w 12191992"/>
              <a:gd name="connsiteY2" fmla="*/ 6528081 h 6857996"/>
              <a:gd name="connsiteX3" fmla="*/ 11332112 w 12191992"/>
              <a:gd name="connsiteY3" fmla="*/ 6530192 h 6857996"/>
              <a:gd name="connsiteX4" fmla="*/ 11322111 w 12191992"/>
              <a:gd name="connsiteY4" fmla="*/ 6527578 h 6857996"/>
              <a:gd name="connsiteX5" fmla="*/ 11318844 w 12191992"/>
              <a:gd name="connsiteY5" fmla="*/ 6519738 h 6857996"/>
              <a:gd name="connsiteX6" fmla="*/ 11321659 w 12191992"/>
              <a:gd name="connsiteY6" fmla="*/ 6512500 h 6857996"/>
              <a:gd name="connsiteX7" fmla="*/ 11329047 w 12191992"/>
              <a:gd name="connsiteY7" fmla="*/ 6508631 h 6857996"/>
              <a:gd name="connsiteX8" fmla="*/ 11339451 w 12191992"/>
              <a:gd name="connsiteY8" fmla="*/ 6507072 h 6857996"/>
              <a:gd name="connsiteX9" fmla="*/ 11350859 w 12191992"/>
              <a:gd name="connsiteY9" fmla="*/ 6506268 h 6857996"/>
              <a:gd name="connsiteX10" fmla="*/ 10858417 w 12191992"/>
              <a:gd name="connsiteY10" fmla="*/ 6506268 h 6857996"/>
              <a:gd name="connsiteX11" fmla="*/ 10858417 w 12191992"/>
              <a:gd name="connsiteY11" fmla="*/ 6523156 h 6857996"/>
              <a:gd name="connsiteX12" fmla="*/ 10849872 w 12191992"/>
              <a:gd name="connsiteY12" fmla="*/ 6528081 h 6857996"/>
              <a:gd name="connsiteX13" fmla="*/ 10839670 w 12191992"/>
              <a:gd name="connsiteY13" fmla="*/ 6530192 h 6857996"/>
              <a:gd name="connsiteX14" fmla="*/ 10829669 w 12191992"/>
              <a:gd name="connsiteY14" fmla="*/ 6527578 h 6857996"/>
              <a:gd name="connsiteX15" fmla="*/ 10826402 w 12191992"/>
              <a:gd name="connsiteY15" fmla="*/ 6519738 h 6857996"/>
              <a:gd name="connsiteX16" fmla="*/ 10829216 w 12191992"/>
              <a:gd name="connsiteY16" fmla="*/ 6512500 h 6857996"/>
              <a:gd name="connsiteX17" fmla="*/ 10836605 w 12191992"/>
              <a:gd name="connsiteY17" fmla="*/ 6508631 h 6857996"/>
              <a:gd name="connsiteX18" fmla="*/ 10847008 w 12191992"/>
              <a:gd name="connsiteY18" fmla="*/ 6507072 h 6857996"/>
              <a:gd name="connsiteX19" fmla="*/ 10858417 w 12191992"/>
              <a:gd name="connsiteY19" fmla="*/ 6506268 h 6857996"/>
              <a:gd name="connsiteX20" fmla="*/ 11113233 w 12191992"/>
              <a:gd name="connsiteY20" fmla="*/ 6495663 h 6857996"/>
              <a:gd name="connsiteX21" fmla="*/ 11140222 w 12191992"/>
              <a:gd name="connsiteY21" fmla="*/ 6520994 h 6857996"/>
              <a:gd name="connsiteX22" fmla="*/ 11131477 w 12191992"/>
              <a:gd name="connsiteY22" fmla="*/ 6528533 h 6857996"/>
              <a:gd name="connsiteX23" fmla="*/ 11121073 w 12191992"/>
              <a:gd name="connsiteY23" fmla="*/ 6530995 h 6857996"/>
              <a:gd name="connsiteX24" fmla="*/ 11107402 w 12191992"/>
              <a:gd name="connsiteY24" fmla="*/ 6526120 h 6857996"/>
              <a:gd name="connsiteX25" fmla="*/ 11102578 w 12191992"/>
              <a:gd name="connsiteY25" fmla="*/ 6513304 h 6857996"/>
              <a:gd name="connsiteX26" fmla="*/ 11103583 w 12191992"/>
              <a:gd name="connsiteY26" fmla="*/ 6506570 h 6857996"/>
              <a:gd name="connsiteX27" fmla="*/ 11106196 w 12191992"/>
              <a:gd name="connsiteY27" fmla="*/ 6501443 h 6857996"/>
              <a:gd name="connsiteX28" fmla="*/ 11109714 w 12191992"/>
              <a:gd name="connsiteY28" fmla="*/ 6497824 h 6857996"/>
              <a:gd name="connsiteX29" fmla="*/ 11113233 w 12191992"/>
              <a:gd name="connsiteY29" fmla="*/ 6495663 h 6857996"/>
              <a:gd name="connsiteX30" fmla="*/ 11543755 w 12191992"/>
              <a:gd name="connsiteY30" fmla="*/ 6485511 h 6857996"/>
              <a:gd name="connsiteX31" fmla="*/ 11555716 w 12191992"/>
              <a:gd name="connsiteY31" fmla="*/ 6490939 h 6857996"/>
              <a:gd name="connsiteX32" fmla="*/ 11559637 w 12191992"/>
              <a:gd name="connsiteY32" fmla="*/ 6507323 h 6857996"/>
              <a:gd name="connsiteX33" fmla="*/ 11554611 w 12191992"/>
              <a:gd name="connsiteY33" fmla="*/ 6524361 h 6857996"/>
              <a:gd name="connsiteX34" fmla="*/ 11540790 w 12191992"/>
              <a:gd name="connsiteY34" fmla="*/ 6530141 h 6857996"/>
              <a:gd name="connsiteX35" fmla="*/ 11533451 w 12191992"/>
              <a:gd name="connsiteY35" fmla="*/ 6529437 h 6857996"/>
              <a:gd name="connsiteX36" fmla="*/ 11525712 w 12191992"/>
              <a:gd name="connsiteY36" fmla="*/ 6526774 h 6857996"/>
              <a:gd name="connsiteX37" fmla="*/ 11525712 w 12191992"/>
              <a:gd name="connsiteY37" fmla="*/ 6492396 h 6857996"/>
              <a:gd name="connsiteX38" fmla="*/ 11534557 w 12191992"/>
              <a:gd name="connsiteY38" fmla="*/ 6487421 h 6857996"/>
              <a:gd name="connsiteX39" fmla="*/ 11543755 w 12191992"/>
              <a:gd name="connsiteY39" fmla="*/ 6485511 h 6857996"/>
              <a:gd name="connsiteX40" fmla="*/ 11611755 w 12191992"/>
              <a:gd name="connsiteY40" fmla="*/ 6484505 h 6857996"/>
              <a:gd name="connsiteX41" fmla="*/ 11625074 w 12191992"/>
              <a:gd name="connsiteY41" fmla="*/ 6490235 h 6857996"/>
              <a:gd name="connsiteX42" fmla="*/ 11629899 w 12191992"/>
              <a:gd name="connsiteY42" fmla="*/ 6507776 h 6857996"/>
              <a:gd name="connsiteX43" fmla="*/ 11625024 w 12191992"/>
              <a:gd name="connsiteY43" fmla="*/ 6525115 h 6857996"/>
              <a:gd name="connsiteX44" fmla="*/ 11611755 w 12191992"/>
              <a:gd name="connsiteY44" fmla="*/ 6530945 h 6857996"/>
              <a:gd name="connsiteX45" fmla="*/ 11598386 w 12191992"/>
              <a:gd name="connsiteY45" fmla="*/ 6525065 h 6857996"/>
              <a:gd name="connsiteX46" fmla="*/ 11593562 w 12191992"/>
              <a:gd name="connsiteY46" fmla="*/ 6507776 h 6857996"/>
              <a:gd name="connsiteX47" fmla="*/ 11598336 w 12191992"/>
              <a:gd name="connsiteY47" fmla="*/ 6490235 h 6857996"/>
              <a:gd name="connsiteX48" fmla="*/ 11611755 w 12191992"/>
              <a:gd name="connsiteY48" fmla="*/ 6484505 h 6857996"/>
              <a:gd name="connsiteX49" fmla="*/ 10889528 w 12191992"/>
              <a:gd name="connsiteY49" fmla="*/ 6477419 h 6857996"/>
              <a:gd name="connsiteX50" fmla="*/ 10889528 w 12191992"/>
              <a:gd name="connsiteY50" fmla="*/ 6538133 h 6857996"/>
              <a:gd name="connsiteX51" fmla="*/ 10900132 w 12191992"/>
              <a:gd name="connsiteY51" fmla="*/ 6538133 h 6857996"/>
              <a:gd name="connsiteX52" fmla="*/ 10900132 w 12191992"/>
              <a:gd name="connsiteY52" fmla="*/ 6477419 h 6857996"/>
              <a:gd name="connsiteX53" fmla="*/ 11688854 w 12191992"/>
              <a:gd name="connsiteY53" fmla="*/ 6477369 h 6857996"/>
              <a:gd name="connsiteX54" fmla="*/ 11679003 w 12191992"/>
              <a:gd name="connsiteY54" fmla="*/ 6479430 h 6857996"/>
              <a:gd name="connsiteX55" fmla="*/ 11667846 w 12191992"/>
              <a:gd name="connsiteY55" fmla="*/ 6486366 h 6857996"/>
              <a:gd name="connsiteX56" fmla="*/ 11667846 w 12191992"/>
              <a:gd name="connsiteY56" fmla="*/ 6477419 h 6857996"/>
              <a:gd name="connsiteX57" fmla="*/ 11657241 w 12191992"/>
              <a:gd name="connsiteY57" fmla="*/ 6477419 h 6857996"/>
              <a:gd name="connsiteX58" fmla="*/ 11657241 w 12191992"/>
              <a:gd name="connsiteY58" fmla="*/ 6538133 h 6857996"/>
              <a:gd name="connsiteX59" fmla="*/ 11667846 w 12191992"/>
              <a:gd name="connsiteY59" fmla="*/ 6538133 h 6857996"/>
              <a:gd name="connsiteX60" fmla="*/ 11667846 w 12191992"/>
              <a:gd name="connsiteY60" fmla="*/ 6495061 h 6857996"/>
              <a:gd name="connsiteX61" fmla="*/ 11676641 w 12191992"/>
              <a:gd name="connsiteY61" fmla="*/ 6489633 h 6857996"/>
              <a:gd name="connsiteX62" fmla="*/ 11686141 w 12191992"/>
              <a:gd name="connsiteY62" fmla="*/ 6487522 h 6857996"/>
              <a:gd name="connsiteX63" fmla="*/ 11691418 w 12191992"/>
              <a:gd name="connsiteY63" fmla="*/ 6487773 h 6857996"/>
              <a:gd name="connsiteX64" fmla="*/ 11696042 w 12191992"/>
              <a:gd name="connsiteY64" fmla="*/ 6488577 h 6857996"/>
              <a:gd name="connsiteX65" fmla="*/ 11696595 w 12191992"/>
              <a:gd name="connsiteY65" fmla="*/ 6488577 h 6857996"/>
              <a:gd name="connsiteX66" fmla="*/ 11696595 w 12191992"/>
              <a:gd name="connsiteY66" fmla="*/ 6478022 h 6857996"/>
              <a:gd name="connsiteX67" fmla="*/ 11692876 w 12191992"/>
              <a:gd name="connsiteY67" fmla="*/ 6477520 h 6857996"/>
              <a:gd name="connsiteX68" fmla="*/ 11688854 w 12191992"/>
              <a:gd name="connsiteY68" fmla="*/ 6477369 h 6857996"/>
              <a:gd name="connsiteX69" fmla="*/ 11296781 w 12191992"/>
              <a:gd name="connsiteY69" fmla="*/ 6477369 h 6857996"/>
              <a:gd name="connsiteX70" fmla="*/ 11286929 w 12191992"/>
              <a:gd name="connsiteY70" fmla="*/ 6479430 h 6857996"/>
              <a:gd name="connsiteX71" fmla="*/ 11275772 w 12191992"/>
              <a:gd name="connsiteY71" fmla="*/ 6486366 h 6857996"/>
              <a:gd name="connsiteX72" fmla="*/ 11275772 w 12191992"/>
              <a:gd name="connsiteY72" fmla="*/ 6477419 h 6857996"/>
              <a:gd name="connsiteX73" fmla="*/ 11265167 w 12191992"/>
              <a:gd name="connsiteY73" fmla="*/ 6477419 h 6857996"/>
              <a:gd name="connsiteX74" fmla="*/ 11265167 w 12191992"/>
              <a:gd name="connsiteY74" fmla="*/ 6538133 h 6857996"/>
              <a:gd name="connsiteX75" fmla="*/ 11275772 w 12191992"/>
              <a:gd name="connsiteY75" fmla="*/ 6538133 h 6857996"/>
              <a:gd name="connsiteX76" fmla="*/ 11275772 w 12191992"/>
              <a:gd name="connsiteY76" fmla="*/ 6495061 h 6857996"/>
              <a:gd name="connsiteX77" fmla="*/ 11284567 w 12191992"/>
              <a:gd name="connsiteY77" fmla="*/ 6489633 h 6857996"/>
              <a:gd name="connsiteX78" fmla="*/ 11294067 w 12191992"/>
              <a:gd name="connsiteY78" fmla="*/ 6487522 h 6857996"/>
              <a:gd name="connsiteX79" fmla="*/ 11299344 w 12191992"/>
              <a:gd name="connsiteY79" fmla="*/ 6487773 h 6857996"/>
              <a:gd name="connsiteX80" fmla="*/ 11303918 w 12191992"/>
              <a:gd name="connsiteY80" fmla="*/ 6488577 h 6857996"/>
              <a:gd name="connsiteX81" fmla="*/ 11304471 w 12191992"/>
              <a:gd name="connsiteY81" fmla="*/ 6488577 h 6857996"/>
              <a:gd name="connsiteX82" fmla="*/ 11304521 w 12191992"/>
              <a:gd name="connsiteY82" fmla="*/ 6488577 h 6857996"/>
              <a:gd name="connsiteX83" fmla="*/ 11304521 w 12191992"/>
              <a:gd name="connsiteY83" fmla="*/ 6478022 h 6857996"/>
              <a:gd name="connsiteX84" fmla="*/ 11300802 w 12191992"/>
              <a:gd name="connsiteY84" fmla="*/ 6477520 h 6857996"/>
              <a:gd name="connsiteX85" fmla="*/ 11296781 w 12191992"/>
              <a:gd name="connsiteY85" fmla="*/ 6477369 h 6857996"/>
              <a:gd name="connsiteX86" fmla="*/ 10804337 w 12191992"/>
              <a:gd name="connsiteY86" fmla="*/ 6477369 h 6857996"/>
              <a:gd name="connsiteX87" fmla="*/ 10794486 w 12191992"/>
              <a:gd name="connsiteY87" fmla="*/ 6479430 h 6857996"/>
              <a:gd name="connsiteX88" fmla="*/ 10783329 w 12191992"/>
              <a:gd name="connsiteY88" fmla="*/ 6486366 h 6857996"/>
              <a:gd name="connsiteX89" fmla="*/ 10783329 w 12191992"/>
              <a:gd name="connsiteY89" fmla="*/ 6477419 h 6857996"/>
              <a:gd name="connsiteX90" fmla="*/ 10772724 w 12191992"/>
              <a:gd name="connsiteY90" fmla="*/ 6477419 h 6857996"/>
              <a:gd name="connsiteX91" fmla="*/ 10772724 w 12191992"/>
              <a:gd name="connsiteY91" fmla="*/ 6538133 h 6857996"/>
              <a:gd name="connsiteX92" fmla="*/ 10783329 w 12191992"/>
              <a:gd name="connsiteY92" fmla="*/ 6538133 h 6857996"/>
              <a:gd name="connsiteX93" fmla="*/ 10783329 w 12191992"/>
              <a:gd name="connsiteY93" fmla="*/ 6495061 h 6857996"/>
              <a:gd name="connsiteX94" fmla="*/ 10792124 w 12191992"/>
              <a:gd name="connsiteY94" fmla="*/ 6489633 h 6857996"/>
              <a:gd name="connsiteX95" fmla="*/ 10801624 w 12191992"/>
              <a:gd name="connsiteY95" fmla="*/ 6487522 h 6857996"/>
              <a:gd name="connsiteX96" fmla="*/ 10806901 w 12191992"/>
              <a:gd name="connsiteY96" fmla="*/ 6487773 h 6857996"/>
              <a:gd name="connsiteX97" fmla="*/ 10811475 w 12191992"/>
              <a:gd name="connsiteY97" fmla="*/ 6488577 h 6857996"/>
              <a:gd name="connsiteX98" fmla="*/ 10812027 w 12191992"/>
              <a:gd name="connsiteY98" fmla="*/ 6488577 h 6857996"/>
              <a:gd name="connsiteX99" fmla="*/ 10812078 w 12191992"/>
              <a:gd name="connsiteY99" fmla="*/ 6488577 h 6857996"/>
              <a:gd name="connsiteX100" fmla="*/ 10812078 w 12191992"/>
              <a:gd name="connsiteY100" fmla="*/ 6478022 h 6857996"/>
              <a:gd name="connsiteX101" fmla="*/ 10808358 w 12191992"/>
              <a:gd name="connsiteY101" fmla="*/ 6477520 h 6857996"/>
              <a:gd name="connsiteX102" fmla="*/ 10804337 w 12191992"/>
              <a:gd name="connsiteY102" fmla="*/ 6477369 h 6857996"/>
              <a:gd name="connsiteX103" fmla="*/ 11334123 w 12191992"/>
              <a:gd name="connsiteY103" fmla="*/ 6475961 h 6857996"/>
              <a:gd name="connsiteX104" fmla="*/ 11322563 w 12191992"/>
              <a:gd name="connsiteY104" fmla="*/ 6476916 h 6857996"/>
              <a:gd name="connsiteX105" fmla="*/ 11313617 w 12191992"/>
              <a:gd name="connsiteY105" fmla="*/ 6478726 h 6857996"/>
              <a:gd name="connsiteX106" fmla="*/ 11313617 w 12191992"/>
              <a:gd name="connsiteY106" fmla="*/ 6489079 h 6857996"/>
              <a:gd name="connsiteX107" fmla="*/ 11314170 w 12191992"/>
              <a:gd name="connsiteY107" fmla="*/ 6489079 h 6857996"/>
              <a:gd name="connsiteX108" fmla="*/ 11324775 w 12191992"/>
              <a:gd name="connsiteY108" fmla="*/ 6486013 h 6857996"/>
              <a:gd name="connsiteX109" fmla="*/ 11334073 w 12191992"/>
              <a:gd name="connsiteY109" fmla="*/ 6484958 h 6857996"/>
              <a:gd name="connsiteX110" fmla="*/ 11340657 w 12191992"/>
              <a:gd name="connsiteY110" fmla="*/ 6485410 h 6857996"/>
              <a:gd name="connsiteX111" fmla="*/ 11346085 w 12191992"/>
              <a:gd name="connsiteY111" fmla="*/ 6487069 h 6857996"/>
              <a:gd name="connsiteX112" fmla="*/ 11349703 w 12191992"/>
              <a:gd name="connsiteY112" fmla="*/ 6490637 h 6857996"/>
              <a:gd name="connsiteX113" fmla="*/ 11350960 w 12191992"/>
              <a:gd name="connsiteY113" fmla="*/ 6496417 h 6857996"/>
              <a:gd name="connsiteX114" fmla="*/ 11350960 w 12191992"/>
              <a:gd name="connsiteY114" fmla="*/ 6497975 h 6857996"/>
              <a:gd name="connsiteX115" fmla="*/ 11333620 w 12191992"/>
              <a:gd name="connsiteY115" fmla="*/ 6499282 h 6857996"/>
              <a:gd name="connsiteX116" fmla="*/ 11319799 w 12191992"/>
              <a:gd name="connsiteY116" fmla="*/ 6502599 h 6857996"/>
              <a:gd name="connsiteX117" fmla="*/ 11311004 w 12191992"/>
              <a:gd name="connsiteY117" fmla="*/ 6509334 h 6857996"/>
              <a:gd name="connsiteX118" fmla="*/ 11307938 w 12191992"/>
              <a:gd name="connsiteY118" fmla="*/ 6520491 h 6857996"/>
              <a:gd name="connsiteX119" fmla="*/ 11313868 w 12191992"/>
              <a:gd name="connsiteY119" fmla="*/ 6534363 h 6857996"/>
              <a:gd name="connsiteX120" fmla="*/ 11328293 w 12191992"/>
              <a:gd name="connsiteY120" fmla="*/ 6539792 h 6857996"/>
              <a:gd name="connsiteX121" fmla="*/ 11336334 w 12191992"/>
              <a:gd name="connsiteY121" fmla="*/ 6538937 h 6857996"/>
              <a:gd name="connsiteX122" fmla="*/ 11342415 w 12191992"/>
              <a:gd name="connsiteY122" fmla="*/ 6536826 h 6857996"/>
              <a:gd name="connsiteX123" fmla="*/ 11347040 w 12191992"/>
              <a:gd name="connsiteY123" fmla="*/ 6534213 h 6857996"/>
              <a:gd name="connsiteX124" fmla="*/ 11350859 w 12191992"/>
              <a:gd name="connsiteY124" fmla="*/ 6531649 h 6857996"/>
              <a:gd name="connsiteX125" fmla="*/ 11350859 w 12191992"/>
              <a:gd name="connsiteY125" fmla="*/ 6538133 h 6857996"/>
              <a:gd name="connsiteX126" fmla="*/ 11361414 w 12191992"/>
              <a:gd name="connsiteY126" fmla="*/ 6538133 h 6857996"/>
              <a:gd name="connsiteX127" fmla="*/ 11361564 w 12191992"/>
              <a:gd name="connsiteY127" fmla="*/ 6538133 h 6857996"/>
              <a:gd name="connsiteX128" fmla="*/ 11361564 w 12191992"/>
              <a:gd name="connsiteY128" fmla="*/ 6496970 h 6857996"/>
              <a:gd name="connsiteX129" fmla="*/ 11359705 w 12191992"/>
              <a:gd name="connsiteY129" fmla="*/ 6487119 h 6857996"/>
              <a:gd name="connsiteX130" fmla="*/ 11354277 w 12191992"/>
              <a:gd name="connsiteY130" fmla="*/ 6480635 h 6857996"/>
              <a:gd name="connsiteX131" fmla="*/ 11345733 w 12191992"/>
              <a:gd name="connsiteY131" fmla="*/ 6477017 h 6857996"/>
              <a:gd name="connsiteX132" fmla="*/ 11334123 w 12191992"/>
              <a:gd name="connsiteY132" fmla="*/ 6475961 h 6857996"/>
              <a:gd name="connsiteX133" fmla="*/ 10841530 w 12191992"/>
              <a:gd name="connsiteY133" fmla="*/ 6475961 h 6857996"/>
              <a:gd name="connsiteX134" fmla="*/ 10829970 w 12191992"/>
              <a:gd name="connsiteY134" fmla="*/ 6476916 h 6857996"/>
              <a:gd name="connsiteX135" fmla="*/ 10821024 w 12191992"/>
              <a:gd name="connsiteY135" fmla="*/ 6478726 h 6857996"/>
              <a:gd name="connsiteX136" fmla="*/ 10821024 w 12191992"/>
              <a:gd name="connsiteY136" fmla="*/ 6489079 h 6857996"/>
              <a:gd name="connsiteX137" fmla="*/ 10821577 w 12191992"/>
              <a:gd name="connsiteY137" fmla="*/ 6489079 h 6857996"/>
              <a:gd name="connsiteX138" fmla="*/ 10832181 w 12191992"/>
              <a:gd name="connsiteY138" fmla="*/ 6486013 h 6857996"/>
              <a:gd name="connsiteX139" fmla="*/ 10841480 w 12191992"/>
              <a:gd name="connsiteY139" fmla="*/ 6484958 h 6857996"/>
              <a:gd name="connsiteX140" fmla="*/ 10848064 w 12191992"/>
              <a:gd name="connsiteY140" fmla="*/ 6485410 h 6857996"/>
              <a:gd name="connsiteX141" fmla="*/ 10853491 w 12191992"/>
              <a:gd name="connsiteY141" fmla="*/ 6487069 h 6857996"/>
              <a:gd name="connsiteX142" fmla="*/ 10857110 w 12191992"/>
              <a:gd name="connsiteY142" fmla="*/ 6490637 h 6857996"/>
              <a:gd name="connsiteX143" fmla="*/ 10858367 w 12191992"/>
              <a:gd name="connsiteY143" fmla="*/ 6496417 h 6857996"/>
              <a:gd name="connsiteX144" fmla="*/ 10858367 w 12191992"/>
              <a:gd name="connsiteY144" fmla="*/ 6497975 h 6857996"/>
              <a:gd name="connsiteX145" fmla="*/ 10841027 w 12191992"/>
              <a:gd name="connsiteY145" fmla="*/ 6499282 h 6857996"/>
              <a:gd name="connsiteX146" fmla="*/ 10827206 w 12191992"/>
              <a:gd name="connsiteY146" fmla="*/ 6502599 h 6857996"/>
              <a:gd name="connsiteX147" fmla="*/ 10818461 w 12191992"/>
              <a:gd name="connsiteY147" fmla="*/ 6509334 h 6857996"/>
              <a:gd name="connsiteX148" fmla="*/ 10815395 w 12191992"/>
              <a:gd name="connsiteY148" fmla="*/ 6520491 h 6857996"/>
              <a:gd name="connsiteX149" fmla="*/ 10821325 w 12191992"/>
              <a:gd name="connsiteY149" fmla="*/ 6534363 h 6857996"/>
              <a:gd name="connsiteX150" fmla="*/ 10835750 w 12191992"/>
              <a:gd name="connsiteY150" fmla="*/ 6539792 h 6857996"/>
              <a:gd name="connsiteX151" fmla="*/ 10843842 w 12191992"/>
              <a:gd name="connsiteY151" fmla="*/ 6538937 h 6857996"/>
              <a:gd name="connsiteX152" fmla="*/ 10849923 w 12191992"/>
              <a:gd name="connsiteY152" fmla="*/ 6536826 h 6857996"/>
              <a:gd name="connsiteX153" fmla="*/ 10854597 w 12191992"/>
              <a:gd name="connsiteY153" fmla="*/ 6534213 h 6857996"/>
              <a:gd name="connsiteX154" fmla="*/ 10858417 w 12191992"/>
              <a:gd name="connsiteY154" fmla="*/ 6531649 h 6857996"/>
              <a:gd name="connsiteX155" fmla="*/ 10858417 w 12191992"/>
              <a:gd name="connsiteY155" fmla="*/ 6538133 h 6857996"/>
              <a:gd name="connsiteX156" fmla="*/ 10868971 w 12191992"/>
              <a:gd name="connsiteY156" fmla="*/ 6538133 h 6857996"/>
              <a:gd name="connsiteX157" fmla="*/ 10868971 w 12191992"/>
              <a:gd name="connsiteY157" fmla="*/ 6496970 h 6857996"/>
              <a:gd name="connsiteX158" fmla="*/ 10867111 w 12191992"/>
              <a:gd name="connsiteY158" fmla="*/ 6487119 h 6857996"/>
              <a:gd name="connsiteX159" fmla="*/ 10861683 w 12191992"/>
              <a:gd name="connsiteY159" fmla="*/ 6480635 h 6857996"/>
              <a:gd name="connsiteX160" fmla="*/ 10853140 w 12191992"/>
              <a:gd name="connsiteY160" fmla="*/ 6477017 h 6857996"/>
              <a:gd name="connsiteX161" fmla="*/ 10841530 w 12191992"/>
              <a:gd name="connsiteY161" fmla="*/ 6475961 h 6857996"/>
              <a:gd name="connsiteX162" fmla="*/ 11476458 w 12191992"/>
              <a:gd name="connsiteY162" fmla="*/ 6475810 h 6857996"/>
              <a:gd name="connsiteX163" fmla="*/ 11465551 w 12191992"/>
              <a:gd name="connsiteY163" fmla="*/ 6477318 h 6857996"/>
              <a:gd name="connsiteX164" fmla="*/ 11457509 w 12191992"/>
              <a:gd name="connsiteY164" fmla="*/ 6481389 h 6857996"/>
              <a:gd name="connsiteX165" fmla="*/ 11452634 w 12191992"/>
              <a:gd name="connsiteY165" fmla="*/ 6487320 h 6857996"/>
              <a:gd name="connsiteX166" fmla="*/ 11451025 w 12191992"/>
              <a:gd name="connsiteY166" fmla="*/ 6494407 h 6857996"/>
              <a:gd name="connsiteX167" fmla="*/ 11454494 w 12191992"/>
              <a:gd name="connsiteY167" fmla="*/ 6504509 h 6857996"/>
              <a:gd name="connsiteX168" fmla="*/ 11466255 w 12191992"/>
              <a:gd name="connsiteY168" fmla="*/ 6510741 h 6857996"/>
              <a:gd name="connsiteX169" fmla="*/ 11472889 w 12191992"/>
              <a:gd name="connsiteY169" fmla="*/ 6512148 h 6857996"/>
              <a:gd name="connsiteX170" fmla="*/ 11478769 w 12191992"/>
              <a:gd name="connsiteY170" fmla="*/ 6513304 h 6857996"/>
              <a:gd name="connsiteX171" fmla="*/ 11487012 w 12191992"/>
              <a:gd name="connsiteY171" fmla="*/ 6516470 h 6857996"/>
              <a:gd name="connsiteX172" fmla="*/ 11489173 w 12191992"/>
              <a:gd name="connsiteY172" fmla="*/ 6521899 h 6857996"/>
              <a:gd name="connsiteX173" fmla="*/ 11485203 w 12191992"/>
              <a:gd name="connsiteY173" fmla="*/ 6528734 h 6857996"/>
              <a:gd name="connsiteX174" fmla="*/ 11474246 w 12191992"/>
              <a:gd name="connsiteY174" fmla="*/ 6530895 h 6857996"/>
              <a:gd name="connsiteX175" fmla="*/ 11462434 w 12191992"/>
              <a:gd name="connsiteY175" fmla="*/ 6528734 h 6857996"/>
              <a:gd name="connsiteX176" fmla="*/ 11451277 w 12191992"/>
              <a:gd name="connsiteY176" fmla="*/ 6522954 h 6857996"/>
              <a:gd name="connsiteX177" fmla="*/ 11450724 w 12191992"/>
              <a:gd name="connsiteY177" fmla="*/ 6522954 h 6857996"/>
              <a:gd name="connsiteX178" fmla="*/ 11450724 w 12191992"/>
              <a:gd name="connsiteY178" fmla="*/ 6534414 h 6857996"/>
              <a:gd name="connsiteX179" fmla="*/ 11460525 w 12191992"/>
              <a:gd name="connsiteY179" fmla="*/ 6537932 h 6857996"/>
              <a:gd name="connsiteX180" fmla="*/ 11473341 w 12191992"/>
              <a:gd name="connsiteY180" fmla="*/ 6539540 h 6857996"/>
              <a:gd name="connsiteX181" fmla="*/ 11492842 w 12191992"/>
              <a:gd name="connsiteY181" fmla="*/ 6534213 h 6857996"/>
              <a:gd name="connsiteX182" fmla="*/ 11499979 w 12191992"/>
              <a:gd name="connsiteY182" fmla="*/ 6520592 h 6857996"/>
              <a:gd name="connsiteX183" fmla="*/ 11496008 w 12191992"/>
              <a:gd name="connsiteY183" fmla="*/ 6509786 h 6857996"/>
              <a:gd name="connsiteX184" fmla="*/ 11484600 w 12191992"/>
              <a:gd name="connsiteY184" fmla="*/ 6504207 h 6857996"/>
              <a:gd name="connsiteX185" fmla="*/ 11478518 w 12191992"/>
              <a:gd name="connsiteY185" fmla="*/ 6503001 h 6857996"/>
              <a:gd name="connsiteX186" fmla="*/ 11471934 w 12191992"/>
              <a:gd name="connsiteY186" fmla="*/ 6501694 h 6857996"/>
              <a:gd name="connsiteX187" fmla="*/ 11464244 w 12191992"/>
              <a:gd name="connsiteY187" fmla="*/ 6498578 h 6857996"/>
              <a:gd name="connsiteX188" fmla="*/ 11461831 w 12191992"/>
              <a:gd name="connsiteY188" fmla="*/ 6492949 h 6857996"/>
              <a:gd name="connsiteX189" fmla="*/ 11465852 w 12191992"/>
              <a:gd name="connsiteY189" fmla="*/ 6486566 h 6857996"/>
              <a:gd name="connsiteX190" fmla="*/ 11475653 w 12191992"/>
              <a:gd name="connsiteY190" fmla="*/ 6484405 h 6857996"/>
              <a:gd name="connsiteX191" fmla="*/ 11487062 w 12191992"/>
              <a:gd name="connsiteY191" fmla="*/ 6486365 h 6857996"/>
              <a:gd name="connsiteX192" fmla="*/ 11496913 w 12191992"/>
              <a:gd name="connsiteY192" fmla="*/ 6491240 h 6857996"/>
              <a:gd name="connsiteX193" fmla="*/ 11497466 w 12191992"/>
              <a:gd name="connsiteY193" fmla="*/ 6491240 h 6857996"/>
              <a:gd name="connsiteX194" fmla="*/ 11497466 w 12191992"/>
              <a:gd name="connsiteY194" fmla="*/ 6480334 h 6857996"/>
              <a:gd name="connsiteX195" fmla="*/ 11487866 w 12191992"/>
              <a:gd name="connsiteY195" fmla="*/ 6477117 h 6857996"/>
              <a:gd name="connsiteX196" fmla="*/ 11476458 w 12191992"/>
              <a:gd name="connsiteY196" fmla="*/ 6475810 h 6857996"/>
              <a:gd name="connsiteX197" fmla="*/ 11015729 w 12191992"/>
              <a:gd name="connsiteY197" fmla="*/ 6475810 h 6857996"/>
              <a:gd name="connsiteX198" fmla="*/ 11004823 w 12191992"/>
              <a:gd name="connsiteY198" fmla="*/ 6477318 h 6857996"/>
              <a:gd name="connsiteX199" fmla="*/ 10996781 w 12191992"/>
              <a:gd name="connsiteY199" fmla="*/ 6481389 h 6857996"/>
              <a:gd name="connsiteX200" fmla="*/ 10991906 w 12191992"/>
              <a:gd name="connsiteY200" fmla="*/ 6487320 h 6857996"/>
              <a:gd name="connsiteX201" fmla="*/ 10990297 w 12191992"/>
              <a:gd name="connsiteY201" fmla="*/ 6494407 h 6857996"/>
              <a:gd name="connsiteX202" fmla="*/ 10993766 w 12191992"/>
              <a:gd name="connsiteY202" fmla="*/ 6504509 h 6857996"/>
              <a:gd name="connsiteX203" fmla="*/ 11005527 w 12191992"/>
              <a:gd name="connsiteY203" fmla="*/ 6510741 h 6857996"/>
              <a:gd name="connsiteX204" fmla="*/ 11012161 w 12191992"/>
              <a:gd name="connsiteY204" fmla="*/ 6512148 h 6857996"/>
              <a:gd name="connsiteX205" fmla="*/ 11018041 w 12191992"/>
              <a:gd name="connsiteY205" fmla="*/ 6513304 h 6857996"/>
              <a:gd name="connsiteX206" fmla="*/ 11026284 w 12191992"/>
              <a:gd name="connsiteY206" fmla="*/ 6516470 h 6857996"/>
              <a:gd name="connsiteX207" fmla="*/ 11028445 w 12191992"/>
              <a:gd name="connsiteY207" fmla="*/ 6521899 h 6857996"/>
              <a:gd name="connsiteX208" fmla="*/ 11024474 w 12191992"/>
              <a:gd name="connsiteY208" fmla="*/ 6528734 h 6857996"/>
              <a:gd name="connsiteX209" fmla="*/ 11013518 w 12191992"/>
              <a:gd name="connsiteY209" fmla="*/ 6530895 h 6857996"/>
              <a:gd name="connsiteX210" fmla="*/ 11001706 w 12191992"/>
              <a:gd name="connsiteY210" fmla="*/ 6528734 h 6857996"/>
              <a:gd name="connsiteX211" fmla="*/ 10990549 w 12191992"/>
              <a:gd name="connsiteY211" fmla="*/ 6522954 h 6857996"/>
              <a:gd name="connsiteX212" fmla="*/ 10989996 w 12191992"/>
              <a:gd name="connsiteY212" fmla="*/ 6522954 h 6857996"/>
              <a:gd name="connsiteX213" fmla="*/ 10989996 w 12191992"/>
              <a:gd name="connsiteY213" fmla="*/ 6534414 h 6857996"/>
              <a:gd name="connsiteX214" fmla="*/ 10999797 w 12191992"/>
              <a:gd name="connsiteY214" fmla="*/ 6537932 h 6857996"/>
              <a:gd name="connsiteX215" fmla="*/ 11012613 w 12191992"/>
              <a:gd name="connsiteY215" fmla="*/ 6539540 h 6857996"/>
              <a:gd name="connsiteX216" fmla="*/ 11032114 w 12191992"/>
              <a:gd name="connsiteY216" fmla="*/ 6534213 h 6857996"/>
              <a:gd name="connsiteX217" fmla="*/ 11039251 w 12191992"/>
              <a:gd name="connsiteY217" fmla="*/ 6520592 h 6857996"/>
              <a:gd name="connsiteX218" fmla="*/ 11035280 w 12191992"/>
              <a:gd name="connsiteY218" fmla="*/ 6509786 h 6857996"/>
              <a:gd name="connsiteX219" fmla="*/ 11023871 w 12191992"/>
              <a:gd name="connsiteY219" fmla="*/ 6504207 h 6857996"/>
              <a:gd name="connsiteX220" fmla="*/ 11017790 w 12191992"/>
              <a:gd name="connsiteY220" fmla="*/ 6503001 h 6857996"/>
              <a:gd name="connsiteX221" fmla="*/ 11011206 w 12191992"/>
              <a:gd name="connsiteY221" fmla="*/ 6501694 h 6857996"/>
              <a:gd name="connsiteX222" fmla="*/ 11003516 w 12191992"/>
              <a:gd name="connsiteY222" fmla="*/ 6498578 h 6857996"/>
              <a:gd name="connsiteX223" fmla="*/ 11001103 w 12191992"/>
              <a:gd name="connsiteY223" fmla="*/ 6492949 h 6857996"/>
              <a:gd name="connsiteX224" fmla="*/ 11005124 w 12191992"/>
              <a:gd name="connsiteY224" fmla="*/ 6486566 h 6857996"/>
              <a:gd name="connsiteX225" fmla="*/ 11014925 w 12191992"/>
              <a:gd name="connsiteY225" fmla="*/ 6484405 h 6857996"/>
              <a:gd name="connsiteX226" fmla="*/ 11026334 w 12191992"/>
              <a:gd name="connsiteY226" fmla="*/ 6486365 h 6857996"/>
              <a:gd name="connsiteX227" fmla="*/ 11036185 w 12191992"/>
              <a:gd name="connsiteY227" fmla="*/ 6491240 h 6857996"/>
              <a:gd name="connsiteX228" fmla="*/ 11036738 w 12191992"/>
              <a:gd name="connsiteY228" fmla="*/ 6491240 h 6857996"/>
              <a:gd name="connsiteX229" fmla="*/ 11036738 w 12191992"/>
              <a:gd name="connsiteY229" fmla="*/ 6480334 h 6857996"/>
              <a:gd name="connsiteX230" fmla="*/ 11027138 w 12191992"/>
              <a:gd name="connsiteY230" fmla="*/ 6477117 h 6857996"/>
              <a:gd name="connsiteX231" fmla="*/ 11015729 w 12191992"/>
              <a:gd name="connsiteY231" fmla="*/ 6475810 h 6857996"/>
              <a:gd name="connsiteX232" fmla="*/ 11611805 w 12191992"/>
              <a:gd name="connsiteY232" fmla="*/ 6475760 h 6857996"/>
              <a:gd name="connsiteX233" fmla="*/ 11590546 w 12191992"/>
              <a:gd name="connsiteY233" fmla="*/ 6484355 h 6857996"/>
              <a:gd name="connsiteX234" fmla="*/ 11582655 w 12191992"/>
              <a:gd name="connsiteY234" fmla="*/ 6507776 h 6857996"/>
              <a:gd name="connsiteX235" fmla="*/ 11590546 w 12191992"/>
              <a:gd name="connsiteY235" fmla="*/ 6531197 h 6857996"/>
              <a:gd name="connsiteX236" fmla="*/ 11611805 w 12191992"/>
              <a:gd name="connsiteY236" fmla="*/ 6539792 h 6857996"/>
              <a:gd name="connsiteX237" fmla="*/ 11632964 w 12191992"/>
              <a:gd name="connsiteY237" fmla="*/ 6531197 h 6857996"/>
              <a:gd name="connsiteX238" fmla="*/ 11640855 w 12191992"/>
              <a:gd name="connsiteY238" fmla="*/ 6507776 h 6857996"/>
              <a:gd name="connsiteX239" fmla="*/ 11632964 w 12191992"/>
              <a:gd name="connsiteY239" fmla="*/ 6484355 h 6857996"/>
              <a:gd name="connsiteX240" fmla="*/ 11611805 w 12191992"/>
              <a:gd name="connsiteY240" fmla="*/ 6475760 h 6857996"/>
              <a:gd name="connsiteX241" fmla="*/ 11413583 w 12191992"/>
              <a:gd name="connsiteY241" fmla="*/ 6475760 h 6857996"/>
              <a:gd name="connsiteX242" fmla="*/ 11402676 w 12191992"/>
              <a:gd name="connsiteY242" fmla="*/ 6477972 h 6857996"/>
              <a:gd name="connsiteX243" fmla="*/ 11392424 w 12191992"/>
              <a:gd name="connsiteY243" fmla="*/ 6484154 h 6857996"/>
              <a:gd name="connsiteX244" fmla="*/ 11392424 w 12191992"/>
              <a:gd name="connsiteY244" fmla="*/ 6477419 h 6857996"/>
              <a:gd name="connsiteX245" fmla="*/ 11381819 w 12191992"/>
              <a:gd name="connsiteY245" fmla="*/ 6477419 h 6857996"/>
              <a:gd name="connsiteX246" fmla="*/ 11381819 w 12191992"/>
              <a:gd name="connsiteY246" fmla="*/ 6538133 h 6857996"/>
              <a:gd name="connsiteX247" fmla="*/ 11392424 w 12191992"/>
              <a:gd name="connsiteY247" fmla="*/ 6538133 h 6857996"/>
              <a:gd name="connsiteX248" fmla="*/ 11392424 w 12191992"/>
              <a:gd name="connsiteY248" fmla="*/ 6492799 h 6857996"/>
              <a:gd name="connsiteX249" fmla="*/ 11401521 w 12191992"/>
              <a:gd name="connsiteY249" fmla="*/ 6487521 h 6857996"/>
              <a:gd name="connsiteX250" fmla="*/ 11410617 w 12191992"/>
              <a:gd name="connsiteY250" fmla="*/ 6485460 h 6857996"/>
              <a:gd name="connsiteX251" fmla="*/ 11417503 w 12191992"/>
              <a:gd name="connsiteY251" fmla="*/ 6486566 h 6857996"/>
              <a:gd name="connsiteX252" fmla="*/ 11421573 w 12191992"/>
              <a:gd name="connsiteY252" fmla="*/ 6489984 h 6857996"/>
              <a:gd name="connsiteX253" fmla="*/ 11423433 w 12191992"/>
              <a:gd name="connsiteY253" fmla="*/ 6495713 h 6857996"/>
              <a:gd name="connsiteX254" fmla="*/ 11423936 w 12191992"/>
              <a:gd name="connsiteY254" fmla="*/ 6503554 h 6857996"/>
              <a:gd name="connsiteX255" fmla="*/ 11423936 w 12191992"/>
              <a:gd name="connsiteY255" fmla="*/ 6538133 h 6857996"/>
              <a:gd name="connsiteX256" fmla="*/ 11434541 w 12191992"/>
              <a:gd name="connsiteY256" fmla="*/ 6538133 h 6857996"/>
              <a:gd name="connsiteX257" fmla="*/ 11434541 w 12191992"/>
              <a:gd name="connsiteY257" fmla="*/ 6498779 h 6857996"/>
              <a:gd name="connsiteX258" fmla="*/ 11429163 w 12191992"/>
              <a:gd name="connsiteY258" fmla="*/ 6481691 h 6857996"/>
              <a:gd name="connsiteX259" fmla="*/ 11413583 w 12191992"/>
              <a:gd name="connsiteY259" fmla="*/ 6475760 h 6857996"/>
              <a:gd name="connsiteX260" fmla="*/ 10952854 w 12191992"/>
              <a:gd name="connsiteY260" fmla="*/ 6475760 h 6857996"/>
              <a:gd name="connsiteX261" fmla="*/ 10941948 w 12191992"/>
              <a:gd name="connsiteY261" fmla="*/ 6477972 h 6857996"/>
              <a:gd name="connsiteX262" fmla="*/ 10931695 w 12191992"/>
              <a:gd name="connsiteY262" fmla="*/ 6484154 h 6857996"/>
              <a:gd name="connsiteX263" fmla="*/ 10931695 w 12191992"/>
              <a:gd name="connsiteY263" fmla="*/ 6477419 h 6857996"/>
              <a:gd name="connsiteX264" fmla="*/ 10921090 w 12191992"/>
              <a:gd name="connsiteY264" fmla="*/ 6477419 h 6857996"/>
              <a:gd name="connsiteX265" fmla="*/ 10921090 w 12191992"/>
              <a:gd name="connsiteY265" fmla="*/ 6538133 h 6857996"/>
              <a:gd name="connsiteX266" fmla="*/ 10931695 w 12191992"/>
              <a:gd name="connsiteY266" fmla="*/ 6538133 h 6857996"/>
              <a:gd name="connsiteX267" fmla="*/ 10931695 w 12191992"/>
              <a:gd name="connsiteY267" fmla="*/ 6492799 h 6857996"/>
              <a:gd name="connsiteX268" fmla="*/ 10940792 w 12191992"/>
              <a:gd name="connsiteY268" fmla="*/ 6487521 h 6857996"/>
              <a:gd name="connsiteX269" fmla="*/ 10949888 w 12191992"/>
              <a:gd name="connsiteY269" fmla="*/ 6485460 h 6857996"/>
              <a:gd name="connsiteX270" fmla="*/ 10956774 w 12191992"/>
              <a:gd name="connsiteY270" fmla="*/ 6486566 h 6857996"/>
              <a:gd name="connsiteX271" fmla="*/ 10960845 w 12191992"/>
              <a:gd name="connsiteY271" fmla="*/ 6489984 h 6857996"/>
              <a:gd name="connsiteX272" fmla="*/ 10962704 w 12191992"/>
              <a:gd name="connsiteY272" fmla="*/ 6495713 h 6857996"/>
              <a:gd name="connsiteX273" fmla="*/ 10963207 w 12191992"/>
              <a:gd name="connsiteY273" fmla="*/ 6503554 h 6857996"/>
              <a:gd name="connsiteX274" fmla="*/ 10963207 w 12191992"/>
              <a:gd name="connsiteY274" fmla="*/ 6538133 h 6857996"/>
              <a:gd name="connsiteX275" fmla="*/ 10973812 w 12191992"/>
              <a:gd name="connsiteY275" fmla="*/ 6538133 h 6857996"/>
              <a:gd name="connsiteX276" fmla="*/ 10973812 w 12191992"/>
              <a:gd name="connsiteY276" fmla="*/ 6498779 h 6857996"/>
              <a:gd name="connsiteX277" fmla="*/ 10968434 w 12191992"/>
              <a:gd name="connsiteY277" fmla="*/ 6481691 h 6857996"/>
              <a:gd name="connsiteX278" fmla="*/ 10952854 w 12191992"/>
              <a:gd name="connsiteY278" fmla="*/ 6475760 h 6857996"/>
              <a:gd name="connsiteX279" fmla="*/ 11546469 w 12191992"/>
              <a:gd name="connsiteY279" fmla="*/ 6475710 h 6857996"/>
              <a:gd name="connsiteX280" fmla="*/ 11535211 w 12191992"/>
              <a:gd name="connsiteY280" fmla="*/ 6478022 h 6857996"/>
              <a:gd name="connsiteX281" fmla="*/ 11525712 w 12191992"/>
              <a:gd name="connsiteY281" fmla="*/ 6483752 h 6857996"/>
              <a:gd name="connsiteX282" fmla="*/ 11525712 w 12191992"/>
              <a:gd name="connsiteY282" fmla="*/ 6477419 h 6857996"/>
              <a:gd name="connsiteX283" fmla="*/ 11515107 w 12191992"/>
              <a:gd name="connsiteY283" fmla="*/ 6477419 h 6857996"/>
              <a:gd name="connsiteX284" fmla="*/ 11515107 w 12191992"/>
              <a:gd name="connsiteY284" fmla="*/ 6560498 h 6857996"/>
              <a:gd name="connsiteX285" fmla="*/ 11525712 w 12191992"/>
              <a:gd name="connsiteY285" fmla="*/ 6560498 h 6857996"/>
              <a:gd name="connsiteX286" fmla="*/ 11525712 w 12191992"/>
              <a:gd name="connsiteY286" fmla="*/ 6535066 h 6857996"/>
              <a:gd name="connsiteX287" fmla="*/ 11533803 w 12191992"/>
              <a:gd name="connsiteY287" fmla="*/ 6538283 h 6857996"/>
              <a:gd name="connsiteX288" fmla="*/ 11542700 w 12191992"/>
              <a:gd name="connsiteY288" fmla="*/ 6539339 h 6857996"/>
              <a:gd name="connsiteX289" fmla="*/ 11553405 w 12191992"/>
              <a:gd name="connsiteY289" fmla="*/ 6537127 h 6857996"/>
              <a:gd name="connsiteX290" fmla="*/ 11562200 w 12191992"/>
              <a:gd name="connsiteY290" fmla="*/ 6530895 h 6857996"/>
              <a:gd name="connsiteX291" fmla="*/ 11568382 w 12191992"/>
              <a:gd name="connsiteY291" fmla="*/ 6520542 h 6857996"/>
              <a:gd name="connsiteX292" fmla="*/ 11570593 w 12191992"/>
              <a:gd name="connsiteY292" fmla="*/ 6507022 h 6857996"/>
              <a:gd name="connsiteX293" fmla="*/ 11564210 w 12191992"/>
              <a:gd name="connsiteY293" fmla="*/ 6484003 h 6857996"/>
              <a:gd name="connsiteX294" fmla="*/ 11546469 w 12191992"/>
              <a:gd name="connsiteY294" fmla="*/ 6475710 h 6857996"/>
              <a:gd name="connsiteX295" fmla="*/ 11117957 w 12191992"/>
              <a:gd name="connsiteY295" fmla="*/ 6462291 h 6857996"/>
              <a:gd name="connsiteX296" fmla="*/ 11126099 w 12191992"/>
              <a:gd name="connsiteY296" fmla="*/ 6465256 h 6857996"/>
              <a:gd name="connsiteX297" fmla="*/ 11129265 w 12191992"/>
              <a:gd name="connsiteY297" fmla="*/ 6473398 h 6857996"/>
              <a:gd name="connsiteX298" fmla="*/ 11126501 w 12191992"/>
              <a:gd name="connsiteY298" fmla="*/ 6482947 h 6857996"/>
              <a:gd name="connsiteX299" fmla="*/ 11118108 w 12191992"/>
              <a:gd name="connsiteY299" fmla="*/ 6488526 h 6857996"/>
              <a:gd name="connsiteX300" fmla="*/ 11108458 w 12191992"/>
              <a:gd name="connsiteY300" fmla="*/ 6481088 h 6857996"/>
              <a:gd name="connsiteX301" fmla="*/ 11106247 w 12191992"/>
              <a:gd name="connsiteY301" fmla="*/ 6473851 h 6857996"/>
              <a:gd name="connsiteX302" fmla="*/ 11109513 w 12191992"/>
              <a:gd name="connsiteY302" fmla="*/ 6465658 h 6857996"/>
              <a:gd name="connsiteX303" fmla="*/ 11117957 w 12191992"/>
              <a:gd name="connsiteY303" fmla="*/ 6462291 h 6857996"/>
              <a:gd name="connsiteX304" fmla="*/ 11706796 w 12191992"/>
              <a:gd name="connsiteY304" fmla="*/ 6460029 h 6857996"/>
              <a:gd name="connsiteX305" fmla="*/ 11706796 w 12191992"/>
              <a:gd name="connsiteY305" fmla="*/ 6477469 h 6857996"/>
              <a:gd name="connsiteX306" fmla="*/ 11699609 w 12191992"/>
              <a:gd name="connsiteY306" fmla="*/ 6477469 h 6857996"/>
              <a:gd name="connsiteX307" fmla="*/ 11699609 w 12191992"/>
              <a:gd name="connsiteY307" fmla="*/ 6486064 h 6857996"/>
              <a:gd name="connsiteX308" fmla="*/ 11706796 w 12191992"/>
              <a:gd name="connsiteY308" fmla="*/ 6486064 h 6857996"/>
              <a:gd name="connsiteX309" fmla="*/ 11706796 w 12191992"/>
              <a:gd name="connsiteY309" fmla="*/ 6518330 h 6857996"/>
              <a:gd name="connsiteX310" fmla="*/ 11711822 w 12191992"/>
              <a:gd name="connsiteY310" fmla="*/ 6534363 h 6857996"/>
              <a:gd name="connsiteX311" fmla="*/ 11726498 w 12191992"/>
              <a:gd name="connsiteY311" fmla="*/ 6539338 h 6857996"/>
              <a:gd name="connsiteX312" fmla="*/ 11732781 w 12191992"/>
              <a:gd name="connsiteY312" fmla="*/ 6538836 h 6857996"/>
              <a:gd name="connsiteX313" fmla="*/ 11739315 w 12191992"/>
              <a:gd name="connsiteY313" fmla="*/ 6537580 h 6857996"/>
              <a:gd name="connsiteX314" fmla="*/ 11739315 w 12191992"/>
              <a:gd name="connsiteY314" fmla="*/ 6528432 h 6857996"/>
              <a:gd name="connsiteX315" fmla="*/ 11738762 w 12191992"/>
              <a:gd name="connsiteY315" fmla="*/ 6528432 h 6857996"/>
              <a:gd name="connsiteX316" fmla="*/ 11734690 w 12191992"/>
              <a:gd name="connsiteY316" fmla="*/ 6529638 h 6857996"/>
              <a:gd name="connsiteX317" fmla="*/ 11729263 w 12191992"/>
              <a:gd name="connsiteY317" fmla="*/ 6530392 h 6857996"/>
              <a:gd name="connsiteX318" fmla="*/ 11722628 w 12191992"/>
              <a:gd name="connsiteY318" fmla="*/ 6529387 h 6857996"/>
              <a:gd name="connsiteX319" fmla="*/ 11719211 w 12191992"/>
              <a:gd name="connsiteY319" fmla="*/ 6526221 h 6857996"/>
              <a:gd name="connsiteX320" fmla="*/ 11717652 w 12191992"/>
              <a:gd name="connsiteY320" fmla="*/ 6521195 h 6857996"/>
              <a:gd name="connsiteX321" fmla="*/ 11717401 w 12191992"/>
              <a:gd name="connsiteY321" fmla="*/ 6513706 h 6857996"/>
              <a:gd name="connsiteX322" fmla="*/ 11717401 w 12191992"/>
              <a:gd name="connsiteY322" fmla="*/ 6486064 h 6857996"/>
              <a:gd name="connsiteX323" fmla="*/ 11739315 w 12191992"/>
              <a:gd name="connsiteY323" fmla="*/ 6486064 h 6857996"/>
              <a:gd name="connsiteX324" fmla="*/ 11739315 w 12191992"/>
              <a:gd name="connsiteY324" fmla="*/ 6477469 h 6857996"/>
              <a:gd name="connsiteX325" fmla="*/ 11717401 w 12191992"/>
              <a:gd name="connsiteY325" fmla="*/ 6477469 h 6857996"/>
              <a:gd name="connsiteX326" fmla="*/ 11717401 w 12191992"/>
              <a:gd name="connsiteY326" fmla="*/ 6460029 h 6857996"/>
              <a:gd name="connsiteX327" fmla="*/ 11219832 w 12191992"/>
              <a:gd name="connsiteY327" fmla="*/ 6460029 h 6857996"/>
              <a:gd name="connsiteX328" fmla="*/ 11219832 w 12191992"/>
              <a:gd name="connsiteY328" fmla="*/ 6477469 h 6857996"/>
              <a:gd name="connsiteX329" fmla="*/ 11212645 w 12191992"/>
              <a:gd name="connsiteY329" fmla="*/ 6477469 h 6857996"/>
              <a:gd name="connsiteX330" fmla="*/ 11212645 w 12191992"/>
              <a:gd name="connsiteY330" fmla="*/ 6486064 h 6857996"/>
              <a:gd name="connsiteX331" fmla="*/ 11219832 w 12191992"/>
              <a:gd name="connsiteY331" fmla="*/ 6486064 h 6857996"/>
              <a:gd name="connsiteX332" fmla="*/ 11219832 w 12191992"/>
              <a:gd name="connsiteY332" fmla="*/ 6518330 h 6857996"/>
              <a:gd name="connsiteX333" fmla="*/ 11224858 w 12191992"/>
              <a:gd name="connsiteY333" fmla="*/ 6534363 h 6857996"/>
              <a:gd name="connsiteX334" fmla="*/ 11239534 w 12191992"/>
              <a:gd name="connsiteY334" fmla="*/ 6539338 h 6857996"/>
              <a:gd name="connsiteX335" fmla="*/ 11245817 w 12191992"/>
              <a:gd name="connsiteY335" fmla="*/ 6538836 h 6857996"/>
              <a:gd name="connsiteX336" fmla="*/ 11252351 w 12191992"/>
              <a:gd name="connsiteY336" fmla="*/ 6537580 h 6857996"/>
              <a:gd name="connsiteX337" fmla="*/ 11252300 w 12191992"/>
              <a:gd name="connsiteY337" fmla="*/ 6537580 h 6857996"/>
              <a:gd name="connsiteX338" fmla="*/ 11252300 w 12191992"/>
              <a:gd name="connsiteY338" fmla="*/ 6528432 h 6857996"/>
              <a:gd name="connsiteX339" fmla="*/ 11251748 w 12191992"/>
              <a:gd name="connsiteY339" fmla="*/ 6528432 h 6857996"/>
              <a:gd name="connsiteX340" fmla="*/ 11247677 w 12191992"/>
              <a:gd name="connsiteY340" fmla="*/ 6529638 h 6857996"/>
              <a:gd name="connsiteX341" fmla="*/ 11242248 w 12191992"/>
              <a:gd name="connsiteY341" fmla="*/ 6530392 h 6857996"/>
              <a:gd name="connsiteX342" fmla="*/ 11235614 w 12191992"/>
              <a:gd name="connsiteY342" fmla="*/ 6529387 h 6857996"/>
              <a:gd name="connsiteX343" fmla="*/ 11232196 w 12191992"/>
              <a:gd name="connsiteY343" fmla="*/ 6526221 h 6857996"/>
              <a:gd name="connsiteX344" fmla="*/ 11230638 w 12191992"/>
              <a:gd name="connsiteY344" fmla="*/ 6521195 h 6857996"/>
              <a:gd name="connsiteX345" fmla="*/ 11230437 w 12191992"/>
              <a:gd name="connsiteY345" fmla="*/ 6513706 h 6857996"/>
              <a:gd name="connsiteX346" fmla="*/ 11230437 w 12191992"/>
              <a:gd name="connsiteY346" fmla="*/ 6486064 h 6857996"/>
              <a:gd name="connsiteX347" fmla="*/ 11252300 w 12191992"/>
              <a:gd name="connsiteY347" fmla="*/ 6486064 h 6857996"/>
              <a:gd name="connsiteX348" fmla="*/ 11252300 w 12191992"/>
              <a:gd name="connsiteY348" fmla="*/ 6477469 h 6857996"/>
              <a:gd name="connsiteX349" fmla="*/ 11230437 w 12191992"/>
              <a:gd name="connsiteY349" fmla="*/ 6477469 h 6857996"/>
              <a:gd name="connsiteX350" fmla="*/ 11230437 w 12191992"/>
              <a:gd name="connsiteY350" fmla="*/ 6460029 h 6857996"/>
              <a:gd name="connsiteX351" fmla="*/ 10727440 w 12191992"/>
              <a:gd name="connsiteY351" fmla="*/ 6460029 h 6857996"/>
              <a:gd name="connsiteX352" fmla="*/ 10727440 w 12191992"/>
              <a:gd name="connsiteY352" fmla="*/ 6477469 h 6857996"/>
              <a:gd name="connsiteX353" fmla="*/ 10720203 w 12191992"/>
              <a:gd name="connsiteY353" fmla="*/ 6477469 h 6857996"/>
              <a:gd name="connsiteX354" fmla="*/ 10720203 w 12191992"/>
              <a:gd name="connsiteY354" fmla="*/ 6486064 h 6857996"/>
              <a:gd name="connsiteX355" fmla="*/ 10727390 w 12191992"/>
              <a:gd name="connsiteY355" fmla="*/ 6486064 h 6857996"/>
              <a:gd name="connsiteX356" fmla="*/ 10727390 w 12191992"/>
              <a:gd name="connsiteY356" fmla="*/ 6518330 h 6857996"/>
              <a:gd name="connsiteX357" fmla="*/ 10732416 w 12191992"/>
              <a:gd name="connsiteY357" fmla="*/ 6534363 h 6857996"/>
              <a:gd name="connsiteX358" fmla="*/ 10747092 w 12191992"/>
              <a:gd name="connsiteY358" fmla="*/ 6539338 h 6857996"/>
              <a:gd name="connsiteX359" fmla="*/ 10753375 w 12191992"/>
              <a:gd name="connsiteY359" fmla="*/ 6538836 h 6857996"/>
              <a:gd name="connsiteX360" fmla="*/ 10759908 w 12191992"/>
              <a:gd name="connsiteY360" fmla="*/ 6537580 h 6857996"/>
              <a:gd name="connsiteX361" fmla="*/ 10759959 w 12191992"/>
              <a:gd name="connsiteY361" fmla="*/ 6537580 h 6857996"/>
              <a:gd name="connsiteX362" fmla="*/ 10759959 w 12191992"/>
              <a:gd name="connsiteY362" fmla="*/ 6528432 h 6857996"/>
              <a:gd name="connsiteX363" fmla="*/ 10759406 w 12191992"/>
              <a:gd name="connsiteY363" fmla="*/ 6528432 h 6857996"/>
              <a:gd name="connsiteX364" fmla="*/ 10755335 w 12191992"/>
              <a:gd name="connsiteY364" fmla="*/ 6529638 h 6857996"/>
              <a:gd name="connsiteX365" fmla="*/ 10749907 w 12191992"/>
              <a:gd name="connsiteY365" fmla="*/ 6530392 h 6857996"/>
              <a:gd name="connsiteX366" fmla="*/ 10743272 w 12191992"/>
              <a:gd name="connsiteY366" fmla="*/ 6529387 h 6857996"/>
              <a:gd name="connsiteX367" fmla="*/ 10739855 w 12191992"/>
              <a:gd name="connsiteY367" fmla="*/ 6526221 h 6857996"/>
              <a:gd name="connsiteX368" fmla="*/ 10738297 w 12191992"/>
              <a:gd name="connsiteY368" fmla="*/ 6521195 h 6857996"/>
              <a:gd name="connsiteX369" fmla="*/ 10738045 w 12191992"/>
              <a:gd name="connsiteY369" fmla="*/ 6513706 h 6857996"/>
              <a:gd name="connsiteX370" fmla="*/ 10738045 w 12191992"/>
              <a:gd name="connsiteY370" fmla="*/ 6486064 h 6857996"/>
              <a:gd name="connsiteX371" fmla="*/ 10759959 w 12191992"/>
              <a:gd name="connsiteY371" fmla="*/ 6486064 h 6857996"/>
              <a:gd name="connsiteX372" fmla="*/ 10759959 w 12191992"/>
              <a:gd name="connsiteY372" fmla="*/ 6477469 h 6857996"/>
              <a:gd name="connsiteX373" fmla="*/ 10738045 w 12191992"/>
              <a:gd name="connsiteY373" fmla="*/ 6477469 h 6857996"/>
              <a:gd name="connsiteX374" fmla="*/ 10738045 w 12191992"/>
              <a:gd name="connsiteY374" fmla="*/ 6460029 h 6857996"/>
              <a:gd name="connsiteX375" fmla="*/ 10888824 w 12191992"/>
              <a:gd name="connsiteY375" fmla="*/ 6456662 h 6857996"/>
              <a:gd name="connsiteX376" fmla="*/ 10888824 w 12191992"/>
              <a:gd name="connsiteY376" fmla="*/ 6467267 h 6857996"/>
              <a:gd name="connsiteX377" fmla="*/ 10900786 w 12191992"/>
              <a:gd name="connsiteY377" fmla="*/ 6467267 h 6857996"/>
              <a:gd name="connsiteX378" fmla="*/ 10900786 w 12191992"/>
              <a:gd name="connsiteY378" fmla="*/ 6456662 h 6857996"/>
              <a:gd name="connsiteX379" fmla="*/ 11118459 w 12191992"/>
              <a:gd name="connsiteY379" fmla="*/ 6455556 h 6857996"/>
              <a:gd name="connsiteX380" fmla="*/ 11108458 w 12191992"/>
              <a:gd name="connsiteY380" fmla="*/ 6457165 h 6857996"/>
              <a:gd name="connsiteX381" fmla="*/ 11101120 w 12191992"/>
              <a:gd name="connsiteY381" fmla="*/ 6461386 h 6857996"/>
              <a:gd name="connsiteX382" fmla="*/ 11096647 w 12191992"/>
              <a:gd name="connsiteY382" fmla="*/ 6467417 h 6857996"/>
              <a:gd name="connsiteX383" fmla="*/ 11095139 w 12191992"/>
              <a:gd name="connsiteY383" fmla="*/ 6474354 h 6857996"/>
              <a:gd name="connsiteX384" fmla="*/ 11097853 w 12191992"/>
              <a:gd name="connsiteY384" fmla="*/ 6484355 h 6857996"/>
              <a:gd name="connsiteX385" fmla="*/ 11106799 w 12191992"/>
              <a:gd name="connsiteY385" fmla="*/ 6492245 h 6857996"/>
              <a:gd name="connsiteX386" fmla="*/ 11100869 w 12191992"/>
              <a:gd name="connsiteY386" fmla="*/ 6496166 h 6857996"/>
              <a:gd name="connsiteX387" fmla="*/ 11095994 w 12191992"/>
              <a:gd name="connsiteY387" fmla="*/ 6500991 h 6857996"/>
              <a:gd name="connsiteX388" fmla="*/ 11092526 w 12191992"/>
              <a:gd name="connsiteY388" fmla="*/ 6507273 h 6857996"/>
              <a:gd name="connsiteX389" fmla="*/ 11091068 w 12191992"/>
              <a:gd name="connsiteY389" fmla="*/ 6515918 h 6857996"/>
              <a:gd name="connsiteX390" fmla="*/ 11098858 w 12191992"/>
              <a:gd name="connsiteY390" fmla="*/ 6533207 h 6857996"/>
              <a:gd name="connsiteX391" fmla="*/ 11118359 w 12191992"/>
              <a:gd name="connsiteY391" fmla="*/ 6539791 h 6857996"/>
              <a:gd name="connsiteX392" fmla="*/ 11132281 w 12191992"/>
              <a:gd name="connsiteY392" fmla="*/ 6536725 h 6857996"/>
              <a:gd name="connsiteX393" fmla="*/ 11145549 w 12191992"/>
              <a:gd name="connsiteY393" fmla="*/ 6525919 h 6857996"/>
              <a:gd name="connsiteX394" fmla="*/ 11158416 w 12191992"/>
              <a:gd name="connsiteY394" fmla="*/ 6538183 h 6857996"/>
              <a:gd name="connsiteX395" fmla="*/ 11172287 w 12191992"/>
              <a:gd name="connsiteY395" fmla="*/ 6538183 h 6857996"/>
              <a:gd name="connsiteX396" fmla="*/ 11150977 w 12191992"/>
              <a:gd name="connsiteY396" fmla="*/ 6518179 h 6857996"/>
              <a:gd name="connsiteX397" fmla="*/ 11155802 w 12191992"/>
              <a:gd name="connsiteY397" fmla="*/ 6505715 h 6857996"/>
              <a:gd name="connsiteX398" fmla="*/ 11157209 w 12191992"/>
              <a:gd name="connsiteY398" fmla="*/ 6493954 h 6857996"/>
              <a:gd name="connsiteX399" fmla="*/ 11157209 w 12191992"/>
              <a:gd name="connsiteY399" fmla="*/ 6488778 h 6857996"/>
              <a:gd name="connsiteX400" fmla="*/ 11146203 w 12191992"/>
              <a:gd name="connsiteY400" fmla="*/ 6488778 h 6857996"/>
              <a:gd name="connsiteX401" fmla="*/ 11146253 w 12191992"/>
              <a:gd name="connsiteY401" fmla="*/ 6495161 h 6857996"/>
              <a:gd name="connsiteX402" fmla="*/ 11146152 w 12191992"/>
              <a:gd name="connsiteY402" fmla="*/ 6501946 h 6857996"/>
              <a:gd name="connsiteX403" fmla="*/ 11145700 w 12191992"/>
              <a:gd name="connsiteY403" fmla="*/ 6507374 h 6857996"/>
              <a:gd name="connsiteX404" fmla="*/ 11144494 w 12191992"/>
              <a:gd name="connsiteY404" fmla="*/ 6512149 h 6857996"/>
              <a:gd name="connsiteX405" fmla="*/ 11123536 w 12191992"/>
              <a:gd name="connsiteY405" fmla="*/ 6492497 h 6857996"/>
              <a:gd name="connsiteX406" fmla="*/ 11132180 w 12191992"/>
              <a:gd name="connsiteY406" fmla="*/ 6488325 h 6857996"/>
              <a:gd name="connsiteX407" fmla="*/ 11137307 w 12191992"/>
              <a:gd name="connsiteY407" fmla="*/ 6483199 h 6857996"/>
              <a:gd name="connsiteX408" fmla="*/ 11139619 w 12191992"/>
              <a:gd name="connsiteY408" fmla="*/ 6477771 h 6857996"/>
              <a:gd name="connsiteX409" fmla="*/ 11140272 w 12191992"/>
              <a:gd name="connsiteY409" fmla="*/ 6472343 h 6857996"/>
              <a:gd name="connsiteX410" fmla="*/ 11134241 w 12191992"/>
              <a:gd name="connsiteY410" fmla="*/ 6460331 h 6857996"/>
              <a:gd name="connsiteX411" fmla="*/ 11118459 w 12191992"/>
              <a:gd name="connsiteY411" fmla="*/ 6455556 h 6857996"/>
              <a:gd name="connsiteX412" fmla="*/ 11715391 w 12191992"/>
              <a:gd name="connsiteY412" fmla="*/ 6389112 h 6857996"/>
              <a:gd name="connsiteX413" fmla="*/ 11705540 w 12191992"/>
              <a:gd name="connsiteY413" fmla="*/ 6424696 h 6857996"/>
              <a:gd name="connsiteX414" fmla="*/ 11713783 w 12191992"/>
              <a:gd name="connsiteY414" fmla="*/ 6424696 h 6857996"/>
              <a:gd name="connsiteX415" fmla="*/ 11729715 w 12191992"/>
              <a:gd name="connsiteY415" fmla="*/ 6389112 h 6857996"/>
              <a:gd name="connsiteX416" fmla="*/ 8789787 w 12191992"/>
              <a:gd name="connsiteY416" fmla="*/ 6377302 h 6857996"/>
              <a:gd name="connsiteX417" fmla="*/ 8810092 w 12191992"/>
              <a:gd name="connsiteY417" fmla="*/ 6378559 h 6857996"/>
              <a:gd name="connsiteX418" fmla="*/ 8826878 w 12191992"/>
              <a:gd name="connsiteY418" fmla="*/ 6385294 h 6857996"/>
              <a:gd name="connsiteX419" fmla="*/ 8833111 w 12191992"/>
              <a:gd name="connsiteY419" fmla="*/ 6420174 h 6857996"/>
              <a:gd name="connsiteX420" fmla="*/ 8747971 w 12191992"/>
              <a:gd name="connsiteY420" fmla="*/ 6420174 h 6857996"/>
              <a:gd name="connsiteX421" fmla="*/ 8754555 w 12191992"/>
              <a:gd name="connsiteY421" fmla="*/ 6385997 h 6857996"/>
              <a:gd name="connsiteX422" fmla="*/ 8771141 w 12191992"/>
              <a:gd name="connsiteY422" fmla="*/ 6378810 h 6857996"/>
              <a:gd name="connsiteX423" fmla="*/ 8789787 w 12191992"/>
              <a:gd name="connsiteY423" fmla="*/ 6377302 h 6857996"/>
              <a:gd name="connsiteX424" fmla="*/ 10145587 w 12191992"/>
              <a:gd name="connsiteY424" fmla="*/ 6377302 h 6857996"/>
              <a:gd name="connsiteX425" fmla="*/ 10180467 w 12191992"/>
              <a:gd name="connsiteY425" fmla="*/ 6387505 h 6857996"/>
              <a:gd name="connsiteX426" fmla="*/ 10191725 w 12191992"/>
              <a:gd name="connsiteY426" fmla="*/ 6436608 h 6857996"/>
              <a:gd name="connsiteX427" fmla="*/ 10191725 w 12191992"/>
              <a:gd name="connsiteY427" fmla="*/ 6440579 h 6857996"/>
              <a:gd name="connsiteX428" fmla="*/ 10182678 w 12191992"/>
              <a:gd name="connsiteY428" fmla="*/ 6491090 h 6857996"/>
              <a:gd name="connsiteX429" fmla="*/ 10145587 w 12191992"/>
              <a:gd name="connsiteY429" fmla="*/ 6503051 h 6857996"/>
              <a:gd name="connsiteX430" fmla="*/ 10112818 w 12191992"/>
              <a:gd name="connsiteY430" fmla="*/ 6491090 h 6857996"/>
              <a:gd name="connsiteX431" fmla="*/ 10105179 w 12191992"/>
              <a:gd name="connsiteY431" fmla="*/ 6449274 h 6857996"/>
              <a:gd name="connsiteX432" fmla="*/ 10105179 w 12191992"/>
              <a:gd name="connsiteY432" fmla="*/ 6431431 h 6857996"/>
              <a:gd name="connsiteX433" fmla="*/ 10113521 w 12191992"/>
              <a:gd name="connsiteY433" fmla="*/ 6387505 h 6857996"/>
              <a:gd name="connsiteX434" fmla="*/ 10145587 w 12191992"/>
              <a:gd name="connsiteY434" fmla="*/ 6377302 h 6857996"/>
              <a:gd name="connsiteX435" fmla="*/ 9938267 w 12191992"/>
              <a:gd name="connsiteY435" fmla="*/ 6377302 h 6857996"/>
              <a:gd name="connsiteX436" fmla="*/ 9957868 w 12191992"/>
              <a:gd name="connsiteY436" fmla="*/ 6379161 h 6857996"/>
              <a:gd name="connsiteX437" fmla="*/ 9974654 w 12191992"/>
              <a:gd name="connsiteY437" fmla="*/ 6388208 h 6857996"/>
              <a:gd name="connsiteX438" fmla="*/ 9982293 w 12191992"/>
              <a:gd name="connsiteY438" fmla="*/ 6441282 h 6857996"/>
              <a:gd name="connsiteX439" fmla="*/ 9974654 w 12191992"/>
              <a:gd name="connsiteY439" fmla="*/ 6493300 h 6857996"/>
              <a:gd name="connsiteX440" fmla="*/ 9938267 w 12191992"/>
              <a:gd name="connsiteY440" fmla="*/ 6503050 h 6857996"/>
              <a:gd name="connsiteX441" fmla="*/ 9900823 w 12191992"/>
              <a:gd name="connsiteY441" fmla="*/ 6491089 h 6857996"/>
              <a:gd name="connsiteX442" fmla="*/ 9894239 w 12191992"/>
              <a:gd name="connsiteY442" fmla="*/ 6441282 h 6857996"/>
              <a:gd name="connsiteX443" fmla="*/ 9902682 w 12191992"/>
              <a:gd name="connsiteY443" fmla="*/ 6387504 h 6857996"/>
              <a:gd name="connsiteX444" fmla="*/ 9919268 w 12191992"/>
              <a:gd name="connsiteY444" fmla="*/ 6379060 h 6857996"/>
              <a:gd name="connsiteX445" fmla="*/ 9938267 w 12191992"/>
              <a:gd name="connsiteY445" fmla="*/ 6377302 h 6857996"/>
              <a:gd name="connsiteX446" fmla="*/ 9635051 w 12191992"/>
              <a:gd name="connsiteY446" fmla="*/ 6377302 h 6857996"/>
              <a:gd name="connsiteX447" fmla="*/ 9654652 w 12191992"/>
              <a:gd name="connsiteY447" fmla="*/ 6379161 h 6857996"/>
              <a:gd name="connsiteX448" fmla="*/ 9671439 w 12191992"/>
              <a:gd name="connsiteY448" fmla="*/ 6388208 h 6857996"/>
              <a:gd name="connsiteX449" fmla="*/ 9679078 w 12191992"/>
              <a:gd name="connsiteY449" fmla="*/ 6441282 h 6857996"/>
              <a:gd name="connsiteX450" fmla="*/ 9671439 w 12191992"/>
              <a:gd name="connsiteY450" fmla="*/ 6493300 h 6857996"/>
              <a:gd name="connsiteX451" fmla="*/ 9635051 w 12191992"/>
              <a:gd name="connsiteY451" fmla="*/ 6503050 h 6857996"/>
              <a:gd name="connsiteX452" fmla="*/ 9597608 w 12191992"/>
              <a:gd name="connsiteY452" fmla="*/ 6491089 h 6857996"/>
              <a:gd name="connsiteX453" fmla="*/ 9591024 w 12191992"/>
              <a:gd name="connsiteY453" fmla="*/ 6441282 h 6857996"/>
              <a:gd name="connsiteX454" fmla="*/ 9599467 w 12191992"/>
              <a:gd name="connsiteY454" fmla="*/ 6387504 h 6857996"/>
              <a:gd name="connsiteX455" fmla="*/ 9616052 w 12191992"/>
              <a:gd name="connsiteY455" fmla="*/ 6379060 h 6857996"/>
              <a:gd name="connsiteX456" fmla="*/ 9635051 w 12191992"/>
              <a:gd name="connsiteY456" fmla="*/ 6377302 h 6857996"/>
              <a:gd name="connsiteX457" fmla="*/ 11504150 w 12191992"/>
              <a:gd name="connsiteY457" fmla="*/ 6372728 h 6857996"/>
              <a:gd name="connsiteX458" fmla="*/ 11504150 w 12191992"/>
              <a:gd name="connsiteY458" fmla="*/ 6389616 h 6857996"/>
              <a:gd name="connsiteX459" fmla="*/ 11495606 w 12191992"/>
              <a:gd name="connsiteY459" fmla="*/ 6394541 h 6857996"/>
              <a:gd name="connsiteX460" fmla="*/ 11485403 w 12191992"/>
              <a:gd name="connsiteY460" fmla="*/ 6396652 h 6857996"/>
              <a:gd name="connsiteX461" fmla="*/ 11475402 w 12191992"/>
              <a:gd name="connsiteY461" fmla="*/ 6394039 h 6857996"/>
              <a:gd name="connsiteX462" fmla="*/ 11472135 w 12191992"/>
              <a:gd name="connsiteY462" fmla="*/ 6386198 h 6857996"/>
              <a:gd name="connsiteX463" fmla="*/ 11474949 w 12191992"/>
              <a:gd name="connsiteY463" fmla="*/ 6378961 h 6857996"/>
              <a:gd name="connsiteX464" fmla="*/ 11482338 w 12191992"/>
              <a:gd name="connsiteY464" fmla="*/ 6375091 h 6857996"/>
              <a:gd name="connsiteX465" fmla="*/ 11492741 w 12191992"/>
              <a:gd name="connsiteY465" fmla="*/ 6373532 h 6857996"/>
              <a:gd name="connsiteX466" fmla="*/ 11504150 w 12191992"/>
              <a:gd name="connsiteY466" fmla="*/ 6372728 h 6857996"/>
              <a:gd name="connsiteX467" fmla="*/ 11078955 w 12191992"/>
              <a:gd name="connsiteY467" fmla="*/ 6372728 h 6857996"/>
              <a:gd name="connsiteX468" fmla="*/ 11078955 w 12191992"/>
              <a:gd name="connsiteY468" fmla="*/ 6389616 h 6857996"/>
              <a:gd name="connsiteX469" fmla="*/ 11070410 w 12191992"/>
              <a:gd name="connsiteY469" fmla="*/ 6394541 h 6857996"/>
              <a:gd name="connsiteX470" fmla="*/ 11060208 w 12191992"/>
              <a:gd name="connsiteY470" fmla="*/ 6396652 h 6857996"/>
              <a:gd name="connsiteX471" fmla="*/ 11050207 w 12191992"/>
              <a:gd name="connsiteY471" fmla="*/ 6394039 h 6857996"/>
              <a:gd name="connsiteX472" fmla="*/ 11046940 w 12191992"/>
              <a:gd name="connsiteY472" fmla="*/ 6386198 h 6857996"/>
              <a:gd name="connsiteX473" fmla="*/ 11049754 w 12191992"/>
              <a:gd name="connsiteY473" fmla="*/ 6378961 h 6857996"/>
              <a:gd name="connsiteX474" fmla="*/ 11057142 w 12191992"/>
              <a:gd name="connsiteY474" fmla="*/ 6375091 h 6857996"/>
              <a:gd name="connsiteX475" fmla="*/ 11067546 w 12191992"/>
              <a:gd name="connsiteY475" fmla="*/ 6373532 h 6857996"/>
              <a:gd name="connsiteX476" fmla="*/ 11078955 w 12191992"/>
              <a:gd name="connsiteY476" fmla="*/ 6372728 h 6857996"/>
              <a:gd name="connsiteX477" fmla="*/ 11285672 w 12191992"/>
              <a:gd name="connsiteY477" fmla="*/ 6351418 h 6857996"/>
              <a:gd name="connsiteX478" fmla="*/ 11292910 w 12191992"/>
              <a:gd name="connsiteY478" fmla="*/ 6352222 h 6857996"/>
              <a:gd name="connsiteX479" fmla="*/ 11300800 w 12191992"/>
              <a:gd name="connsiteY479" fmla="*/ 6354835 h 6857996"/>
              <a:gd name="connsiteX480" fmla="*/ 11300800 w 12191992"/>
              <a:gd name="connsiteY480" fmla="*/ 6387906 h 6857996"/>
              <a:gd name="connsiteX481" fmla="*/ 11292256 w 12191992"/>
              <a:gd name="connsiteY481" fmla="*/ 6392480 h 6857996"/>
              <a:gd name="connsiteX482" fmla="*/ 11282959 w 12191992"/>
              <a:gd name="connsiteY482" fmla="*/ 6394189 h 6857996"/>
              <a:gd name="connsiteX483" fmla="*/ 11270595 w 12191992"/>
              <a:gd name="connsiteY483" fmla="*/ 6388911 h 6857996"/>
              <a:gd name="connsiteX484" fmla="*/ 11266875 w 12191992"/>
              <a:gd name="connsiteY484" fmla="*/ 6373431 h 6857996"/>
              <a:gd name="connsiteX485" fmla="*/ 11271901 w 12191992"/>
              <a:gd name="connsiteY485" fmla="*/ 6357047 h 6857996"/>
              <a:gd name="connsiteX486" fmla="*/ 11285672 w 12191992"/>
              <a:gd name="connsiteY486" fmla="*/ 6351418 h 6857996"/>
              <a:gd name="connsiteX487" fmla="*/ 10929785 w 12191992"/>
              <a:gd name="connsiteY487" fmla="*/ 6351016 h 6857996"/>
              <a:gd name="connsiteX488" fmla="*/ 10943104 w 12191992"/>
              <a:gd name="connsiteY488" fmla="*/ 6356745 h 6857996"/>
              <a:gd name="connsiteX489" fmla="*/ 10947929 w 12191992"/>
              <a:gd name="connsiteY489" fmla="*/ 6374286 h 6857996"/>
              <a:gd name="connsiteX490" fmla="*/ 10943104 w 12191992"/>
              <a:gd name="connsiteY490" fmla="*/ 6391626 h 6857996"/>
              <a:gd name="connsiteX491" fmla="*/ 10929835 w 12191992"/>
              <a:gd name="connsiteY491" fmla="*/ 6397455 h 6857996"/>
              <a:gd name="connsiteX492" fmla="*/ 10916466 w 12191992"/>
              <a:gd name="connsiteY492" fmla="*/ 6391575 h 6857996"/>
              <a:gd name="connsiteX493" fmla="*/ 10911641 w 12191992"/>
              <a:gd name="connsiteY493" fmla="*/ 6374286 h 6857996"/>
              <a:gd name="connsiteX494" fmla="*/ 10916416 w 12191992"/>
              <a:gd name="connsiteY494" fmla="*/ 6356745 h 6857996"/>
              <a:gd name="connsiteX495" fmla="*/ 10929785 w 12191992"/>
              <a:gd name="connsiteY495" fmla="*/ 6351016 h 6857996"/>
              <a:gd name="connsiteX496" fmla="*/ 10257766 w 12191992"/>
              <a:gd name="connsiteY496" fmla="*/ 6344985 h 6857996"/>
              <a:gd name="connsiteX497" fmla="*/ 10321043 w 12191992"/>
              <a:gd name="connsiteY497" fmla="*/ 6535872 h 6857996"/>
              <a:gd name="connsiteX498" fmla="*/ 10343257 w 12191992"/>
              <a:gd name="connsiteY498" fmla="*/ 6535872 h 6857996"/>
              <a:gd name="connsiteX499" fmla="*/ 10333758 w 12191992"/>
              <a:gd name="connsiteY499" fmla="*/ 6569244 h 6857996"/>
              <a:gd name="connsiteX500" fmla="*/ 10306166 w 12191992"/>
              <a:gd name="connsiteY500" fmla="*/ 6585678 h 6857996"/>
              <a:gd name="connsiteX501" fmla="*/ 10301291 w 12191992"/>
              <a:gd name="connsiteY501" fmla="*/ 6585327 h 6857996"/>
              <a:gd name="connsiteX502" fmla="*/ 10296415 w 12191992"/>
              <a:gd name="connsiteY502" fmla="*/ 6584975 h 6857996"/>
              <a:gd name="connsiteX503" fmla="*/ 10296415 w 12191992"/>
              <a:gd name="connsiteY503" fmla="*/ 6619504 h 6857996"/>
              <a:gd name="connsiteX504" fmla="*/ 10314509 w 12191992"/>
              <a:gd name="connsiteY504" fmla="*/ 6620207 h 6857996"/>
              <a:gd name="connsiteX505" fmla="*/ 10352254 w 12191992"/>
              <a:gd name="connsiteY505" fmla="*/ 6613271 h 6857996"/>
              <a:gd name="connsiteX506" fmla="*/ 10372559 w 12191992"/>
              <a:gd name="connsiteY506" fmla="*/ 6592665 h 6857996"/>
              <a:gd name="connsiteX507" fmla="*/ 10385073 w 12191992"/>
              <a:gd name="connsiteY507" fmla="*/ 6558739 h 6857996"/>
              <a:gd name="connsiteX508" fmla="*/ 10438147 w 12191992"/>
              <a:gd name="connsiteY508" fmla="*/ 6344985 h 6857996"/>
              <a:gd name="connsiteX509" fmla="*/ 10391305 w 12191992"/>
              <a:gd name="connsiteY509" fmla="*/ 6344985 h 6857996"/>
              <a:gd name="connsiteX510" fmla="*/ 10354465 w 12191992"/>
              <a:gd name="connsiteY510" fmla="*/ 6507525 h 6857996"/>
              <a:gd name="connsiteX511" fmla="*/ 10353762 w 12191992"/>
              <a:gd name="connsiteY511" fmla="*/ 6507525 h 6857996"/>
              <a:gd name="connsiteX512" fmla="*/ 10305412 w 12191992"/>
              <a:gd name="connsiteY512" fmla="*/ 6344985 h 6857996"/>
              <a:gd name="connsiteX513" fmla="*/ 11155601 w 12191992"/>
              <a:gd name="connsiteY513" fmla="*/ 6343879 h 6857996"/>
              <a:gd name="connsiteX514" fmla="*/ 11155601 w 12191992"/>
              <a:gd name="connsiteY514" fmla="*/ 6404593 h 6857996"/>
              <a:gd name="connsiteX515" fmla="*/ 11166205 w 12191992"/>
              <a:gd name="connsiteY515" fmla="*/ 6404593 h 6857996"/>
              <a:gd name="connsiteX516" fmla="*/ 11166205 w 12191992"/>
              <a:gd name="connsiteY516" fmla="*/ 6343879 h 6857996"/>
              <a:gd name="connsiteX517" fmla="*/ 10967480 w 12191992"/>
              <a:gd name="connsiteY517" fmla="*/ 6343879 h 6857996"/>
              <a:gd name="connsiteX518" fmla="*/ 10992811 w 12191992"/>
              <a:gd name="connsiteY518" fmla="*/ 6404593 h 6857996"/>
              <a:gd name="connsiteX519" fmla="*/ 11003466 w 12191992"/>
              <a:gd name="connsiteY519" fmla="*/ 6404593 h 6857996"/>
              <a:gd name="connsiteX520" fmla="*/ 11028947 w 12191992"/>
              <a:gd name="connsiteY520" fmla="*/ 6343879 h 6857996"/>
              <a:gd name="connsiteX521" fmla="*/ 11017840 w 12191992"/>
              <a:gd name="connsiteY521" fmla="*/ 6343879 h 6857996"/>
              <a:gd name="connsiteX522" fmla="*/ 10998490 w 12191992"/>
              <a:gd name="connsiteY522" fmla="*/ 6392179 h 6857996"/>
              <a:gd name="connsiteX523" fmla="*/ 10978989 w 12191992"/>
              <a:gd name="connsiteY523" fmla="*/ 6343879 h 6857996"/>
              <a:gd name="connsiteX524" fmla="*/ 10727289 w 12191992"/>
              <a:gd name="connsiteY524" fmla="*/ 6343879 h 6857996"/>
              <a:gd name="connsiteX525" fmla="*/ 10727289 w 12191992"/>
              <a:gd name="connsiteY525" fmla="*/ 6404593 h 6857996"/>
              <a:gd name="connsiteX526" fmla="*/ 10737894 w 12191992"/>
              <a:gd name="connsiteY526" fmla="*/ 6404593 h 6857996"/>
              <a:gd name="connsiteX527" fmla="*/ 10737894 w 12191992"/>
              <a:gd name="connsiteY527" fmla="*/ 6343879 h 6857996"/>
              <a:gd name="connsiteX528" fmla="*/ 11450022 w 12191992"/>
              <a:gd name="connsiteY528" fmla="*/ 6343829 h 6857996"/>
              <a:gd name="connsiteX529" fmla="*/ 11440170 w 12191992"/>
              <a:gd name="connsiteY529" fmla="*/ 6345890 h 6857996"/>
              <a:gd name="connsiteX530" fmla="*/ 11429013 w 12191992"/>
              <a:gd name="connsiteY530" fmla="*/ 6352826 h 6857996"/>
              <a:gd name="connsiteX531" fmla="*/ 11429013 w 12191992"/>
              <a:gd name="connsiteY531" fmla="*/ 6343879 h 6857996"/>
              <a:gd name="connsiteX532" fmla="*/ 11418408 w 12191992"/>
              <a:gd name="connsiteY532" fmla="*/ 6343879 h 6857996"/>
              <a:gd name="connsiteX533" fmla="*/ 11418408 w 12191992"/>
              <a:gd name="connsiteY533" fmla="*/ 6404593 h 6857996"/>
              <a:gd name="connsiteX534" fmla="*/ 11429013 w 12191992"/>
              <a:gd name="connsiteY534" fmla="*/ 6404593 h 6857996"/>
              <a:gd name="connsiteX535" fmla="*/ 11429013 w 12191992"/>
              <a:gd name="connsiteY535" fmla="*/ 6361521 h 6857996"/>
              <a:gd name="connsiteX536" fmla="*/ 11437809 w 12191992"/>
              <a:gd name="connsiteY536" fmla="*/ 6356093 h 6857996"/>
              <a:gd name="connsiteX537" fmla="*/ 11447308 w 12191992"/>
              <a:gd name="connsiteY537" fmla="*/ 6353982 h 6857996"/>
              <a:gd name="connsiteX538" fmla="*/ 11452585 w 12191992"/>
              <a:gd name="connsiteY538" fmla="*/ 6354233 h 6857996"/>
              <a:gd name="connsiteX539" fmla="*/ 11457209 w 12191992"/>
              <a:gd name="connsiteY539" fmla="*/ 6355037 h 6857996"/>
              <a:gd name="connsiteX540" fmla="*/ 11457762 w 12191992"/>
              <a:gd name="connsiteY540" fmla="*/ 6355037 h 6857996"/>
              <a:gd name="connsiteX541" fmla="*/ 11457762 w 12191992"/>
              <a:gd name="connsiteY541" fmla="*/ 6344482 h 6857996"/>
              <a:gd name="connsiteX542" fmla="*/ 11454043 w 12191992"/>
              <a:gd name="connsiteY542" fmla="*/ 6343980 h 6857996"/>
              <a:gd name="connsiteX543" fmla="*/ 11450022 w 12191992"/>
              <a:gd name="connsiteY543" fmla="*/ 6343829 h 6857996"/>
              <a:gd name="connsiteX544" fmla="*/ 9938267 w 12191992"/>
              <a:gd name="connsiteY544" fmla="*/ 6342823 h 6857996"/>
              <a:gd name="connsiteX545" fmla="*/ 9862978 w 12191992"/>
              <a:gd name="connsiteY545" fmla="*/ 6364636 h 6857996"/>
              <a:gd name="connsiteX546" fmla="*/ 9848101 w 12191992"/>
              <a:gd name="connsiteY546" fmla="*/ 6446358 h 6857996"/>
              <a:gd name="connsiteX547" fmla="*/ 9861571 w 12191992"/>
              <a:gd name="connsiteY547" fmla="*/ 6514359 h 6857996"/>
              <a:gd name="connsiteX548" fmla="*/ 9880468 w 12191992"/>
              <a:gd name="connsiteY548" fmla="*/ 6529788 h 6857996"/>
              <a:gd name="connsiteX549" fmla="*/ 9937563 w 12191992"/>
              <a:gd name="connsiteY549" fmla="*/ 6538031 h 6857996"/>
              <a:gd name="connsiteX550" fmla="*/ 9978474 w 12191992"/>
              <a:gd name="connsiteY550" fmla="*/ 6535166 h 6857996"/>
              <a:gd name="connsiteX551" fmla="*/ 10007675 w 12191992"/>
              <a:gd name="connsiteY551" fmla="*/ 6523104 h 6857996"/>
              <a:gd name="connsiteX552" fmla="*/ 10024964 w 12191992"/>
              <a:gd name="connsiteY552" fmla="*/ 6491440 h 6857996"/>
              <a:gd name="connsiteX553" fmla="*/ 10028432 w 12191992"/>
              <a:gd name="connsiteY553" fmla="*/ 6441282 h 6857996"/>
              <a:gd name="connsiteX554" fmla="*/ 10024913 w 12191992"/>
              <a:gd name="connsiteY554" fmla="*/ 6390218 h 6857996"/>
              <a:gd name="connsiteX555" fmla="*/ 10009936 w 12191992"/>
              <a:gd name="connsiteY555" fmla="*/ 6360665 h 6857996"/>
              <a:gd name="connsiteX556" fmla="*/ 9991541 w 12191992"/>
              <a:gd name="connsiteY556" fmla="*/ 6349558 h 6857996"/>
              <a:gd name="connsiteX557" fmla="*/ 9938267 w 12191992"/>
              <a:gd name="connsiteY557" fmla="*/ 6342823 h 6857996"/>
              <a:gd name="connsiteX558" fmla="*/ 9635051 w 12191992"/>
              <a:gd name="connsiteY558" fmla="*/ 6342823 h 6857996"/>
              <a:gd name="connsiteX559" fmla="*/ 9559762 w 12191992"/>
              <a:gd name="connsiteY559" fmla="*/ 6364636 h 6857996"/>
              <a:gd name="connsiteX560" fmla="*/ 9544835 w 12191992"/>
              <a:gd name="connsiteY560" fmla="*/ 6446358 h 6857996"/>
              <a:gd name="connsiteX561" fmla="*/ 9558355 w 12191992"/>
              <a:gd name="connsiteY561" fmla="*/ 6514359 h 6857996"/>
              <a:gd name="connsiteX562" fmla="*/ 9577252 w 12191992"/>
              <a:gd name="connsiteY562" fmla="*/ 6529788 h 6857996"/>
              <a:gd name="connsiteX563" fmla="*/ 9634347 w 12191992"/>
              <a:gd name="connsiteY563" fmla="*/ 6538031 h 6857996"/>
              <a:gd name="connsiteX564" fmla="*/ 9675258 w 12191992"/>
              <a:gd name="connsiteY564" fmla="*/ 6535166 h 6857996"/>
              <a:gd name="connsiteX565" fmla="*/ 9704459 w 12191992"/>
              <a:gd name="connsiteY565" fmla="*/ 6523104 h 6857996"/>
              <a:gd name="connsiteX566" fmla="*/ 9721748 w 12191992"/>
              <a:gd name="connsiteY566" fmla="*/ 6491440 h 6857996"/>
              <a:gd name="connsiteX567" fmla="*/ 9725216 w 12191992"/>
              <a:gd name="connsiteY567" fmla="*/ 6441282 h 6857996"/>
              <a:gd name="connsiteX568" fmla="*/ 9721698 w 12191992"/>
              <a:gd name="connsiteY568" fmla="*/ 6390218 h 6857996"/>
              <a:gd name="connsiteX569" fmla="*/ 9706720 w 12191992"/>
              <a:gd name="connsiteY569" fmla="*/ 6360665 h 6857996"/>
              <a:gd name="connsiteX570" fmla="*/ 9688326 w 12191992"/>
              <a:gd name="connsiteY570" fmla="*/ 6349558 h 6857996"/>
              <a:gd name="connsiteX571" fmla="*/ 9635051 w 12191992"/>
              <a:gd name="connsiteY571" fmla="*/ 6342823 h 6857996"/>
              <a:gd name="connsiteX572" fmla="*/ 8996404 w 12191992"/>
              <a:gd name="connsiteY572" fmla="*/ 6342823 h 6857996"/>
              <a:gd name="connsiteX573" fmla="*/ 8954236 w 12191992"/>
              <a:gd name="connsiteY573" fmla="*/ 6347246 h 6857996"/>
              <a:gd name="connsiteX574" fmla="*/ 8926996 w 12191992"/>
              <a:gd name="connsiteY574" fmla="*/ 6364636 h 6857996"/>
              <a:gd name="connsiteX575" fmla="*/ 8912420 w 12191992"/>
              <a:gd name="connsiteY575" fmla="*/ 6401979 h 6857996"/>
              <a:gd name="connsiteX576" fmla="*/ 8910561 w 12191992"/>
              <a:gd name="connsiteY576" fmla="*/ 6442739 h 6857996"/>
              <a:gd name="connsiteX577" fmla="*/ 8911817 w 12191992"/>
              <a:gd name="connsiteY577" fmla="*/ 6477821 h 6857996"/>
              <a:gd name="connsiteX578" fmla="*/ 8928403 w 12191992"/>
              <a:gd name="connsiteY578" fmla="*/ 6520240 h 6857996"/>
              <a:gd name="connsiteX579" fmla="*/ 8960871 w 12191992"/>
              <a:gd name="connsiteY579" fmla="*/ 6536021 h 6857996"/>
              <a:gd name="connsiteX580" fmla="*/ 8997811 w 12191992"/>
              <a:gd name="connsiteY580" fmla="*/ 6538081 h 6857996"/>
              <a:gd name="connsiteX581" fmla="*/ 9064707 w 12191992"/>
              <a:gd name="connsiteY581" fmla="*/ 6523858 h 6857996"/>
              <a:gd name="connsiteX582" fmla="*/ 9083252 w 12191992"/>
              <a:gd name="connsiteY582" fmla="*/ 6463496 h 6857996"/>
              <a:gd name="connsiteX583" fmla="*/ 9037064 w 12191992"/>
              <a:gd name="connsiteY583" fmla="*/ 6463496 h 6857996"/>
              <a:gd name="connsiteX584" fmla="*/ 9037064 w 12191992"/>
              <a:gd name="connsiteY584" fmla="*/ 6469729 h 6857996"/>
              <a:gd name="connsiteX585" fmla="*/ 9030480 w 12191992"/>
              <a:gd name="connsiteY585" fmla="*/ 6496266 h 6857996"/>
              <a:gd name="connsiteX586" fmla="*/ 9019976 w 12191992"/>
              <a:gd name="connsiteY586" fmla="*/ 6501744 h 6857996"/>
              <a:gd name="connsiteX587" fmla="*/ 8999269 w 12191992"/>
              <a:gd name="connsiteY587" fmla="*/ 6503101 h 6857996"/>
              <a:gd name="connsiteX588" fmla="*/ 8992333 w 12191992"/>
              <a:gd name="connsiteY588" fmla="*/ 6503905 h 6857996"/>
              <a:gd name="connsiteX589" fmla="*/ 8965092 w 12191992"/>
              <a:gd name="connsiteY589" fmla="*/ 6496266 h 6857996"/>
              <a:gd name="connsiteX590" fmla="*/ 8958006 w 12191992"/>
              <a:gd name="connsiteY590" fmla="*/ 6480384 h 6857996"/>
              <a:gd name="connsiteX591" fmla="*/ 8955945 w 12191992"/>
              <a:gd name="connsiteY591" fmla="*/ 6462793 h 6857996"/>
              <a:gd name="connsiteX592" fmla="*/ 8956750 w 12191992"/>
              <a:gd name="connsiteY592" fmla="*/ 6436608 h 6857996"/>
              <a:gd name="connsiteX593" fmla="*/ 8955945 w 12191992"/>
              <a:gd name="connsiteY593" fmla="*/ 6424998 h 6857996"/>
              <a:gd name="connsiteX594" fmla="*/ 8962881 w 12191992"/>
              <a:gd name="connsiteY594" fmla="*/ 6388962 h 6857996"/>
              <a:gd name="connsiteX595" fmla="*/ 8996354 w 12191992"/>
              <a:gd name="connsiteY595" fmla="*/ 6377352 h 6857996"/>
              <a:gd name="connsiteX596" fmla="*/ 9031938 w 12191992"/>
              <a:gd name="connsiteY596" fmla="*/ 6387555 h 6857996"/>
              <a:gd name="connsiteX597" fmla="*/ 9037818 w 12191992"/>
              <a:gd name="connsiteY597" fmla="*/ 6412232 h 6857996"/>
              <a:gd name="connsiteX598" fmla="*/ 9083252 w 12191992"/>
              <a:gd name="connsiteY598" fmla="*/ 6412232 h 6857996"/>
              <a:gd name="connsiteX599" fmla="*/ 9061791 w 12191992"/>
              <a:gd name="connsiteY599" fmla="*/ 6355539 h 6857996"/>
              <a:gd name="connsiteX600" fmla="*/ 9035355 w 12191992"/>
              <a:gd name="connsiteY600" fmla="*/ 6346040 h 6857996"/>
              <a:gd name="connsiteX601" fmla="*/ 8996404 w 12191992"/>
              <a:gd name="connsiteY601" fmla="*/ 6342823 h 6857996"/>
              <a:gd name="connsiteX602" fmla="*/ 10132017 w 12191992"/>
              <a:gd name="connsiteY602" fmla="*/ 6342773 h 6857996"/>
              <a:gd name="connsiteX603" fmla="*/ 10072108 w 12191992"/>
              <a:gd name="connsiteY603" fmla="*/ 6367602 h 6857996"/>
              <a:gd name="connsiteX604" fmla="*/ 10058990 w 12191992"/>
              <a:gd name="connsiteY604" fmla="*/ 6434347 h 6857996"/>
              <a:gd name="connsiteX605" fmla="*/ 10058990 w 12191992"/>
              <a:gd name="connsiteY605" fmla="*/ 6452188 h 6857996"/>
              <a:gd name="connsiteX606" fmla="*/ 10075324 w 12191992"/>
              <a:gd name="connsiteY606" fmla="*/ 6518682 h 6857996"/>
              <a:gd name="connsiteX607" fmla="*/ 10132771 w 12191992"/>
              <a:gd name="connsiteY607" fmla="*/ 6538032 h 6857996"/>
              <a:gd name="connsiteX608" fmla="*/ 10191725 w 12191992"/>
              <a:gd name="connsiteY608" fmla="*/ 6508932 h 6857996"/>
              <a:gd name="connsiteX609" fmla="*/ 10193132 w 12191992"/>
              <a:gd name="connsiteY609" fmla="*/ 6508932 h 6857996"/>
              <a:gd name="connsiteX610" fmla="*/ 10193132 w 12191992"/>
              <a:gd name="connsiteY610" fmla="*/ 6545671 h 6857996"/>
              <a:gd name="connsiteX611" fmla="*/ 10183382 w 12191992"/>
              <a:gd name="connsiteY611" fmla="*/ 6578340 h 6857996"/>
              <a:gd name="connsiteX612" fmla="*/ 10145587 w 12191992"/>
              <a:gd name="connsiteY612" fmla="*/ 6585628 h 6857996"/>
              <a:gd name="connsiteX613" fmla="*/ 10115783 w 12191992"/>
              <a:gd name="connsiteY613" fmla="*/ 6578340 h 6857996"/>
              <a:gd name="connsiteX614" fmla="*/ 10110305 w 12191992"/>
              <a:gd name="connsiteY614" fmla="*/ 6555774 h 6857996"/>
              <a:gd name="connsiteX615" fmla="*/ 10067082 w 12191992"/>
              <a:gd name="connsiteY615" fmla="*/ 6555774 h 6857996"/>
              <a:gd name="connsiteX616" fmla="*/ 10069193 w 12191992"/>
              <a:gd name="connsiteY616" fmla="*/ 6583115 h 6857996"/>
              <a:gd name="connsiteX617" fmla="*/ 10083064 w 12191992"/>
              <a:gd name="connsiteY617" fmla="*/ 6606033 h 6857996"/>
              <a:gd name="connsiteX618" fmla="*/ 10145637 w 12191992"/>
              <a:gd name="connsiteY618" fmla="*/ 6620860 h 6857996"/>
              <a:gd name="connsiteX619" fmla="*/ 10217609 w 12191992"/>
              <a:gd name="connsiteY619" fmla="*/ 6604525 h 6857996"/>
              <a:gd name="connsiteX620" fmla="*/ 10237210 w 12191992"/>
              <a:gd name="connsiteY620" fmla="*/ 6536524 h 6857996"/>
              <a:gd name="connsiteX621" fmla="*/ 10237160 w 12191992"/>
              <a:gd name="connsiteY621" fmla="*/ 6536524 h 6857996"/>
              <a:gd name="connsiteX622" fmla="*/ 10237160 w 12191992"/>
              <a:gd name="connsiteY622" fmla="*/ 6344985 h 6857996"/>
              <a:gd name="connsiteX623" fmla="*/ 10191725 w 12191992"/>
              <a:gd name="connsiteY623" fmla="*/ 6344985 h 6857996"/>
              <a:gd name="connsiteX624" fmla="*/ 10193082 w 12191992"/>
              <a:gd name="connsiteY624" fmla="*/ 6374034 h 6857996"/>
              <a:gd name="connsiteX625" fmla="*/ 10191675 w 12191992"/>
              <a:gd name="connsiteY625" fmla="*/ 6374034 h 6857996"/>
              <a:gd name="connsiteX626" fmla="*/ 10167450 w 12191992"/>
              <a:gd name="connsiteY626" fmla="*/ 6348553 h 6857996"/>
              <a:gd name="connsiteX627" fmla="*/ 10132017 w 12191992"/>
              <a:gd name="connsiteY627" fmla="*/ 6342773 h 6857996"/>
              <a:gd name="connsiteX628" fmla="*/ 8630565 w 12191992"/>
              <a:gd name="connsiteY628" fmla="*/ 6342773 h 6857996"/>
              <a:gd name="connsiteX629" fmla="*/ 8580406 w 12191992"/>
              <a:gd name="connsiteY629" fmla="*/ 6370366 h 6857996"/>
              <a:gd name="connsiteX630" fmla="*/ 8578295 w 12191992"/>
              <a:gd name="connsiteY630" fmla="*/ 6370366 h 6857996"/>
              <a:gd name="connsiteX631" fmla="*/ 8579703 w 12191992"/>
              <a:gd name="connsiteY631" fmla="*/ 6344985 h 6857996"/>
              <a:gd name="connsiteX632" fmla="*/ 8534972 w 12191992"/>
              <a:gd name="connsiteY632" fmla="*/ 6344985 h 6857996"/>
              <a:gd name="connsiteX633" fmla="*/ 8534972 w 12191992"/>
              <a:gd name="connsiteY633" fmla="*/ 6535820 h 6857996"/>
              <a:gd name="connsiteX634" fmla="*/ 8580406 w 12191992"/>
              <a:gd name="connsiteY634" fmla="*/ 6535820 h 6857996"/>
              <a:gd name="connsiteX635" fmla="*/ 8580406 w 12191992"/>
              <a:gd name="connsiteY635" fmla="*/ 6418766 h 6857996"/>
              <a:gd name="connsiteX636" fmla="*/ 8589151 w 12191992"/>
              <a:gd name="connsiteY636" fmla="*/ 6387002 h 6857996"/>
              <a:gd name="connsiteX637" fmla="*/ 8614935 w 12191992"/>
              <a:gd name="connsiteY637" fmla="*/ 6377352 h 6857996"/>
              <a:gd name="connsiteX638" fmla="*/ 8631018 w 12191992"/>
              <a:gd name="connsiteY638" fmla="*/ 6381322 h 6857996"/>
              <a:gd name="connsiteX639" fmla="*/ 8638556 w 12191992"/>
              <a:gd name="connsiteY639" fmla="*/ 6418062 h 6857996"/>
              <a:gd name="connsiteX640" fmla="*/ 8681176 w 12191992"/>
              <a:gd name="connsiteY640" fmla="*/ 6418062 h 6857996"/>
              <a:gd name="connsiteX641" fmla="*/ 8681176 w 12191992"/>
              <a:gd name="connsiteY641" fmla="*/ 6401677 h 6857996"/>
              <a:gd name="connsiteX642" fmla="*/ 8674241 w 12191992"/>
              <a:gd name="connsiteY642" fmla="*/ 6363078 h 6857996"/>
              <a:gd name="connsiteX643" fmla="*/ 8658359 w 12191992"/>
              <a:gd name="connsiteY643" fmla="*/ 6347900 h 6857996"/>
              <a:gd name="connsiteX644" fmla="*/ 8630565 w 12191992"/>
              <a:gd name="connsiteY644" fmla="*/ 6342773 h 6857996"/>
              <a:gd name="connsiteX645" fmla="*/ 8789787 w 12191992"/>
              <a:gd name="connsiteY645" fmla="*/ 6342724 h 6857996"/>
              <a:gd name="connsiteX646" fmla="*/ 8721082 w 12191992"/>
              <a:gd name="connsiteY646" fmla="*/ 6361621 h 6857996"/>
              <a:gd name="connsiteX647" fmla="*/ 8701833 w 12191992"/>
              <a:gd name="connsiteY647" fmla="*/ 6437614 h 6857996"/>
              <a:gd name="connsiteX648" fmla="*/ 8704949 w 12191992"/>
              <a:gd name="connsiteY648" fmla="*/ 6484858 h 6857996"/>
              <a:gd name="connsiteX649" fmla="*/ 8737618 w 12191992"/>
              <a:gd name="connsiteY649" fmla="*/ 6530744 h 6857996"/>
              <a:gd name="connsiteX650" fmla="*/ 8792752 w 12191992"/>
              <a:gd name="connsiteY650" fmla="*/ 6538032 h 6857996"/>
              <a:gd name="connsiteX651" fmla="*/ 8861457 w 12191992"/>
              <a:gd name="connsiteY651" fmla="*/ 6525266 h 6857996"/>
              <a:gd name="connsiteX652" fmla="*/ 8874845 w 12191992"/>
              <a:gd name="connsiteY652" fmla="*/ 6505489 h 6857996"/>
              <a:gd name="connsiteX653" fmla="*/ 8879291 w 12191992"/>
              <a:gd name="connsiteY653" fmla="*/ 6475510 h 6857996"/>
              <a:gd name="connsiteX654" fmla="*/ 8879299 w 12191992"/>
              <a:gd name="connsiteY654" fmla="*/ 6475510 h 6857996"/>
              <a:gd name="connsiteX655" fmla="*/ 8879299 w 12191992"/>
              <a:gd name="connsiteY655" fmla="*/ 6475459 h 6857996"/>
              <a:gd name="connsiteX656" fmla="*/ 8879291 w 12191992"/>
              <a:gd name="connsiteY656" fmla="*/ 6475510 h 6857996"/>
              <a:gd name="connsiteX657" fmla="*/ 8833161 w 12191992"/>
              <a:gd name="connsiteY657" fmla="*/ 6475510 h 6857996"/>
              <a:gd name="connsiteX658" fmla="*/ 8826225 w 12191992"/>
              <a:gd name="connsiteY658" fmla="*/ 6496970 h 6857996"/>
              <a:gd name="connsiteX659" fmla="*/ 8792752 w 12191992"/>
              <a:gd name="connsiteY659" fmla="*/ 6503102 h 6857996"/>
              <a:gd name="connsiteX660" fmla="*/ 8759280 w 12191992"/>
              <a:gd name="connsiteY660" fmla="*/ 6497674 h 6857996"/>
              <a:gd name="connsiteX661" fmla="*/ 8749429 w 12191992"/>
              <a:gd name="connsiteY661" fmla="*/ 6480536 h 6857996"/>
              <a:gd name="connsiteX662" fmla="*/ 8747318 w 12191992"/>
              <a:gd name="connsiteY662" fmla="*/ 6459829 h 6857996"/>
              <a:gd name="connsiteX663" fmla="*/ 8748022 w 12191992"/>
              <a:gd name="connsiteY663" fmla="*/ 6449274 h 6857996"/>
              <a:gd name="connsiteX664" fmla="*/ 8879299 w 12191992"/>
              <a:gd name="connsiteY664" fmla="*/ 6449274 h 6857996"/>
              <a:gd name="connsiteX665" fmla="*/ 8877590 w 12191992"/>
              <a:gd name="connsiteY665" fmla="*/ 6409669 h 6857996"/>
              <a:gd name="connsiteX666" fmla="*/ 8857436 w 12191992"/>
              <a:gd name="connsiteY666" fmla="*/ 6358355 h 6857996"/>
              <a:gd name="connsiteX667" fmla="*/ 8789787 w 12191992"/>
              <a:gd name="connsiteY667" fmla="*/ 6342724 h 6857996"/>
              <a:gd name="connsiteX668" fmla="*/ 9441652 w 12191992"/>
              <a:gd name="connsiteY668" fmla="*/ 6342723 h 6857996"/>
              <a:gd name="connsiteX669" fmla="*/ 9416623 w 12191992"/>
              <a:gd name="connsiteY669" fmla="*/ 6344432 h 6857996"/>
              <a:gd name="connsiteX670" fmla="*/ 9381291 w 12191992"/>
              <a:gd name="connsiteY670" fmla="*/ 6373985 h 6857996"/>
              <a:gd name="connsiteX671" fmla="*/ 9380235 w 12191992"/>
              <a:gd name="connsiteY671" fmla="*/ 6373985 h 6857996"/>
              <a:gd name="connsiteX672" fmla="*/ 9380235 w 12191992"/>
              <a:gd name="connsiteY672" fmla="*/ 6344985 h 6857996"/>
              <a:gd name="connsiteX673" fmla="*/ 9334097 w 12191992"/>
              <a:gd name="connsiteY673" fmla="*/ 6344985 h 6857996"/>
              <a:gd name="connsiteX674" fmla="*/ 9334097 w 12191992"/>
              <a:gd name="connsiteY674" fmla="*/ 6535871 h 6857996"/>
              <a:gd name="connsiteX675" fmla="*/ 9380235 w 12191992"/>
              <a:gd name="connsiteY675" fmla="*/ 6535871 h 6857996"/>
              <a:gd name="connsiteX676" fmla="*/ 9380235 w 12191992"/>
              <a:gd name="connsiteY676" fmla="*/ 6432286 h 6857996"/>
              <a:gd name="connsiteX677" fmla="*/ 9382446 w 12191992"/>
              <a:gd name="connsiteY677" fmla="*/ 6404040 h 6857996"/>
              <a:gd name="connsiteX678" fmla="*/ 9390086 w 12191992"/>
              <a:gd name="connsiteY678" fmla="*/ 6388962 h 6857996"/>
              <a:gd name="connsiteX679" fmla="*/ 9425670 w 12191992"/>
              <a:gd name="connsiteY679" fmla="*/ 6377352 h 6857996"/>
              <a:gd name="connsiteX680" fmla="*/ 9447934 w 12191992"/>
              <a:gd name="connsiteY680" fmla="*/ 6381072 h 6857996"/>
              <a:gd name="connsiteX681" fmla="*/ 9460902 w 12191992"/>
              <a:gd name="connsiteY681" fmla="*/ 6415851 h 6857996"/>
              <a:gd name="connsiteX682" fmla="*/ 9460902 w 12191992"/>
              <a:gd name="connsiteY682" fmla="*/ 6535820 h 6857996"/>
              <a:gd name="connsiteX683" fmla="*/ 9507140 w 12191992"/>
              <a:gd name="connsiteY683" fmla="*/ 6535820 h 6857996"/>
              <a:gd name="connsiteX684" fmla="*/ 9507140 w 12191992"/>
              <a:gd name="connsiteY684" fmla="*/ 6410021 h 6857996"/>
              <a:gd name="connsiteX685" fmla="*/ 9502014 w 12191992"/>
              <a:gd name="connsiteY685" fmla="*/ 6372728 h 6857996"/>
              <a:gd name="connsiteX686" fmla="*/ 9441652 w 12191992"/>
              <a:gd name="connsiteY686" fmla="*/ 6342723 h 6857996"/>
              <a:gd name="connsiteX687" fmla="*/ 11668951 w 12191992"/>
              <a:gd name="connsiteY687" fmla="*/ 6342371 h 6857996"/>
              <a:gd name="connsiteX688" fmla="*/ 11658044 w 12191992"/>
              <a:gd name="connsiteY688" fmla="*/ 6343879 h 6857996"/>
              <a:gd name="connsiteX689" fmla="*/ 11650003 w 12191992"/>
              <a:gd name="connsiteY689" fmla="*/ 6347950 h 6857996"/>
              <a:gd name="connsiteX690" fmla="*/ 11645128 w 12191992"/>
              <a:gd name="connsiteY690" fmla="*/ 6353881 h 6857996"/>
              <a:gd name="connsiteX691" fmla="*/ 11643519 w 12191992"/>
              <a:gd name="connsiteY691" fmla="*/ 6360968 h 6857996"/>
              <a:gd name="connsiteX692" fmla="*/ 11646988 w 12191992"/>
              <a:gd name="connsiteY692" fmla="*/ 6371020 h 6857996"/>
              <a:gd name="connsiteX693" fmla="*/ 11658748 w 12191992"/>
              <a:gd name="connsiteY693" fmla="*/ 6377251 h 6857996"/>
              <a:gd name="connsiteX694" fmla="*/ 11665383 w 12191992"/>
              <a:gd name="connsiteY694" fmla="*/ 6378659 h 6857996"/>
              <a:gd name="connsiteX695" fmla="*/ 11671263 w 12191992"/>
              <a:gd name="connsiteY695" fmla="*/ 6379815 h 6857996"/>
              <a:gd name="connsiteX696" fmla="*/ 11679505 w 12191992"/>
              <a:gd name="connsiteY696" fmla="*/ 6382981 h 6857996"/>
              <a:gd name="connsiteX697" fmla="*/ 11681667 w 12191992"/>
              <a:gd name="connsiteY697" fmla="*/ 6388409 h 6857996"/>
              <a:gd name="connsiteX698" fmla="*/ 11677696 w 12191992"/>
              <a:gd name="connsiteY698" fmla="*/ 6395245 h 6857996"/>
              <a:gd name="connsiteX699" fmla="*/ 11666740 w 12191992"/>
              <a:gd name="connsiteY699" fmla="*/ 6397406 h 6857996"/>
              <a:gd name="connsiteX700" fmla="*/ 11654928 w 12191992"/>
              <a:gd name="connsiteY700" fmla="*/ 6395245 h 6857996"/>
              <a:gd name="connsiteX701" fmla="*/ 11643771 w 12191992"/>
              <a:gd name="connsiteY701" fmla="*/ 6389465 h 6857996"/>
              <a:gd name="connsiteX702" fmla="*/ 11643218 w 12191992"/>
              <a:gd name="connsiteY702" fmla="*/ 6389465 h 6857996"/>
              <a:gd name="connsiteX703" fmla="*/ 11643218 w 12191992"/>
              <a:gd name="connsiteY703" fmla="*/ 6400924 h 6857996"/>
              <a:gd name="connsiteX704" fmla="*/ 11653018 w 12191992"/>
              <a:gd name="connsiteY704" fmla="*/ 6404442 h 6857996"/>
              <a:gd name="connsiteX705" fmla="*/ 11665885 w 12191992"/>
              <a:gd name="connsiteY705" fmla="*/ 6406051 h 6857996"/>
              <a:gd name="connsiteX706" fmla="*/ 11685386 w 12191992"/>
              <a:gd name="connsiteY706" fmla="*/ 6400723 h 6857996"/>
              <a:gd name="connsiteX707" fmla="*/ 11692523 w 12191992"/>
              <a:gd name="connsiteY707" fmla="*/ 6387103 h 6857996"/>
              <a:gd name="connsiteX708" fmla="*/ 11688502 w 12191992"/>
              <a:gd name="connsiteY708" fmla="*/ 6376297 h 6857996"/>
              <a:gd name="connsiteX709" fmla="*/ 11677093 w 12191992"/>
              <a:gd name="connsiteY709" fmla="*/ 6370718 h 6857996"/>
              <a:gd name="connsiteX710" fmla="*/ 11671012 w 12191992"/>
              <a:gd name="connsiteY710" fmla="*/ 6369512 h 6857996"/>
              <a:gd name="connsiteX711" fmla="*/ 11664427 w 12191992"/>
              <a:gd name="connsiteY711" fmla="*/ 6368205 h 6857996"/>
              <a:gd name="connsiteX712" fmla="*/ 11656738 w 12191992"/>
              <a:gd name="connsiteY712" fmla="*/ 6365089 h 6857996"/>
              <a:gd name="connsiteX713" fmla="*/ 11654325 w 12191992"/>
              <a:gd name="connsiteY713" fmla="*/ 6359460 h 6857996"/>
              <a:gd name="connsiteX714" fmla="*/ 11658346 w 12191992"/>
              <a:gd name="connsiteY714" fmla="*/ 6353076 h 6857996"/>
              <a:gd name="connsiteX715" fmla="*/ 11668197 w 12191992"/>
              <a:gd name="connsiteY715" fmla="*/ 6350916 h 6857996"/>
              <a:gd name="connsiteX716" fmla="*/ 11679606 w 12191992"/>
              <a:gd name="connsiteY716" fmla="*/ 6352926 h 6857996"/>
              <a:gd name="connsiteX717" fmla="*/ 11689457 w 12191992"/>
              <a:gd name="connsiteY717" fmla="*/ 6357801 h 6857996"/>
              <a:gd name="connsiteX718" fmla="*/ 11690010 w 12191992"/>
              <a:gd name="connsiteY718" fmla="*/ 6357801 h 6857996"/>
              <a:gd name="connsiteX719" fmla="*/ 11690010 w 12191992"/>
              <a:gd name="connsiteY719" fmla="*/ 6346894 h 6857996"/>
              <a:gd name="connsiteX720" fmla="*/ 11680360 w 12191992"/>
              <a:gd name="connsiteY720" fmla="*/ 6343678 h 6857996"/>
              <a:gd name="connsiteX721" fmla="*/ 11668951 w 12191992"/>
              <a:gd name="connsiteY721" fmla="*/ 6342371 h 6857996"/>
              <a:gd name="connsiteX722" fmla="*/ 11487313 w 12191992"/>
              <a:gd name="connsiteY722" fmla="*/ 6342371 h 6857996"/>
              <a:gd name="connsiteX723" fmla="*/ 11475754 w 12191992"/>
              <a:gd name="connsiteY723" fmla="*/ 6343326 h 6857996"/>
              <a:gd name="connsiteX724" fmla="*/ 11466757 w 12191992"/>
              <a:gd name="connsiteY724" fmla="*/ 6345136 h 6857996"/>
              <a:gd name="connsiteX725" fmla="*/ 11466757 w 12191992"/>
              <a:gd name="connsiteY725" fmla="*/ 6355489 h 6857996"/>
              <a:gd name="connsiteX726" fmla="*/ 11467310 w 12191992"/>
              <a:gd name="connsiteY726" fmla="*/ 6355489 h 6857996"/>
              <a:gd name="connsiteX727" fmla="*/ 11477915 w 12191992"/>
              <a:gd name="connsiteY727" fmla="*/ 6352423 h 6857996"/>
              <a:gd name="connsiteX728" fmla="*/ 11487213 w 12191992"/>
              <a:gd name="connsiteY728" fmla="*/ 6351368 h 6857996"/>
              <a:gd name="connsiteX729" fmla="*/ 11493797 w 12191992"/>
              <a:gd name="connsiteY729" fmla="*/ 6351820 h 6857996"/>
              <a:gd name="connsiteX730" fmla="*/ 11499225 w 12191992"/>
              <a:gd name="connsiteY730" fmla="*/ 6353529 h 6857996"/>
              <a:gd name="connsiteX731" fmla="*/ 11502843 w 12191992"/>
              <a:gd name="connsiteY731" fmla="*/ 6357097 h 6857996"/>
              <a:gd name="connsiteX732" fmla="*/ 11504100 w 12191992"/>
              <a:gd name="connsiteY732" fmla="*/ 6362877 h 6857996"/>
              <a:gd name="connsiteX733" fmla="*/ 11504100 w 12191992"/>
              <a:gd name="connsiteY733" fmla="*/ 6364436 h 6857996"/>
              <a:gd name="connsiteX734" fmla="*/ 11486760 w 12191992"/>
              <a:gd name="connsiteY734" fmla="*/ 6365742 h 6857996"/>
              <a:gd name="connsiteX735" fmla="*/ 11472939 w 12191992"/>
              <a:gd name="connsiteY735" fmla="*/ 6369059 h 6857996"/>
              <a:gd name="connsiteX736" fmla="*/ 11464194 w 12191992"/>
              <a:gd name="connsiteY736" fmla="*/ 6375794 h 6857996"/>
              <a:gd name="connsiteX737" fmla="*/ 11461128 w 12191992"/>
              <a:gd name="connsiteY737" fmla="*/ 6386952 h 6857996"/>
              <a:gd name="connsiteX738" fmla="*/ 11467058 w 12191992"/>
              <a:gd name="connsiteY738" fmla="*/ 6400824 h 6857996"/>
              <a:gd name="connsiteX739" fmla="*/ 11481533 w 12191992"/>
              <a:gd name="connsiteY739" fmla="*/ 6406252 h 6857996"/>
              <a:gd name="connsiteX740" fmla="*/ 11489575 w 12191992"/>
              <a:gd name="connsiteY740" fmla="*/ 6405398 h 6857996"/>
              <a:gd name="connsiteX741" fmla="*/ 11495656 w 12191992"/>
              <a:gd name="connsiteY741" fmla="*/ 6403286 h 6857996"/>
              <a:gd name="connsiteX742" fmla="*/ 11500330 w 12191992"/>
              <a:gd name="connsiteY742" fmla="*/ 6400673 h 6857996"/>
              <a:gd name="connsiteX743" fmla="*/ 11504150 w 12191992"/>
              <a:gd name="connsiteY743" fmla="*/ 6398109 h 6857996"/>
              <a:gd name="connsiteX744" fmla="*/ 11504150 w 12191992"/>
              <a:gd name="connsiteY744" fmla="*/ 6404593 h 6857996"/>
              <a:gd name="connsiteX745" fmla="*/ 11514704 w 12191992"/>
              <a:gd name="connsiteY745" fmla="*/ 6404593 h 6857996"/>
              <a:gd name="connsiteX746" fmla="*/ 11514754 w 12191992"/>
              <a:gd name="connsiteY746" fmla="*/ 6404593 h 6857996"/>
              <a:gd name="connsiteX747" fmla="*/ 11514754 w 12191992"/>
              <a:gd name="connsiteY747" fmla="*/ 6363380 h 6857996"/>
              <a:gd name="connsiteX748" fmla="*/ 11512895 w 12191992"/>
              <a:gd name="connsiteY748" fmla="*/ 6353529 h 6857996"/>
              <a:gd name="connsiteX749" fmla="*/ 11507467 w 12191992"/>
              <a:gd name="connsiteY749" fmla="*/ 6347045 h 6857996"/>
              <a:gd name="connsiteX750" fmla="*/ 11498923 w 12191992"/>
              <a:gd name="connsiteY750" fmla="*/ 6343427 h 6857996"/>
              <a:gd name="connsiteX751" fmla="*/ 11487313 w 12191992"/>
              <a:gd name="connsiteY751" fmla="*/ 6342371 h 6857996"/>
              <a:gd name="connsiteX752" fmla="*/ 11062118 w 12191992"/>
              <a:gd name="connsiteY752" fmla="*/ 6342371 h 6857996"/>
              <a:gd name="connsiteX753" fmla="*/ 11050558 w 12191992"/>
              <a:gd name="connsiteY753" fmla="*/ 6343326 h 6857996"/>
              <a:gd name="connsiteX754" fmla="*/ 11041612 w 12191992"/>
              <a:gd name="connsiteY754" fmla="*/ 6345136 h 6857996"/>
              <a:gd name="connsiteX755" fmla="*/ 11041612 w 12191992"/>
              <a:gd name="connsiteY755" fmla="*/ 6355489 h 6857996"/>
              <a:gd name="connsiteX756" fmla="*/ 11042165 w 12191992"/>
              <a:gd name="connsiteY756" fmla="*/ 6355489 h 6857996"/>
              <a:gd name="connsiteX757" fmla="*/ 11052770 w 12191992"/>
              <a:gd name="connsiteY757" fmla="*/ 6352423 h 6857996"/>
              <a:gd name="connsiteX758" fmla="*/ 11062068 w 12191992"/>
              <a:gd name="connsiteY758" fmla="*/ 6351368 h 6857996"/>
              <a:gd name="connsiteX759" fmla="*/ 11068652 w 12191992"/>
              <a:gd name="connsiteY759" fmla="*/ 6351820 h 6857996"/>
              <a:gd name="connsiteX760" fmla="*/ 11074079 w 12191992"/>
              <a:gd name="connsiteY760" fmla="*/ 6353529 h 6857996"/>
              <a:gd name="connsiteX761" fmla="*/ 11077698 w 12191992"/>
              <a:gd name="connsiteY761" fmla="*/ 6357097 h 6857996"/>
              <a:gd name="connsiteX762" fmla="*/ 11078955 w 12191992"/>
              <a:gd name="connsiteY762" fmla="*/ 6362877 h 6857996"/>
              <a:gd name="connsiteX763" fmla="*/ 11078955 w 12191992"/>
              <a:gd name="connsiteY763" fmla="*/ 6364436 h 6857996"/>
              <a:gd name="connsiteX764" fmla="*/ 11061615 w 12191992"/>
              <a:gd name="connsiteY764" fmla="*/ 6365742 h 6857996"/>
              <a:gd name="connsiteX765" fmla="*/ 11047794 w 12191992"/>
              <a:gd name="connsiteY765" fmla="*/ 6369059 h 6857996"/>
              <a:gd name="connsiteX766" fmla="*/ 11038999 w 12191992"/>
              <a:gd name="connsiteY766" fmla="*/ 6375794 h 6857996"/>
              <a:gd name="connsiteX767" fmla="*/ 11035933 w 12191992"/>
              <a:gd name="connsiteY767" fmla="*/ 6386952 h 6857996"/>
              <a:gd name="connsiteX768" fmla="*/ 11041863 w 12191992"/>
              <a:gd name="connsiteY768" fmla="*/ 6400824 h 6857996"/>
              <a:gd name="connsiteX769" fmla="*/ 11056288 w 12191992"/>
              <a:gd name="connsiteY769" fmla="*/ 6406252 h 6857996"/>
              <a:gd name="connsiteX770" fmla="*/ 11064379 w 12191992"/>
              <a:gd name="connsiteY770" fmla="*/ 6405398 h 6857996"/>
              <a:gd name="connsiteX771" fmla="*/ 11070461 w 12191992"/>
              <a:gd name="connsiteY771" fmla="*/ 6403286 h 6857996"/>
              <a:gd name="connsiteX772" fmla="*/ 11075135 w 12191992"/>
              <a:gd name="connsiteY772" fmla="*/ 6400673 h 6857996"/>
              <a:gd name="connsiteX773" fmla="*/ 11078955 w 12191992"/>
              <a:gd name="connsiteY773" fmla="*/ 6398109 h 6857996"/>
              <a:gd name="connsiteX774" fmla="*/ 11078955 w 12191992"/>
              <a:gd name="connsiteY774" fmla="*/ 6404593 h 6857996"/>
              <a:gd name="connsiteX775" fmla="*/ 11089509 w 12191992"/>
              <a:gd name="connsiteY775" fmla="*/ 6404593 h 6857996"/>
              <a:gd name="connsiteX776" fmla="*/ 11089559 w 12191992"/>
              <a:gd name="connsiteY776" fmla="*/ 6404593 h 6857996"/>
              <a:gd name="connsiteX777" fmla="*/ 11089559 w 12191992"/>
              <a:gd name="connsiteY777" fmla="*/ 6363380 h 6857996"/>
              <a:gd name="connsiteX778" fmla="*/ 11087700 w 12191992"/>
              <a:gd name="connsiteY778" fmla="*/ 6353529 h 6857996"/>
              <a:gd name="connsiteX779" fmla="*/ 11082272 w 12191992"/>
              <a:gd name="connsiteY779" fmla="*/ 6347045 h 6857996"/>
              <a:gd name="connsiteX780" fmla="*/ 11073728 w 12191992"/>
              <a:gd name="connsiteY780" fmla="*/ 6343427 h 6857996"/>
              <a:gd name="connsiteX781" fmla="*/ 11062118 w 12191992"/>
              <a:gd name="connsiteY781" fmla="*/ 6342371 h 6857996"/>
              <a:gd name="connsiteX782" fmla="*/ 10929785 w 12191992"/>
              <a:gd name="connsiteY782" fmla="*/ 6342270 h 6857996"/>
              <a:gd name="connsiteX783" fmla="*/ 10908576 w 12191992"/>
              <a:gd name="connsiteY783" fmla="*/ 6350865 h 6857996"/>
              <a:gd name="connsiteX784" fmla="*/ 10900685 w 12191992"/>
              <a:gd name="connsiteY784" fmla="*/ 6374286 h 6857996"/>
              <a:gd name="connsiteX785" fmla="*/ 10908576 w 12191992"/>
              <a:gd name="connsiteY785" fmla="*/ 6397707 h 6857996"/>
              <a:gd name="connsiteX786" fmla="*/ 10929785 w 12191992"/>
              <a:gd name="connsiteY786" fmla="*/ 6406302 h 6857996"/>
              <a:gd name="connsiteX787" fmla="*/ 10950944 w 12191992"/>
              <a:gd name="connsiteY787" fmla="*/ 6397707 h 6857996"/>
              <a:gd name="connsiteX788" fmla="*/ 10958835 w 12191992"/>
              <a:gd name="connsiteY788" fmla="*/ 6374286 h 6857996"/>
              <a:gd name="connsiteX789" fmla="*/ 10950944 w 12191992"/>
              <a:gd name="connsiteY789" fmla="*/ 6350865 h 6857996"/>
              <a:gd name="connsiteX790" fmla="*/ 10929785 w 12191992"/>
              <a:gd name="connsiteY790" fmla="*/ 6342270 h 6857996"/>
              <a:gd name="connsiteX791" fmla="*/ 11566170 w 12191992"/>
              <a:gd name="connsiteY791" fmla="*/ 6342220 h 6857996"/>
              <a:gd name="connsiteX792" fmla="*/ 11555666 w 12191992"/>
              <a:gd name="connsiteY792" fmla="*/ 6344432 h 6857996"/>
              <a:gd name="connsiteX793" fmla="*/ 11545765 w 12191992"/>
              <a:gd name="connsiteY793" fmla="*/ 6350614 h 6857996"/>
              <a:gd name="connsiteX794" fmla="*/ 11545765 w 12191992"/>
              <a:gd name="connsiteY794" fmla="*/ 6343879 h 6857996"/>
              <a:gd name="connsiteX795" fmla="*/ 11535160 w 12191992"/>
              <a:gd name="connsiteY795" fmla="*/ 6343879 h 6857996"/>
              <a:gd name="connsiteX796" fmla="*/ 11535160 w 12191992"/>
              <a:gd name="connsiteY796" fmla="*/ 6404593 h 6857996"/>
              <a:gd name="connsiteX797" fmla="*/ 11545765 w 12191992"/>
              <a:gd name="connsiteY797" fmla="*/ 6404593 h 6857996"/>
              <a:gd name="connsiteX798" fmla="*/ 11545765 w 12191992"/>
              <a:gd name="connsiteY798" fmla="*/ 6359259 h 6857996"/>
              <a:gd name="connsiteX799" fmla="*/ 11554510 w 12191992"/>
              <a:gd name="connsiteY799" fmla="*/ 6353981 h 6857996"/>
              <a:gd name="connsiteX800" fmla="*/ 11563205 w 12191992"/>
              <a:gd name="connsiteY800" fmla="*/ 6351920 h 6857996"/>
              <a:gd name="connsiteX801" fmla="*/ 11570191 w 12191992"/>
              <a:gd name="connsiteY801" fmla="*/ 6353076 h 6857996"/>
              <a:gd name="connsiteX802" fmla="*/ 11573910 w 12191992"/>
              <a:gd name="connsiteY802" fmla="*/ 6356595 h 6857996"/>
              <a:gd name="connsiteX803" fmla="*/ 11575468 w 12191992"/>
              <a:gd name="connsiteY803" fmla="*/ 6362374 h 6857996"/>
              <a:gd name="connsiteX804" fmla="*/ 11575820 w 12191992"/>
              <a:gd name="connsiteY804" fmla="*/ 6370014 h 6857996"/>
              <a:gd name="connsiteX805" fmla="*/ 11575820 w 12191992"/>
              <a:gd name="connsiteY805" fmla="*/ 6404593 h 6857996"/>
              <a:gd name="connsiteX806" fmla="*/ 11586425 w 12191992"/>
              <a:gd name="connsiteY806" fmla="*/ 6404593 h 6857996"/>
              <a:gd name="connsiteX807" fmla="*/ 11586425 w 12191992"/>
              <a:gd name="connsiteY807" fmla="*/ 6365742 h 6857996"/>
              <a:gd name="connsiteX808" fmla="*/ 11586324 w 12191992"/>
              <a:gd name="connsiteY808" fmla="*/ 6362475 h 6857996"/>
              <a:gd name="connsiteX809" fmla="*/ 11586073 w 12191992"/>
              <a:gd name="connsiteY809" fmla="*/ 6359560 h 6857996"/>
              <a:gd name="connsiteX810" fmla="*/ 11594968 w 12191992"/>
              <a:gd name="connsiteY810" fmla="*/ 6354082 h 6857996"/>
              <a:gd name="connsiteX811" fmla="*/ 11603865 w 12191992"/>
              <a:gd name="connsiteY811" fmla="*/ 6351920 h 6857996"/>
              <a:gd name="connsiteX812" fmla="*/ 11610850 w 12191992"/>
              <a:gd name="connsiteY812" fmla="*/ 6353127 h 6857996"/>
              <a:gd name="connsiteX813" fmla="*/ 11614570 w 12191992"/>
              <a:gd name="connsiteY813" fmla="*/ 6356645 h 6857996"/>
              <a:gd name="connsiteX814" fmla="*/ 11616128 w 12191992"/>
              <a:gd name="connsiteY814" fmla="*/ 6362475 h 6857996"/>
              <a:gd name="connsiteX815" fmla="*/ 11616480 w 12191992"/>
              <a:gd name="connsiteY815" fmla="*/ 6370014 h 6857996"/>
              <a:gd name="connsiteX816" fmla="*/ 11616480 w 12191992"/>
              <a:gd name="connsiteY816" fmla="*/ 6404593 h 6857996"/>
              <a:gd name="connsiteX817" fmla="*/ 11627034 w 12191992"/>
              <a:gd name="connsiteY817" fmla="*/ 6404593 h 6857996"/>
              <a:gd name="connsiteX818" fmla="*/ 11627034 w 12191992"/>
              <a:gd name="connsiteY818" fmla="*/ 6365239 h 6857996"/>
              <a:gd name="connsiteX819" fmla="*/ 11622109 w 12191992"/>
              <a:gd name="connsiteY819" fmla="*/ 6348302 h 6857996"/>
              <a:gd name="connsiteX820" fmla="*/ 11606780 w 12191992"/>
              <a:gd name="connsiteY820" fmla="*/ 6342220 h 6857996"/>
              <a:gd name="connsiteX821" fmla="*/ 11595471 w 12191992"/>
              <a:gd name="connsiteY821" fmla="*/ 6344532 h 6857996"/>
              <a:gd name="connsiteX822" fmla="*/ 11583761 w 12191992"/>
              <a:gd name="connsiteY822" fmla="*/ 6352071 h 6857996"/>
              <a:gd name="connsiteX823" fmla="*/ 11577076 w 12191992"/>
              <a:gd name="connsiteY823" fmla="*/ 6344834 h 6857996"/>
              <a:gd name="connsiteX824" fmla="*/ 11566170 w 12191992"/>
              <a:gd name="connsiteY824" fmla="*/ 6342220 h 6857996"/>
              <a:gd name="connsiteX825" fmla="*/ 11283762 w 12191992"/>
              <a:gd name="connsiteY825" fmla="*/ 6342220 h 6857996"/>
              <a:gd name="connsiteX826" fmla="*/ 11273308 w 12191992"/>
              <a:gd name="connsiteY826" fmla="*/ 6344382 h 6857996"/>
              <a:gd name="connsiteX827" fmla="*/ 11264413 w 12191992"/>
              <a:gd name="connsiteY827" fmla="*/ 6350362 h 6857996"/>
              <a:gd name="connsiteX828" fmla="*/ 11258181 w 12191992"/>
              <a:gd name="connsiteY828" fmla="*/ 6360163 h 6857996"/>
              <a:gd name="connsiteX829" fmla="*/ 11255919 w 12191992"/>
              <a:gd name="connsiteY829" fmla="*/ 6373682 h 6857996"/>
              <a:gd name="connsiteX830" fmla="*/ 11262553 w 12191992"/>
              <a:gd name="connsiteY830" fmla="*/ 6395847 h 6857996"/>
              <a:gd name="connsiteX831" fmla="*/ 11280445 w 12191992"/>
              <a:gd name="connsiteY831" fmla="*/ 6403688 h 6857996"/>
              <a:gd name="connsiteX832" fmla="*/ 11291603 w 12191992"/>
              <a:gd name="connsiteY832" fmla="*/ 6401878 h 6857996"/>
              <a:gd name="connsiteX833" fmla="*/ 11300750 w 12191992"/>
              <a:gd name="connsiteY833" fmla="*/ 6396349 h 6857996"/>
              <a:gd name="connsiteX834" fmla="*/ 11300750 w 12191992"/>
              <a:gd name="connsiteY834" fmla="*/ 6401878 h 6857996"/>
              <a:gd name="connsiteX835" fmla="*/ 11299896 w 12191992"/>
              <a:gd name="connsiteY835" fmla="*/ 6408563 h 6857996"/>
              <a:gd name="connsiteX836" fmla="*/ 11297081 w 12191992"/>
              <a:gd name="connsiteY836" fmla="*/ 6413689 h 6857996"/>
              <a:gd name="connsiteX837" fmla="*/ 11291553 w 12191992"/>
              <a:gd name="connsiteY837" fmla="*/ 6417157 h 6857996"/>
              <a:gd name="connsiteX838" fmla="*/ 11282607 w 12191992"/>
              <a:gd name="connsiteY838" fmla="*/ 6418413 h 6857996"/>
              <a:gd name="connsiteX839" fmla="*/ 11271298 w 12191992"/>
              <a:gd name="connsiteY839" fmla="*/ 6416956 h 6857996"/>
              <a:gd name="connsiteX840" fmla="*/ 11263056 w 12191992"/>
              <a:gd name="connsiteY840" fmla="*/ 6414544 h 6857996"/>
              <a:gd name="connsiteX841" fmla="*/ 11262503 w 12191992"/>
              <a:gd name="connsiteY841" fmla="*/ 6414544 h 6857996"/>
              <a:gd name="connsiteX842" fmla="*/ 11262503 w 12191992"/>
              <a:gd name="connsiteY842" fmla="*/ 6424998 h 6857996"/>
              <a:gd name="connsiteX843" fmla="*/ 11271901 w 12191992"/>
              <a:gd name="connsiteY843" fmla="*/ 6426907 h 6857996"/>
              <a:gd name="connsiteX844" fmla="*/ 11281702 w 12191992"/>
              <a:gd name="connsiteY844" fmla="*/ 6427561 h 6857996"/>
              <a:gd name="connsiteX845" fmla="*/ 11304117 w 12191992"/>
              <a:gd name="connsiteY845" fmla="*/ 6420324 h 6857996"/>
              <a:gd name="connsiteX846" fmla="*/ 11311405 w 12191992"/>
              <a:gd name="connsiteY846" fmla="*/ 6397656 h 6857996"/>
              <a:gd name="connsiteX847" fmla="*/ 11311354 w 12191992"/>
              <a:gd name="connsiteY847" fmla="*/ 6397656 h 6857996"/>
              <a:gd name="connsiteX848" fmla="*/ 11311354 w 12191992"/>
              <a:gd name="connsiteY848" fmla="*/ 6343879 h 6857996"/>
              <a:gd name="connsiteX849" fmla="*/ 11301403 w 12191992"/>
              <a:gd name="connsiteY849" fmla="*/ 6343879 h 6857996"/>
              <a:gd name="connsiteX850" fmla="*/ 11300750 w 12191992"/>
              <a:gd name="connsiteY850" fmla="*/ 6346492 h 6857996"/>
              <a:gd name="connsiteX851" fmla="*/ 11292910 w 12191992"/>
              <a:gd name="connsiteY851" fmla="*/ 6343276 h 6857996"/>
              <a:gd name="connsiteX852" fmla="*/ 11283762 w 12191992"/>
              <a:gd name="connsiteY852" fmla="*/ 6342220 h 6857996"/>
              <a:gd name="connsiteX853" fmla="*/ 11218877 w 12191992"/>
              <a:gd name="connsiteY853" fmla="*/ 6342220 h 6857996"/>
              <a:gd name="connsiteX854" fmla="*/ 11208021 w 12191992"/>
              <a:gd name="connsiteY854" fmla="*/ 6344432 h 6857996"/>
              <a:gd name="connsiteX855" fmla="*/ 11197768 w 12191992"/>
              <a:gd name="connsiteY855" fmla="*/ 6350614 h 6857996"/>
              <a:gd name="connsiteX856" fmla="*/ 11197768 w 12191992"/>
              <a:gd name="connsiteY856" fmla="*/ 6343879 h 6857996"/>
              <a:gd name="connsiteX857" fmla="*/ 11187163 w 12191992"/>
              <a:gd name="connsiteY857" fmla="*/ 6343879 h 6857996"/>
              <a:gd name="connsiteX858" fmla="*/ 11187163 w 12191992"/>
              <a:gd name="connsiteY858" fmla="*/ 6404643 h 6857996"/>
              <a:gd name="connsiteX859" fmla="*/ 11197768 w 12191992"/>
              <a:gd name="connsiteY859" fmla="*/ 6404643 h 6857996"/>
              <a:gd name="connsiteX860" fmla="*/ 11197768 w 12191992"/>
              <a:gd name="connsiteY860" fmla="*/ 6359309 h 6857996"/>
              <a:gd name="connsiteX861" fmla="*/ 11206865 w 12191992"/>
              <a:gd name="connsiteY861" fmla="*/ 6354031 h 6857996"/>
              <a:gd name="connsiteX862" fmla="*/ 11215962 w 12191992"/>
              <a:gd name="connsiteY862" fmla="*/ 6351970 h 6857996"/>
              <a:gd name="connsiteX863" fmla="*/ 11222847 w 12191992"/>
              <a:gd name="connsiteY863" fmla="*/ 6353076 h 6857996"/>
              <a:gd name="connsiteX864" fmla="*/ 11226918 w 12191992"/>
              <a:gd name="connsiteY864" fmla="*/ 6356444 h 6857996"/>
              <a:gd name="connsiteX865" fmla="*/ 11228777 w 12191992"/>
              <a:gd name="connsiteY865" fmla="*/ 6362173 h 6857996"/>
              <a:gd name="connsiteX866" fmla="*/ 11229280 w 12191992"/>
              <a:gd name="connsiteY866" fmla="*/ 6370014 h 6857996"/>
              <a:gd name="connsiteX867" fmla="*/ 11229280 w 12191992"/>
              <a:gd name="connsiteY867" fmla="*/ 6404593 h 6857996"/>
              <a:gd name="connsiteX868" fmla="*/ 11239834 w 12191992"/>
              <a:gd name="connsiteY868" fmla="*/ 6404593 h 6857996"/>
              <a:gd name="connsiteX869" fmla="*/ 11239834 w 12191992"/>
              <a:gd name="connsiteY869" fmla="*/ 6365239 h 6857996"/>
              <a:gd name="connsiteX870" fmla="*/ 11234457 w 12191992"/>
              <a:gd name="connsiteY870" fmla="*/ 6348151 h 6857996"/>
              <a:gd name="connsiteX871" fmla="*/ 11218877 w 12191992"/>
              <a:gd name="connsiteY871" fmla="*/ 6342220 h 6857996"/>
              <a:gd name="connsiteX872" fmla="*/ 10863744 w 12191992"/>
              <a:gd name="connsiteY872" fmla="*/ 6342220 h 6857996"/>
              <a:gd name="connsiteX873" fmla="*/ 10852838 w 12191992"/>
              <a:gd name="connsiteY873" fmla="*/ 6344432 h 6857996"/>
              <a:gd name="connsiteX874" fmla="*/ 10842585 w 12191992"/>
              <a:gd name="connsiteY874" fmla="*/ 6350614 h 6857996"/>
              <a:gd name="connsiteX875" fmla="*/ 10842585 w 12191992"/>
              <a:gd name="connsiteY875" fmla="*/ 6343879 h 6857996"/>
              <a:gd name="connsiteX876" fmla="*/ 10831980 w 12191992"/>
              <a:gd name="connsiteY876" fmla="*/ 6343879 h 6857996"/>
              <a:gd name="connsiteX877" fmla="*/ 10831980 w 12191992"/>
              <a:gd name="connsiteY877" fmla="*/ 6404643 h 6857996"/>
              <a:gd name="connsiteX878" fmla="*/ 10842585 w 12191992"/>
              <a:gd name="connsiteY878" fmla="*/ 6404643 h 6857996"/>
              <a:gd name="connsiteX879" fmla="*/ 10842585 w 12191992"/>
              <a:gd name="connsiteY879" fmla="*/ 6359309 h 6857996"/>
              <a:gd name="connsiteX880" fmla="*/ 10851682 w 12191992"/>
              <a:gd name="connsiteY880" fmla="*/ 6354031 h 6857996"/>
              <a:gd name="connsiteX881" fmla="*/ 10860778 w 12191992"/>
              <a:gd name="connsiteY881" fmla="*/ 6351970 h 6857996"/>
              <a:gd name="connsiteX882" fmla="*/ 10867664 w 12191992"/>
              <a:gd name="connsiteY882" fmla="*/ 6353076 h 6857996"/>
              <a:gd name="connsiteX883" fmla="*/ 10871735 w 12191992"/>
              <a:gd name="connsiteY883" fmla="*/ 6356444 h 6857996"/>
              <a:gd name="connsiteX884" fmla="*/ 10873594 w 12191992"/>
              <a:gd name="connsiteY884" fmla="*/ 6362173 h 6857996"/>
              <a:gd name="connsiteX885" fmla="*/ 10874097 w 12191992"/>
              <a:gd name="connsiteY885" fmla="*/ 6370014 h 6857996"/>
              <a:gd name="connsiteX886" fmla="*/ 10874097 w 12191992"/>
              <a:gd name="connsiteY886" fmla="*/ 6404593 h 6857996"/>
              <a:gd name="connsiteX887" fmla="*/ 10884702 w 12191992"/>
              <a:gd name="connsiteY887" fmla="*/ 6404593 h 6857996"/>
              <a:gd name="connsiteX888" fmla="*/ 10884702 w 12191992"/>
              <a:gd name="connsiteY888" fmla="*/ 6365239 h 6857996"/>
              <a:gd name="connsiteX889" fmla="*/ 10879324 w 12191992"/>
              <a:gd name="connsiteY889" fmla="*/ 6348151 h 6857996"/>
              <a:gd name="connsiteX890" fmla="*/ 10863744 w 12191992"/>
              <a:gd name="connsiteY890" fmla="*/ 6342220 h 6857996"/>
              <a:gd name="connsiteX891" fmla="*/ 10790617 w 12191992"/>
              <a:gd name="connsiteY891" fmla="*/ 6342220 h 6857996"/>
              <a:gd name="connsiteX892" fmla="*/ 10779711 w 12191992"/>
              <a:gd name="connsiteY892" fmla="*/ 6344432 h 6857996"/>
              <a:gd name="connsiteX893" fmla="*/ 10769458 w 12191992"/>
              <a:gd name="connsiteY893" fmla="*/ 6350614 h 6857996"/>
              <a:gd name="connsiteX894" fmla="*/ 10769458 w 12191992"/>
              <a:gd name="connsiteY894" fmla="*/ 6343879 h 6857996"/>
              <a:gd name="connsiteX895" fmla="*/ 10758853 w 12191992"/>
              <a:gd name="connsiteY895" fmla="*/ 6343879 h 6857996"/>
              <a:gd name="connsiteX896" fmla="*/ 10758853 w 12191992"/>
              <a:gd name="connsiteY896" fmla="*/ 6404643 h 6857996"/>
              <a:gd name="connsiteX897" fmla="*/ 10769458 w 12191992"/>
              <a:gd name="connsiteY897" fmla="*/ 6404643 h 6857996"/>
              <a:gd name="connsiteX898" fmla="*/ 10769458 w 12191992"/>
              <a:gd name="connsiteY898" fmla="*/ 6359309 h 6857996"/>
              <a:gd name="connsiteX899" fmla="*/ 10778555 w 12191992"/>
              <a:gd name="connsiteY899" fmla="*/ 6354031 h 6857996"/>
              <a:gd name="connsiteX900" fmla="*/ 10787651 w 12191992"/>
              <a:gd name="connsiteY900" fmla="*/ 6351970 h 6857996"/>
              <a:gd name="connsiteX901" fmla="*/ 10794537 w 12191992"/>
              <a:gd name="connsiteY901" fmla="*/ 6353076 h 6857996"/>
              <a:gd name="connsiteX902" fmla="*/ 10798608 w 12191992"/>
              <a:gd name="connsiteY902" fmla="*/ 6356444 h 6857996"/>
              <a:gd name="connsiteX903" fmla="*/ 10800467 w 12191992"/>
              <a:gd name="connsiteY903" fmla="*/ 6362173 h 6857996"/>
              <a:gd name="connsiteX904" fmla="*/ 10800970 w 12191992"/>
              <a:gd name="connsiteY904" fmla="*/ 6370014 h 6857996"/>
              <a:gd name="connsiteX905" fmla="*/ 10800970 w 12191992"/>
              <a:gd name="connsiteY905" fmla="*/ 6404593 h 6857996"/>
              <a:gd name="connsiteX906" fmla="*/ 10811575 w 12191992"/>
              <a:gd name="connsiteY906" fmla="*/ 6404593 h 6857996"/>
              <a:gd name="connsiteX907" fmla="*/ 10811575 w 12191992"/>
              <a:gd name="connsiteY907" fmla="*/ 6365239 h 6857996"/>
              <a:gd name="connsiteX908" fmla="*/ 10806197 w 12191992"/>
              <a:gd name="connsiteY908" fmla="*/ 6348151 h 6857996"/>
              <a:gd name="connsiteX909" fmla="*/ 10790617 w 12191992"/>
              <a:gd name="connsiteY909" fmla="*/ 6342220 h 6857996"/>
              <a:gd name="connsiteX910" fmla="*/ 11373124 w 12191992"/>
              <a:gd name="connsiteY910" fmla="*/ 6326489 h 6857996"/>
              <a:gd name="connsiteX911" fmla="*/ 11373124 w 12191992"/>
              <a:gd name="connsiteY911" fmla="*/ 6343929 h 6857996"/>
              <a:gd name="connsiteX912" fmla="*/ 11365987 w 12191992"/>
              <a:gd name="connsiteY912" fmla="*/ 6343929 h 6857996"/>
              <a:gd name="connsiteX913" fmla="*/ 11365987 w 12191992"/>
              <a:gd name="connsiteY913" fmla="*/ 6352524 h 6857996"/>
              <a:gd name="connsiteX914" fmla="*/ 11373124 w 12191992"/>
              <a:gd name="connsiteY914" fmla="*/ 6352524 h 6857996"/>
              <a:gd name="connsiteX915" fmla="*/ 11373124 w 12191992"/>
              <a:gd name="connsiteY915" fmla="*/ 6384790 h 6857996"/>
              <a:gd name="connsiteX916" fmla="*/ 11378150 w 12191992"/>
              <a:gd name="connsiteY916" fmla="*/ 6400823 h 6857996"/>
              <a:gd name="connsiteX917" fmla="*/ 11392826 w 12191992"/>
              <a:gd name="connsiteY917" fmla="*/ 6405798 h 6857996"/>
              <a:gd name="connsiteX918" fmla="*/ 11399108 w 12191992"/>
              <a:gd name="connsiteY918" fmla="*/ 6405296 h 6857996"/>
              <a:gd name="connsiteX919" fmla="*/ 11405642 w 12191992"/>
              <a:gd name="connsiteY919" fmla="*/ 6404040 h 6857996"/>
              <a:gd name="connsiteX920" fmla="*/ 11405642 w 12191992"/>
              <a:gd name="connsiteY920" fmla="*/ 6394892 h 6857996"/>
              <a:gd name="connsiteX921" fmla="*/ 11405090 w 12191992"/>
              <a:gd name="connsiteY921" fmla="*/ 6394892 h 6857996"/>
              <a:gd name="connsiteX922" fmla="*/ 11401019 w 12191992"/>
              <a:gd name="connsiteY922" fmla="*/ 6396098 h 6857996"/>
              <a:gd name="connsiteX923" fmla="*/ 11395590 w 12191992"/>
              <a:gd name="connsiteY923" fmla="*/ 6396852 h 6857996"/>
              <a:gd name="connsiteX924" fmla="*/ 11388956 w 12191992"/>
              <a:gd name="connsiteY924" fmla="*/ 6395847 h 6857996"/>
              <a:gd name="connsiteX925" fmla="*/ 11385538 w 12191992"/>
              <a:gd name="connsiteY925" fmla="*/ 6392681 h 6857996"/>
              <a:gd name="connsiteX926" fmla="*/ 11383980 w 12191992"/>
              <a:gd name="connsiteY926" fmla="*/ 6387655 h 6857996"/>
              <a:gd name="connsiteX927" fmla="*/ 11383729 w 12191992"/>
              <a:gd name="connsiteY927" fmla="*/ 6380166 h 6857996"/>
              <a:gd name="connsiteX928" fmla="*/ 11383729 w 12191992"/>
              <a:gd name="connsiteY928" fmla="*/ 6352524 h 6857996"/>
              <a:gd name="connsiteX929" fmla="*/ 11405642 w 12191992"/>
              <a:gd name="connsiteY929" fmla="*/ 6352524 h 6857996"/>
              <a:gd name="connsiteX930" fmla="*/ 11405642 w 12191992"/>
              <a:gd name="connsiteY930" fmla="*/ 6343929 h 6857996"/>
              <a:gd name="connsiteX931" fmla="*/ 11383729 w 12191992"/>
              <a:gd name="connsiteY931" fmla="*/ 6343929 h 6857996"/>
              <a:gd name="connsiteX932" fmla="*/ 11383729 w 12191992"/>
              <a:gd name="connsiteY932" fmla="*/ 6326489 h 6857996"/>
              <a:gd name="connsiteX933" fmla="*/ 11110166 w 12191992"/>
              <a:gd name="connsiteY933" fmla="*/ 6326489 h 6857996"/>
              <a:gd name="connsiteX934" fmla="*/ 11110166 w 12191992"/>
              <a:gd name="connsiteY934" fmla="*/ 6343929 h 6857996"/>
              <a:gd name="connsiteX935" fmla="*/ 11102979 w 12191992"/>
              <a:gd name="connsiteY935" fmla="*/ 6343929 h 6857996"/>
              <a:gd name="connsiteX936" fmla="*/ 11102979 w 12191992"/>
              <a:gd name="connsiteY936" fmla="*/ 6352524 h 6857996"/>
              <a:gd name="connsiteX937" fmla="*/ 11110166 w 12191992"/>
              <a:gd name="connsiteY937" fmla="*/ 6352524 h 6857996"/>
              <a:gd name="connsiteX938" fmla="*/ 11110166 w 12191992"/>
              <a:gd name="connsiteY938" fmla="*/ 6384790 h 6857996"/>
              <a:gd name="connsiteX939" fmla="*/ 11115192 w 12191992"/>
              <a:gd name="connsiteY939" fmla="*/ 6400823 h 6857996"/>
              <a:gd name="connsiteX940" fmla="*/ 11129868 w 12191992"/>
              <a:gd name="connsiteY940" fmla="*/ 6405798 h 6857996"/>
              <a:gd name="connsiteX941" fmla="*/ 11136151 w 12191992"/>
              <a:gd name="connsiteY941" fmla="*/ 6405296 h 6857996"/>
              <a:gd name="connsiteX942" fmla="*/ 11142634 w 12191992"/>
              <a:gd name="connsiteY942" fmla="*/ 6404040 h 6857996"/>
              <a:gd name="connsiteX943" fmla="*/ 11142685 w 12191992"/>
              <a:gd name="connsiteY943" fmla="*/ 6404040 h 6857996"/>
              <a:gd name="connsiteX944" fmla="*/ 11142685 w 12191992"/>
              <a:gd name="connsiteY944" fmla="*/ 6394892 h 6857996"/>
              <a:gd name="connsiteX945" fmla="*/ 11142132 w 12191992"/>
              <a:gd name="connsiteY945" fmla="*/ 6394892 h 6857996"/>
              <a:gd name="connsiteX946" fmla="*/ 11138061 w 12191992"/>
              <a:gd name="connsiteY946" fmla="*/ 6396098 h 6857996"/>
              <a:gd name="connsiteX947" fmla="*/ 11132633 w 12191992"/>
              <a:gd name="connsiteY947" fmla="*/ 6396852 h 6857996"/>
              <a:gd name="connsiteX948" fmla="*/ 11125998 w 12191992"/>
              <a:gd name="connsiteY948" fmla="*/ 6395847 h 6857996"/>
              <a:gd name="connsiteX949" fmla="*/ 11122581 w 12191992"/>
              <a:gd name="connsiteY949" fmla="*/ 6392681 h 6857996"/>
              <a:gd name="connsiteX950" fmla="*/ 11121022 w 12191992"/>
              <a:gd name="connsiteY950" fmla="*/ 6387655 h 6857996"/>
              <a:gd name="connsiteX951" fmla="*/ 11120771 w 12191992"/>
              <a:gd name="connsiteY951" fmla="*/ 6380166 h 6857996"/>
              <a:gd name="connsiteX952" fmla="*/ 11120771 w 12191992"/>
              <a:gd name="connsiteY952" fmla="*/ 6352524 h 6857996"/>
              <a:gd name="connsiteX953" fmla="*/ 11142634 w 12191992"/>
              <a:gd name="connsiteY953" fmla="*/ 6352524 h 6857996"/>
              <a:gd name="connsiteX954" fmla="*/ 11142634 w 12191992"/>
              <a:gd name="connsiteY954" fmla="*/ 6343929 h 6857996"/>
              <a:gd name="connsiteX955" fmla="*/ 11120771 w 12191992"/>
              <a:gd name="connsiteY955" fmla="*/ 6343929 h 6857996"/>
              <a:gd name="connsiteX956" fmla="*/ 11120771 w 12191992"/>
              <a:gd name="connsiteY956" fmla="*/ 6326489 h 6857996"/>
              <a:gd name="connsiteX957" fmla="*/ 11154897 w 12191992"/>
              <a:gd name="connsiteY957" fmla="*/ 6323122 h 6857996"/>
              <a:gd name="connsiteX958" fmla="*/ 11154897 w 12191992"/>
              <a:gd name="connsiteY958" fmla="*/ 6333727 h 6857996"/>
              <a:gd name="connsiteX959" fmla="*/ 11166859 w 12191992"/>
              <a:gd name="connsiteY959" fmla="*/ 6333727 h 6857996"/>
              <a:gd name="connsiteX960" fmla="*/ 11166859 w 12191992"/>
              <a:gd name="connsiteY960" fmla="*/ 6323122 h 6857996"/>
              <a:gd name="connsiteX961" fmla="*/ 10726636 w 12191992"/>
              <a:gd name="connsiteY961" fmla="*/ 6323122 h 6857996"/>
              <a:gd name="connsiteX962" fmla="*/ 10726636 w 12191992"/>
              <a:gd name="connsiteY962" fmla="*/ 6333727 h 6857996"/>
              <a:gd name="connsiteX963" fmla="*/ 10738598 w 12191992"/>
              <a:gd name="connsiteY963" fmla="*/ 6333727 h 6857996"/>
              <a:gd name="connsiteX964" fmla="*/ 10738598 w 12191992"/>
              <a:gd name="connsiteY964" fmla="*/ 6323122 h 6857996"/>
              <a:gd name="connsiteX965" fmla="*/ 8383842 w 12191992"/>
              <a:gd name="connsiteY965" fmla="*/ 6301309 h 6857996"/>
              <a:gd name="connsiteX966" fmla="*/ 8383842 w 12191992"/>
              <a:gd name="connsiteY966" fmla="*/ 6344985 h 6857996"/>
              <a:gd name="connsiteX967" fmla="*/ 8360220 w 12191992"/>
              <a:gd name="connsiteY967" fmla="*/ 6344985 h 6857996"/>
              <a:gd name="connsiteX968" fmla="*/ 8360220 w 12191992"/>
              <a:gd name="connsiteY968" fmla="*/ 6380217 h 6857996"/>
              <a:gd name="connsiteX969" fmla="*/ 8383842 w 12191992"/>
              <a:gd name="connsiteY969" fmla="*/ 6380217 h 6857996"/>
              <a:gd name="connsiteX970" fmla="*/ 8383842 w 12191992"/>
              <a:gd name="connsiteY970" fmla="*/ 6478424 h 6857996"/>
              <a:gd name="connsiteX971" fmla="*/ 8396508 w 12191992"/>
              <a:gd name="connsiteY971" fmla="*/ 6525216 h 6857996"/>
              <a:gd name="connsiteX972" fmla="*/ 8449631 w 12191992"/>
              <a:gd name="connsiteY972" fmla="*/ 6538082 h 6857996"/>
              <a:gd name="connsiteX973" fmla="*/ 8501650 w 12191992"/>
              <a:gd name="connsiteY973" fmla="*/ 6520240 h 6857996"/>
              <a:gd name="connsiteX974" fmla="*/ 8512908 w 12191992"/>
              <a:gd name="connsiteY974" fmla="*/ 6462793 h 6857996"/>
              <a:gd name="connsiteX975" fmla="*/ 8472550 w 12191992"/>
              <a:gd name="connsiteY975" fmla="*/ 6462793 h 6857996"/>
              <a:gd name="connsiteX976" fmla="*/ 8472550 w 12191992"/>
              <a:gd name="connsiteY976" fmla="*/ 6474755 h 6857996"/>
              <a:gd name="connsiteX977" fmla="*/ 8449581 w 12191992"/>
              <a:gd name="connsiteY977" fmla="*/ 6503051 h 6857996"/>
              <a:gd name="connsiteX978" fmla="*/ 8436664 w 12191992"/>
              <a:gd name="connsiteY978" fmla="*/ 6500990 h 6857996"/>
              <a:gd name="connsiteX979" fmla="*/ 8429528 w 12191992"/>
              <a:gd name="connsiteY979" fmla="*/ 6479077 h 6857996"/>
              <a:gd name="connsiteX980" fmla="*/ 8429528 w 12191992"/>
              <a:gd name="connsiteY980" fmla="*/ 6380217 h 6857996"/>
              <a:gd name="connsiteX981" fmla="*/ 8503158 w 12191992"/>
              <a:gd name="connsiteY981" fmla="*/ 6380217 h 6857996"/>
              <a:gd name="connsiteX982" fmla="*/ 8503158 w 12191992"/>
              <a:gd name="connsiteY982" fmla="*/ 6344985 h 6857996"/>
              <a:gd name="connsiteX983" fmla="*/ 8429578 w 12191992"/>
              <a:gd name="connsiteY983" fmla="*/ 6344985 h 6857996"/>
              <a:gd name="connsiteX984" fmla="*/ 8429578 w 12191992"/>
              <a:gd name="connsiteY984" fmla="*/ 6301309 h 6857996"/>
              <a:gd name="connsiteX985" fmla="*/ 9763766 w 12191992"/>
              <a:gd name="connsiteY985" fmla="*/ 6263162 h 6857996"/>
              <a:gd name="connsiteX986" fmla="*/ 9763766 w 12191992"/>
              <a:gd name="connsiteY986" fmla="*/ 6535821 h 6857996"/>
              <a:gd name="connsiteX987" fmla="*/ 9809452 w 12191992"/>
              <a:gd name="connsiteY987" fmla="*/ 6535821 h 6857996"/>
              <a:gd name="connsiteX988" fmla="*/ 9809452 w 12191992"/>
              <a:gd name="connsiteY988" fmla="*/ 6263162 h 6857996"/>
              <a:gd name="connsiteX989" fmla="*/ 9116725 w 12191992"/>
              <a:gd name="connsiteY989" fmla="*/ 6263162 h 6857996"/>
              <a:gd name="connsiteX990" fmla="*/ 9116725 w 12191992"/>
              <a:gd name="connsiteY990" fmla="*/ 6535821 h 6857996"/>
              <a:gd name="connsiteX991" fmla="*/ 9162863 w 12191992"/>
              <a:gd name="connsiteY991" fmla="*/ 6535821 h 6857996"/>
              <a:gd name="connsiteX992" fmla="*/ 9162863 w 12191992"/>
              <a:gd name="connsiteY992" fmla="*/ 6428617 h 6857996"/>
              <a:gd name="connsiteX993" fmla="*/ 9173418 w 12191992"/>
              <a:gd name="connsiteY993" fmla="*/ 6388208 h 6857996"/>
              <a:gd name="connsiteX994" fmla="*/ 9208298 w 12191992"/>
              <a:gd name="connsiteY994" fmla="*/ 6377302 h 6857996"/>
              <a:gd name="connsiteX995" fmla="*/ 9235186 w 12191992"/>
              <a:gd name="connsiteY995" fmla="*/ 6383886 h 6857996"/>
              <a:gd name="connsiteX996" fmla="*/ 9241971 w 12191992"/>
              <a:gd name="connsiteY996" fmla="*/ 6395446 h 6857996"/>
              <a:gd name="connsiteX997" fmla="*/ 9243530 w 12191992"/>
              <a:gd name="connsiteY997" fmla="*/ 6414393 h 6857996"/>
              <a:gd name="connsiteX998" fmla="*/ 9243530 w 12191992"/>
              <a:gd name="connsiteY998" fmla="*/ 6535821 h 6857996"/>
              <a:gd name="connsiteX999" fmla="*/ 9289768 w 12191992"/>
              <a:gd name="connsiteY999" fmla="*/ 6535821 h 6857996"/>
              <a:gd name="connsiteX1000" fmla="*/ 9289818 w 12191992"/>
              <a:gd name="connsiteY1000" fmla="*/ 6535821 h 6857996"/>
              <a:gd name="connsiteX1001" fmla="*/ 9289818 w 12191992"/>
              <a:gd name="connsiteY1001" fmla="*/ 6408563 h 6857996"/>
              <a:gd name="connsiteX1002" fmla="*/ 9274137 w 12191992"/>
              <a:gd name="connsiteY1002" fmla="*/ 6357751 h 6857996"/>
              <a:gd name="connsiteX1003" fmla="*/ 9224280 w 12191992"/>
              <a:gd name="connsiteY1003" fmla="*/ 6342773 h 6857996"/>
              <a:gd name="connsiteX1004" fmla="*/ 9199251 w 12191992"/>
              <a:gd name="connsiteY1004" fmla="*/ 6344483 h 6857996"/>
              <a:gd name="connsiteX1005" fmla="*/ 9163919 w 12191992"/>
              <a:gd name="connsiteY1005" fmla="*/ 6374035 h 6857996"/>
              <a:gd name="connsiteX1006" fmla="*/ 9162863 w 12191992"/>
              <a:gd name="connsiteY1006" fmla="*/ 6374035 h 6857996"/>
              <a:gd name="connsiteX1007" fmla="*/ 9162863 w 12191992"/>
              <a:gd name="connsiteY1007" fmla="*/ 6263162 h 6857996"/>
              <a:gd name="connsiteX1008" fmla="*/ 10573395 w 12191992"/>
              <a:gd name="connsiteY1008" fmla="*/ 6189180 h 6857996"/>
              <a:gd name="connsiteX1009" fmla="*/ 10573395 w 12191992"/>
              <a:gd name="connsiteY1009" fmla="*/ 6642220 h 6857996"/>
              <a:gd name="connsiteX1010" fmla="*/ 10582825 w 12191992"/>
              <a:gd name="connsiteY1010" fmla="*/ 6642220 h 6857996"/>
              <a:gd name="connsiteX1011" fmla="*/ 10582825 w 12191992"/>
              <a:gd name="connsiteY1011" fmla="*/ 6189180 h 6857996"/>
              <a:gd name="connsiteX1012" fmla="*/ 0 w 12191992"/>
              <a:gd name="connsiteY1012" fmla="*/ 0 h 6857996"/>
              <a:gd name="connsiteX1013" fmla="*/ 12191992 w 12191992"/>
              <a:gd name="connsiteY1013" fmla="*/ 0 h 6857996"/>
              <a:gd name="connsiteX1014" fmla="*/ 12191992 w 12191992"/>
              <a:gd name="connsiteY1014" fmla="*/ 6857996 h 6857996"/>
              <a:gd name="connsiteX1015" fmla="*/ 0 w 12191992"/>
              <a:gd name="connsiteY1015" fmla="*/ 6857996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</a:cxnLst>
            <a:rect l="l" t="t" r="r" b="b"/>
            <a:pathLst>
              <a:path w="12191992" h="6857996">
                <a:moveTo>
                  <a:pt x="11350859" y="6506268"/>
                </a:moveTo>
                <a:lnTo>
                  <a:pt x="11350859" y="6523156"/>
                </a:lnTo>
                <a:cubicBezTo>
                  <a:pt x="11348195" y="6525115"/>
                  <a:pt x="11345381" y="6526774"/>
                  <a:pt x="11342315" y="6528081"/>
                </a:cubicBezTo>
                <a:cubicBezTo>
                  <a:pt x="11339249" y="6529488"/>
                  <a:pt x="11335832" y="6530192"/>
                  <a:pt x="11332112" y="6530192"/>
                </a:cubicBezTo>
                <a:cubicBezTo>
                  <a:pt x="11327640" y="6530192"/>
                  <a:pt x="11324272" y="6529337"/>
                  <a:pt x="11322111" y="6527578"/>
                </a:cubicBezTo>
                <a:cubicBezTo>
                  <a:pt x="11319950" y="6525819"/>
                  <a:pt x="11318844" y="6523206"/>
                  <a:pt x="11318844" y="6519738"/>
                </a:cubicBezTo>
                <a:cubicBezTo>
                  <a:pt x="11318844" y="6516672"/>
                  <a:pt x="11319799" y="6514259"/>
                  <a:pt x="11321659" y="6512500"/>
                </a:cubicBezTo>
                <a:cubicBezTo>
                  <a:pt x="11323518" y="6510741"/>
                  <a:pt x="11325981" y="6509485"/>
                  <a:pt x="11329047" y="6508631"/>
                </a:cubicBezTo>
                <a:cubicBezTo>
                  <a:pt x="11331610" y="6507977"/>
                  <a:pt x="11335078" y="6507424"/>
                  <a:pt x="11339451" y="6507072"/>
                </a:cubicBezTo>
                <a:cubicBezTo>
                  <a:pt x="11343823" y="6506720"/>
                  <a:pt x="11347643" y="6506469"/>
                  <a:pt x="11350859" y="6506268"/>
                </a:cubicBezTo>
                <a:close/>
                <a:moveTo>
                  <a:pt x="10858417" y="6506268"/>
                </a:moveTo>
                <a:lnTo>
                  <a:pt x="10858417" y="6523156"/>
                </a:lnTo>
                <a:cubicBezTo>
                  <a:pt x="10855803" y="6525115"/>
                  <a:pt x="10852939" y="6526774"/>
                  <a:pt x="10849872" y="6528081"/>
                </a:cubicBezTo>
                <a:cubicBezTo>
                  <a:pt x="10846807" y="6529488"/>
                  <a:pt x="10843389" y="6530192"/>
                  <a:pt x="10839670" y="6530192"/>
                </a:cubicBezTo>
                <a:cubicBezTo>
                  <a:pt x="10835197" y="6530192"/>
                  <a:pt x="10831830" y="6529337"/>
                  <a:pt x="10829669" y="6527578"/>
                </a:cubicBezTo>
                <a:cubicBezTo>
                  <a:pt x="10827507" y="6525819"/>
                  <a:pt x="10826402" y="6523206"/>
                  <a:pt x="10826402" y="6519738"/>
                </a:cubicBezTo>
                <a:cubicBezTo>
                  <a:pt x="10826402" y="6516672"/>
                  <a:pt x="10827306" y="6514259"/>
                  <a:pt x="10829216" y="6512500"/>
                </a:cubicBezTo>
                <a:cubicBezTo>
                  <a:pt x="10831076" y="6510741"/>
                  <a:pt x="10833538" y="6509485"/>
                  <a:pt x="10836605" y="6508631"/>
                </a:cubicBezTo>
                <a:cubicBezTo>
                  <a:pt x="10839167" y="6507977"/>
                  <a:pt x="10842636" y="6507424"/>
                  <a:pt x="10847008" y="6507072"/>
                </a:cubicBezTo>
                <a:cubicBezTo>
                  <a:pt x="10851380" y="6506720"/>
                  <a:pt x="10855200" y="6506469"/>
                  <a:pt x="10858417" y="6506268"/>
                </a:cubicBezTo>
                <a:close/>
                <a:moveTo>
                  <a:pt x="11113233" y="6495663"/>
                </a:moveTo>
                <a:lnTo>
                  <a:pt x="11140222" y="6520994"/>
                </a:lnTo>
                <a:cubicBezTo>
                  <a:pt x="11137910" y="6524311"/>
                  <a:pt x="11134995" y="6526824"/>
                  <a:pt x="11131477" y="6528533"/>
                </a:cubicBezTo>
                <a:cubicBezTo>
                  <a:pt x="11128059" y="6530191"/>
                  <a:pt x="11124591" y="6530995"/>
                  <a:pt x="11121073" y="6530995"/>
                </a:cubicBezTo>
                <a:cubicBezTo>
                  <a:pt x="11115192" y="6530995"/>
                  <a:pt x="11110619" y="6529387"/>
                  <a:pt x="11107402" y="6526120"/>
                </a:cubicBezTo>
                <a:cubicBezTo>
                  <a:pt x="11104186" y="6522854"/>
                  <a:pt x="11102578" y="6518582"/>
                  <a:pt x="11102578" y="6513304"/>
                </a:cubicBezTo>
                <a:cubicBezTo>
                  <a:pt x="11102578" y="6510791"/>
                  <a:pt x="11102879" y="6508580"/>
                  <a:pt x="11103583" y="6506570"/>
                </a:cubicBezTo>
                <a:cubicBezTo>
                  <a:pt x="11104286" y="6504559"/>
                  <a:pt x="11105141" y="6502850"/>
                  <a:pt x="11106196" y="6501443"/>
                </a:cubicBezTo>
                <a:cubicBezTo>
                  <a:pt x="11107402" y="6499935"/>
                  <a:pt x="11108558" y="6498729"/>
                  <a:pt x="11109714" y="6497824"/>
                </a:cubicBezTo>
                <a:cubicBezTo>
                  <a:pt x="11110921" y="6496920"/>
                  <a:pt x="11112077" y="6496216"/>
                  <a:pt x="11113233" y="6495663"/>
                </a:cubicBezTo>
                <a:close/>
                <a:moveTo>
                  <a:pt x="11543755" y="6485511"/>
                </a:moveTo>
                <a:cubicBezTo>
                  <a:pt x="11549132" y="6485511"/>
                  <a:pt x="11553153" y="6487320"/>
                  <a:pt x="11555716" y="6490939"/>
                </a:cubicBezTo>
                <a:cubicBezTo>
                  <a:pt x="11558330" y="6494558"/>
                  <a:pt x="11559637" y="6499986"/>
                  <a:pt x="11559637" y="6507323"/>
                </a:cubicBezTo>
                <a:cubicBezTo>
                  <a:pt x="11559637" y="6514812"/>
                  <a:pt x="11558029" y="6520542"/>
                  <a:pt x="11554611" y="6524361"/>
                </a:cubicBezTo>
                <a:cubicBezTo>
                  <a:pt x="11551294" y="6528231"/>
                  <a:pt x="11546720" y="6530141"/>
                  <a:pt x="11540790" y="6530141"/>
                </a:cubicBezTo>
                <a:cubicBezTo>
                  <a:pt x="11538075" y="6530141"/>
                  <a:pt x="11535613" y="6529890"/>
                  <a:pt x="11533451" y="6529437"/>
                </a:cubicBezTo>
                <a:cubicBezTo>
                  <a:pt x="11531291" y="6528985"/>
                  <a:pt x="11528727" y="6528081"/>
                  <a:pt x="11525712" y="6526774"/>
                </a:cubicBezTo>
                <a:lnTo>
                  <a:pt x="11525712" y="6492396"/>
                </a:lnTo>
                <a:cubicBezTo>
                  <a:pt x="11528526" y="6490336"/>
                  <a:pt x="11531492" y="6488677"/>
                  <a:pt x="11534557" y="6487421"/>
                </a:cubicBezTo>
                <a:cubicBezTo>
                  <a:pt x="11537623" y="6486164"/>
                  <a:pt x="11540689" y="6485511"/>
                  <a:pt x="11543755" y="6485511"/>
                </a:cubicBezTo>
                <a:close/>
                <a:moveTo>
                  <a:pt x="11611755" y="6484505"/>
                </a:moveTo>
                <a:cubicBezTo>
                  <a:pt x="11617434" y="6484505"/>
                  <a:pt x="11621907" y="6486415"/>
                  <a:pt x="11625074" y="6490235"/>
                </a:cubicBezTo>
                <a:cubicBezTo>
                  <a:pt x="11628290" y="6494055"/>
                  <a:pt x="11629899" y="6499935"/>
                  <a:pt x="11629899" y="6507776"/>
                </a:cubicBezTo>
                <a:cubicBezTo>
                  <a:pt x="11629899" y="6515465"/>
                  <a:pt x="11628290" y="6521245"/>
                  <a:pt x="11625024" y="6525115"/>
                </a:cubicBezTo>
                <a:cubicBezTo>
                  <a:pt x="11621807" y="6528986"/>
                  <a:pt x="11617384" y="6530945"/>
                  <a:pt x="11611755" y="6530945"/>
                </a:cubicBezTo>
                <a:cubicBezTo>
                  <a:pt x="11606025" y="6530945"/>
                  <a:pt x="11601603" y="6528986"/>
                  <a:pt x="11598386" y="6525065"/>
                </a:cubicBezTo>
                <a:cubicBezTo>
                  <a:pt x="11595170" y="6521145"/>
                  <a:pt x="11593562" y="6515365"/>
                  <a:pt x="11593562" y="6507776"/>
                </a:cubicBezTo>
                <a:cubicBezTo>
                  <a:pt x="11593562" y="6499885"/>
                  <a:pt x="11595170" y="6494055"/>
                  <a:pt x="11598336" y="6490235"/>
                </a:cubicBezTo>
                <a:cubicBezTo>
                  <a:pt x="11601552" y="6486415"/>
                  <a:pt x="11606025" y="6484505"/>
                  <a:pt x="11611755" y="6484505"/>
                </a:cubicBezTo>
                <a:close/>
                <a:moveTo>
                  <a:pt x="10889528" y="6477419"/>
                </a:moveTo>
                <a:lnTo>
                  <a:pt x="10889528" y="6538133"/>
                </a:lnTo>
                <a:lnTo>
                  <a:pt x="10900132" y="6538133"/>
                </a:lnTo>
                <a:lnTo>
                  <a:pt x="10900132" y="6477419"/>
                </a:lnTo>
                <a:close/>
                <a:moveTo>
                  <a:pt x="11688854" y="6477369"/>
                </a:moveTo>
                <a:cubicBezTo>
                  <a:pt x="11685487" y="6477369"/>
                  <a:pt x="11682220" y="6478073"/>
                  <a:pt x="11679003" y="6479430"/>
                </a:cubicBezTo>
                <a:cubicBezTo>
                  <a:pt x="11675787" y="6480787"/>
                  <a:pt x="11672068" y="6483099"/>
                  <a:pt x="11667846" y="6486366"/>
                </a:cubicBezTo>
                <a:lnTo>
                  <a:pt x="11667846" y="6477419"/>
                </a:lnTo>
                <a:lnTo>
                  <a:pt x="11657241" y="6477419"/>
                </a:lnTo>
                <a:lnTo>
                  <a:pt x="11657241" y="6538133"/>
                </a:lnTo>
                <a:lnTo>
                  <a:pt x="11667846" y="6538133"/>
                </a:lnTo>
                <a:lnTo>
                  <a:pt x="11667846" y="6495061"/>
                </a:lnTo>
                <a:cubicBezTo>
                  <a:pt x="11670661" y="6492849"/>
                  <a:pt x="11673575" y="6491040"/>
                  <a:pt x="11676641" y="6489633"/>
                </a:cubicBezTo>
                <a:cubicBezTo>
                  <a:pt x="11679707" y="6488225"/>
                  <a:pt x="11682873" y="6487522"/>
                  <a:pt x="11686141" y="6487522"/>
                </a:cubicBezTo>
                <a:cubicBezTo>
                  <a:pt x="11688151" y="6487522"/>
                  <a:pt x="11689960" y="6487622"/>
                  <a:pt x="11691418" y="6487773"/>
                </a:cubicBezTo>
                <a:cubicBezTo>
                  <a:pt x="11692925" y="6487974"/>
                  <a:pt x="11694433" y="6488225"/>
                  <a:pt x="11696042" y="6488577"/>
                </a:cubicBezTo>
                <a:lnTo>
                  <a:pt x="11696595" y="6488577"/>
                </a:lnTo>
                <a:lnTo>
                  <a:pt x="11696595" y="6478022"/>
                </a:lnTo>
                <a:cubicBezTo>
                  <a:pt x="11694936" y="6477771"/>
                  <a:pt x="11693730" y="6477620"/>
                  <a:pt x="11692876" y="6477520"/>
                </a:cubicBezTo>
                <a:cubicBezTo>
                  <a:pt x="11692021" y="6477419"/>
                  <a:pt x="11690714" y="6477369"/>
                  <a:pt x="11688854" y="6477369"/>
                </a:cubicBezTo>
                <a:close/>
                <a:moveTo>
                  <a:pt x="11296781" y="6477369"/>
                </a:moveTo>
                <a:cubicBezTo>
                  <a:pt x="11293413" y="6477369"/>
                  <a:pt x="11290147" y="6478073"/>
                  <a:pt x="11286929" y="6479430"/>
                </a:cubicBezTo>
                <a:cubicBezTo>
                  <a:pt x="11283713" y="6480787"/>
                  <a:pt x="11279994" y="6483099"/>
                  <a:pt x="11275772" y="6486366"/>
                </a:cubicBezTo>
                <a:lnTo>
                  <a:pt x="11275772" y="6477419"/>
                </a:lnTo>
                <a:lnTo>
                  <a:pt x="11265167" y="6477419"/>
                </a:lnTo>
                <a:lnTo>
                  <a:pt x="11265167" y="6538133"/>
                </a:lnTo>
                <a:lnTo>
                  <a:pt x="11275772" y="6538133"/>
                </a:lnTo>
                <a:lnTo>
                  <a:pt x="11275772" y="6495061"/>
                </a:lnTo>
                <a:cubicBezTo>
                  <a:pt x="11278587" y="6492849"/>
                  <a:pt x="11281501" y="6491040"/>
                  <a:pt x="11284567" y="6489633"/>
                </a:cubicBezTo>
                <a:cubicBezTo>
                  <a:pt x="11287633" y="6488225"/>
                  <a:pt x="11290800" y="6487522"/>
                  <a:pt x="11294067" y="6487522"/>
                </a:cubicBezTo>
                <a:cubicBezTo>
                  <a:pt x="11296077" y="6487522"/>
                  <a:pt x="11297836" y="6487622"/>
                  <a:pt x="11299344" y="6487773"/>
                </a:cubicBezTo>
                <a:cubicBezTo>
                  <a:pt x="11300802" y="6487974"/>
                  <a:pt x="11302359" y="6488225"/>
                  <a:pt x="11303918" y="6488577"/>
                </a:cubicBezTo>
                <a:lnTo>
                  <a:pt x="11304471" y="6488577"/>
                </a:lnTo>
                <a:lnTo>
                  <a:pt x="11304521" y="6488577"/>
                </a:lnTo>
                <a:lnTo>
                  <a:pt x="11304521" y="6478022"/>
                </a:lnTo>
                <a:cubicBezTo>
                  <a:pt x="11302862" y="6477771"/>
                  <a:pt x="11301656" y="6477620"/>
                  <a:pt x="11300802" y="6477520"/>
                </a:cubicBezTo>
                <a:cubicBezTo>
                  <a:pt x="11299947" y="6477419"/>
                  <a:pt x="11298640" y="6477369"/>
                  <a:pt x="11296781" y="6477369"/>
                </a:cubicBezTo>
                <a:close/>
                <a:moveTo>
                  <a:pt x="10804337" y="6477369"/>
                </a:moveTo>
                <a:cubicBezTo>
                  <a:pt x="10800970" y="6477369"/>
                  <a:pt x="10797703" y="6478073"/>
                  <a:pt x="10794486" y="6479430"/>
                </a:cubicBezTo>
                <a:cubicBezTo>
                  <a:pt x="10791270" y="6480787"/>
                  <a:pt x="10787551" y="6483099"/>
                  <a:pt x="10783329" y="6486366"/>
                </a:cubicBezTo>
                <a:lnTo>
                  <a:pt x="10783329" y="6477419"/>
                </a:lnTo>
                <a:lnTo>
                  <a:pt x="10772724" y="6477419"/>
                </a:lnTo>
                <a:lnTo>
                  <a:pt x="10772724" y="6538133"/>
                </a:lnTo>
                <a:lnTo>
                  <a:pt x="10783329" y="6538133"/>
                </a:lnTo>
                <a:lnTo>
                  <a:pt x="10783329" y="6495061"/>
                </a:lnTo>
                <a:cubicBezTo>
                  <a:pt x="10786144" y="6492849"/>
                  <a:pt x="10789108" y="6491040"/>
                  <a:pt x="10792124" y="6489633"/>
                </a:cubicBezTo>
                <a:cubicBezTo>
                  <a:pt x="10795190" y="6488225"/>
                  <a:pt x="10798356" y="6487522"/>
                  <a:pt x="10801624" y="6487522"/>
                </a:cubicBezTo>
                <a:cubicBezTo>
                  <a:pt x="10803634" y="6487522"/>
                  <a:pt x="10805443" y="6487622"/>
                  <a:pt x="10806901" y="6487773"/>
                </a:cubicBezTo>
                <a:cubicBezTo>
                  <a:pt x="10808358" y="6487974"/>
                  <a:pt x="10809916" y="6488225"/>
                  <a:pt x="10811475" y="6488577"/>
                </a:cubicBezTo>
                <a:lnTo>
                  <a:pt x="10812027" y="6488577"/>
                </a:lnTo>
                <a:lnTo>
                  <a:pt x="10812078" y="6488577"/>
                </a:lnTo>
                <a:lnTo>
                  <a:pt x="10812078" y="6478022"/>
                </a:lnTo>
                <a:cubicBezTo>
                  <a:pt x="10810419" y="6477771"/>
                  <a:pt x="10809162" y="6477620"/>
                  <a:pt x="10808358" y="6477520"/>
                </a:cubicBezTo>
                <a:cubicBezTo>
                  <a:pt x="10807504" y="6477419"/>
                  <a:pt x="10806197" y="6477369"/>
                  <a:pt x="10804337" y="6477369"/>
                </a:cubicBezTo>
                <a:close/>
                <a:moveTo>
                  <a:pt x="11334123" y="6475961"/>
                </a:moveTo>
                <a:cubicBezTo>
                  <a:pt x="11330354" y="6475961"/>
                  <a:pt x="11326483" y="6476263"/>
                  <a:pt x="11322563" y="6476916"/>
                </a:cubicBezTo>
                <a:cubicBezTo>
                  <a:pt x="11318643" y="6477570"/>
                  <a:pt x="11315678" y="6478173"/>
                  <a:pt x="11313617" y="6478726"/>
                </a:cubicBezTo>
                <a:lnTo>
                  <a:pt x="11313617" y="6489079"/>
                </a:lnTo>
                <a:lnTo>
                  <a:pt x="11314170" y="6489079"/>
                </a:lnTo>
                <a:cubicBezTo>
                  <a:pt x="11317839" y="6487722"/>
                  <a:pt x="11321357" y="6486717"/>
                  <a:pt x="11324775" y="6486013"/>
                </a:cubicBezTo>
                <a:cubicBezTo>
                  <a:pt x="11328193" y="6485309"/>
                  <a:pt x="11331308" y="6484958"/>
                  <a:pt x="11334073" y="6484958"/>
                </a:cubicBezTo>
                <a:cubicBezTo>
                  <a:pt x="11336334" y="6484958"/>
                  <a:pt x="11338546" y="6485108"/>
                  <a:pt x="11340657" y="6485410"/>
                </a:cubicBezTo>
                <a:cubicBezTo>
                  <a:pt x="11342767" y="6485661"/>
                  <a:pt x="11344577" y="6486214"/>
                  <a:pt x="11346085" y="6487069"/>
                </a:cubicBezTo>
                <a:cubicBezTo>
                  <a:pt x="11347643" y="6487923"/>
                  <a:pt x="11348849" y="6489129"/>
                  <a:pt x="11349703" y="6490637"/>
                </a:cubicBezTo>
                <a:cubicBezTo>
                  <a:pt x="11350558" y="6492195"/>
                  <a:pt x="11350960" y="6494105"/>
                  <a:pt x="11350960" y="6496417"/>
                </a:cubicBezTo>
                <a:lnTo>
                  <a:pt x="11350960" y="6497975"/>
                </a:lnTo>
                <a:cubicBezTo>
                  <a:pt x="11344778" y="6498277"/>
                  <a:pt x="11338998" y="6498679"/>
                  <a:pt x="11333620" y="6499282"/>
                </a:cubicBezTo>
                <a:cubicBezTo>
                  <a:pt x="11328243" y="6499885"/>
                  <a:pt x="11323619" y="6500990"/>
                  <a:pt x="11319799" y="6502599"/>
                </a:cubicBezTo>
                <a:cubicBezTo>
                  <a:pt x="11315979" y="6504258"/>
                  <a:pt x="11313065" y="6506469"/>
                  <a:pt x="11311004" y="6509334"/>
                </a:cubicBezTo>
                <a:cubicBezTo>
                  <a:pt x="11308943" y="6512148"/>
                  <a:pt x="11307938" y="6515867"/>
                  <a:pt x="11307938" y="6520491"/>
                </a:cubicBezTo>
                <a:cubicBezTo>
                  <a:pt x="11307938" y="6526120"/>
                  <a:pt x="11309898" y="6530744"/>
                  <a:pt x="11313868" y="6534363"/>
                </a:cubicBezTo>
                <a:cubicBezTo>
                  <a:pt x="11317789" y="6537982"/>
                  <a:pt x="11322614" y="6539792"/>
                  <a:pt x="11328293" y="6539792"/>
                </a:cubicBezTo>
                <a:cubicBezTo>
                  <a:pt x="11331358" y="6539792"/>
                  <a:pt x="11334023" y="6539490"/>
                  <a:pt x="11336334" y="6538937"/>
                </a:cubicBezTo>
                <a:cubicBezTo>
                  <a:pt x="11338646" y="6538334"/>
                  <a:pt x="11340657" y="6537681"/>
                  <a:pt x="11342415" y="6536826"/>
                </a:cubicBezTo>
                <a:cubicBezTo>
                  <a:pt x="11343923" y="6536223"/>
                  <a:pt x="11345431" y="6535318"/>
                  <a:pt x="11347040" y="6534213"/>
                </a:cubicBezTo>
                <a:cubicBezTo>
                  <a:pt x="11348648" y="6533107"/>
                  <a:pt x="11349955" y="6532252"/>
                  <a:pt x="11350859" y="6531649"/>
                </a:cubicBezTo>
                <a:lnTo>
                  <a:pt x="11350859" y="6538133"/>
                </a:lnTo>
                <a:lnTo>
                  <a:pt x="11361414" y="6538133"/>
                </a:lnTo>
                <a:lnTo>
                  <a:pt x="11361564" y="6538133"/>
                </a:lnTo>
                <a:lnTo>
                  <a:pt x="11361564" y="6496970"/>
                </a:lnTo>
                <a:cubicBezTo>
                  <a:pt x="11361564" y="6493050"/>
                  <a:pt x="11360961" y="6489783"/>
                  <a:pt x="11359705" y="6487119"/>
                </a:cubicBezTo>
                <a:cubicBezTo>
                  <a:pt x="11358448" y="6484455"/>
                  <a:pt x="11356639" y="6482294"/>
                  <a:pt x="11354277" y="6480635"/>
                </a:cubicBezTo>
                <a:cubicBezTo>
                  <a:pt x="11351864" y="6478927"/>
                  <a:pt x="11349050" y="6477720"/>
                  <a:pt x="11345733" y="6477017"/>
                </a:cubicBezTo>
                <a:cubicBezTo>
                  <a:pt x="11342415" y="6476313"/>
                  <a:pt x="11338546" y="6475961"/>
                  <a:pt x="11334123" y="6475961"/>
                </a:cubicBezTo>
                <a:close/>
                <a:moveTo>
                  <a:pt x="10841530" y="6475961"/>
                </a:moveTo>
                <a:cubicBezTo>
                  <a:pt x="10837760" y="6475961"/>
                  <a:pt x="10833890" y="6476263"/>
                  <a:pt x="10829970" y="6476916"/>
                </a:cubicBezTo>
                <a:cubicBezTo>
                  <a:pt x="10826100" y="6477570"/>
                  <a:pt x="10823084" y="6478173"/>
                  <a:pt x="10821024" y="6478726"/>
                </a:cubicBezTo>
                <a:lnTo>
                  <a:pt x="10821024" y="6489079"/>
                </a:lnTo>
                <a:lnTo>
                  <a:pt x="10821577" y="6489079"/>
                </a:lnTo>
                <a:cubicBezTo>
                  <a:pt x="10825246" y="6487722"/>
                  <a:pt x="10828764" y="6486717"/>
                  <a:pt x="10832181" y="6486013"/>
                </a:cubicBezTo>
                <a:cubicBezTo>
                  <a:pt x="10835599" y="6485309"/>
                  <a:pt x="10838715" y="6484958"/>
                  <a:pt x="10841480" y="6484958"/>
                </a:cubicBezTo>
                <a:cubicBezTo>
                  <a:pt x="10843741" y="6484958"/>
                  <a:pt x="10845952" y="6485108"/>
                  <a:pt x="10848064" y="6485410"/>
                </a:cubicBezTo>
                <a:cubicBezTo>
                  <a:pt x="10850174" y="6485661"/>
                  <a:pt x="10851984" y="6486214"/>
                  <a:pt x="10853491" y="6487069"/>
                </a:cubicBezTo>
                <a:cubicBezTo>
                  <a:pt x="10855049" y="6487923"/>
                  <a:pt x="10856255" y="6489129"/>
                  <a:pt x="10857110" y="6490637"/>
                </a:cubicBezTo>
                <a:cubicBezTo>
                  <a:pt x="10857914" y="6492195"/>
                  <a:pt x="10858367" y="6494105"/>
                  <a:pt x="10858367" y="6496417"/>
                </a:cubicBezTo>
                <a:lnTo>
                  <a:pt x="10858367" y="6497975"/>
                </a:lnTo>
                <a:cubicBezTo>
                  <a:pt x="10852185" y="6498277"/>
                  <a:pt x="10846405" y="6498679"/>
                  <a:pt x="10841027" y="6499282"/>
                </a:cubicBezTo>
                <a:cubicBezTo>
                  <a:pt x="10835650" y="6499885"/>
                  <a:pt x="10831076" y="6500990"/>
                  <a:pt x="10827206" y="6502599"/>
                </a:cubicBezTo>
                <a:cubicBezTo>
                  <a:pt x="10823436" y="6504258"/>
                  <a:pt x="10820521" y="6506469"/>
                  <a:pt x="10818461" y="6509334"/>
                </a:cubicBezTo>
                <a:cubicBezTo>
                  <a:pt x="10816400" y="6512148"/>
                  <a:pt x="10815395" y="6515867"/>
                  <a:pt x="10815395" y="6520491"/>
                </a:cubicBezTo>
                <a:cubicBezTo>
                  <a:pt x="10815395" y="6526120"/>
                  <a:pt x="10817355" y="6530744"/>
                  <a:pt x="10821325" y="6534363"/>
                </a:cubicBezTo>
                <a:cubicBezTo>
                  <a:pt x="10825246" y="6537982"/>
                  <a:pt x="10830071" y="6539792"/>
                  <a:pt x="10835750" y="6539792"/>
                </a:cubicBezTo>
                <a:cubicBezTo>
                  <a:pt x="10838866" y="6539792"/>
                  <a:pt x="10841530" y="6539490"/>
                  <a:pt x="10843842" y="6538937"/>
                </a:cubicBezTo>
                <a:cubicBezTo>
                  <a:pt x="10846103" y="6538334"/>
                  <a:pt x="10848164" y="6537681"/>
                  <a:pt x="10849923" y="6536826"/>
                </a:cubicBezTo>
                <a:cubicBezTo>
                  <a:pt x="10851431" y="6536223"/>
                  <a:pt x="10852989" y="6535318"/>
                  <a:pt x="10854597" y="6534213"/>
                </a:cubicBezTo>
                <a:cubicBezTo>
                  <a:pt x="10856205" y="6533107"/>
                  <a:pt x="10857462" y="6532252"/>
                  <a:pt x="10858417" y="6531649"/>
                </a:cubicBezTo>
                <a:lnTo>
                  <a:pt x="10858417" y="6538133"/>
                </a:lnTo>
                <a:lnTo>
                  <a:pt x="10868971" y="6538133"/>
                </a:lnTo>
                <a:lnTo>
                  <a:pt x="10868971" y="6496970"/>
                </a:lnTo>
                <a:cubicBezTo>
                  <a:pt x="10868971" y="6493050"/>
                  <a:pt x="10868368" y="6489783"/>
                  <a:pt x="10867111" y="6487119"/>
                </a:cubicBezTo>
                <a:cubicBezTo>
                  <a:pt x="10865855" y="6484455"/>
                  <a:pt x="10864046" y="6482294"/>
                  <a:pt x="10861683" y="6480635"/>
                </a:cubicBezTo>
                <a:cubicBezTo>
                  <a:pt x="10859271" y="6478927"/>
                  <a:pt x="10856406" y="6477720"/>
                  <a:pt x="10853140" y="6477017"/>
                </a:cubicBezTo>
                <a:cubicBezTo>
                  <a:pt x="10849822" y="6476313"/>
                  <a:pt x="10846003" y="6475961"/>
                  <a:pt x="10841530" y="6475961"/>
                </a:cubicBezTo>
                <a:close/>
                <a:moveTo>
                  <a:pt x="11476458" y="6475810"/>
                </a:moveTo>
                <a:cubicBezTo>
                  <a:pt x="11472436" y="6475810"/>
                  <a:pt x="11468818" y="6476313"/>
                  <a:pt x="11465551" y="6477318"/>
                </a:cubicBezTo>
                <a:cubicBezTo>
                  <a:pt x="11462284" y="6478324"/>
                  <a:pt x="11459620" y="6479680"/>
                  <a:pt x="11457509" y="6481389"/>
                </a:cubicBezTo>
                <a:cubicBezTo>
                  <a:pt x="11455348" y="6483148"/>
                  <a:pt x="11453689" y="6485108"/>
                  <a:pt x="11452634" y="6487320"/>
                </a:cubicBezTo>
                <a:cubicBezTo>
                  <a:pt x="11451579" y="6489582"/>
                  <a:pt x="11451025" y="6491893"/>
                  <a:pt x="11451025" y="6494407"/>
                </a:cubicBezTo>
                <a:cubicBezTo>
                  <a:pt x="11451025" y="6498428"/>
                  <a:pt x="11452182" y="6501795"/>
                  <a:pt x="11454494" y="6504509"/>
                </a:cubicBezTo>
                <a:cubicBezTo>
                  <a:pt x="11456805" y="6507273"/>
                  <a:pt x="11460726" y="6509334"/>
                  <a:pt x="11466255" y="6510741"/>
                </a:cubicBezTo>
                <a:cubicBezTo>
                  <a:pt x="11468265" y="6511243"/>
                  <a:pt x="11470477" y="6511746"/>
                  <a:pt x="11472889" y="6512148"/>
                </a:cubicBezTo>
                <a:cubicBezTo>
                  <a:pt x="11475301" y="6512601"/>
                  <a:pt x="11477261" y="6513003"/>
                  <a:pt x="11478769" y="6513304"/>
                </a:cubicBezTo>
                <a:cubicBezTo>
                  <a:pt x="11482840" y="6514209"/>
                  <a:pt x="11485605" y="6515214"/>
                  <a:pt x="11487012" y="6516470"/>
                </a:cubicBezTo>
                <a:cubicBezTo>
                  <a:pt x="11488469" y="6517677"/>
                  <a:pt x="11489173" y="6519486"/>
                  <a:pt x="11489173" y="6521899"/>
                </a:cubicBezTo>
                <a:cubicBezTo>
                  <a:pt x="11489173" y="6525015"/>
                  <a:pt x="11487816" y="6527276"/>
                  <a:pt x="11485203" y="6528734"/>
                </a:cubicBezTo>
                <a:cubicBezTo>
                  <a:pt x="11482538" y="6530192"/>
                  <a:pt x="11478920" y="6530895"/>
                  <a:pt x="11474246" y="6530895"/>
                </a:cubicBezTo>
                <a:cubicBezTo>
                  <a:pt x="11470477" y="6530895"/>
                  <a:pt x="11466556" y="6530141"/>
                  <a:pt x="11462434" y="6528734"/>
                </a:cubicBezTo>
                <a:cubicBezTo>
                  <a:pt x="11458364" y="6527327"/>
                  <a:pt x="11454645" y="6525367"/>
                  <a:pt x="11451277" y="6522954"/>
                </a:cubicBezTo>
                <a:lnTo>
                  <a:pt x="11450724" y="6522954"/>
                </a:lnTo>
                <a:lnTo>
                  <a:pt x="11450724" y="6534414"/>
                </a:lnTo>
                <a:cubicBezTo>
                  <a:pt x="11453388" y="6535720"/>
                  <a:pt x="11456655" y="6536876"/>
                  <a:pt x="11460525" y="6537932"/>
                </a:cubicBezTo>
                <a:cubicBezTo>
                  <a:pt x="11464395" y="6538987"/>
                  <a:pt x="11468667" y="6539540"/>
                  <a:pt x="11473341" y="6539540"/>
                </a:cubicBezTo>
                <a:cubicBezTo>
                  <a:pt x="11481584" y="6539540"/>
                  <a:pt x="11488067" y="6537781"/>
                  <a:pt x="11492842" y="6534213"/>
                </a:cubicBezTo>
                <a:cubicBezTo>
                  <a:pt x="11497616" y="6530694"/>
                  <a:pt x="11499979" y="6526120"/>
                  <a:pt x="11499979" y="6520592"/>
                </a:cubicBezTo>
                <a:cubicBezTo>
                  <a:pt x="11499979" y="6516169"/>
                  <a:pt x="11498622" y="6512651"/>
                  <a:pt x="11496008" y="6509786"/>
                </a:cubicBezTo>
                <a:cubicBezTo>
                  <a:pt x="11493344" y="6507172"/>
                  <a:pt x="11489525" y="6505313"/>
                  <a:pt x="11484600" y="6504207"/>
                </a:cubicBezTo>
                <a:cubicBezTo>
                  <a:pt x="11482941" y="6503856"/>
                  <a:pt x="11480930" y="6503454"/>
                  <a:pt x="11478518" y="6503001"/>
                </a:cubicBezTo>
                <a:cubicBezTo>
                  <a:pt x="11476106" y="6502549"/>
                  <a:pt x="11473894" y="6502146"/>
                  <a:pt x="11471934" y="6501694"/>
                </a:cubicBezTo>
                <a:cubicBezTo>
                  <a:pt x="11468365" y="6500890"/>
                  <a:pt x="11465802" y="6499835"/>
                  <a:pt x="11464244" y="6498578"/>
                </a:cubicBezTo>
                <a:cubicBezTo>
                  <a:pt x="11462636" y="6497322"/>
                  <a:pt x="11461831" y="6495462"/>
                  <a:pt x="11461831" y="6492949"/>
                </a:cubicBezTo>
                <a:cubicBezTo>
                  <a:pt x="11461831" y="6490134"/>
                  <a:pt x="11463188" y="6487973"/>
                  <a:pt x="11465852" y="6486566"/>
                </a:cubicBezTo>
                <a:cubicBezTo>
                  <a:pt x="11468516" y="6485108"/>
                  <a:pt x="11471783" y="6484405"/>
                  <a:pt x="11475653" y="6484405"/>
                </a:cubicBezTo>
                <a:cubicBezTo>
                  <a:pt x="11479372" y="6484405"/>
                  <a:pt x="11483192" y="6485058"/>
                  <a:pt x="11487062" y="6486365"/>
                </a:cubicBezTo>
                <a:cubicBezTo>
                  <a:pt x="11490932" y="6487722"/>
                  <a:pt x="11494199" y="6489330"/>
                  <a:pt x="11496913" y="6491240"/>
                </a:cubicBezTo>
                <a:lnTo>
                  <a:pt x="11497466" y="6491240"/>
                </a:lnTo>
                <a:lnTo>
                  <a:pt x="11497466" y="6480334"/>
                </a:lnTo>
                <a:cubicBezTo>
                  <a:pt x="11494903" y="6479077"/>
                  <a:pt x="11491736" y="6478022"/>
                  <a:pt x="11487866" y="6477117"/>
                </a:cubicBezTo>
                <a:cubicBezTo>
                  <a:pt x="11483996" y="6476262"/>
                  <a:pt x="11480227" y="6475810"/>
                  <a:pt x="11476458" y="6475810"/>
                </a:cubicBezTo>
                <a:close/>
                <a:moveTo>
                  <a:pt x="11015729" y="6475810"/>
                </a:moveTo>
                <a:cubicBezTo>
                  <a:pt x="11011708" y="6475810"/>
                  <a:pt x="11008090" y="6476313"/>
                  <a:pt x="11004823" y="6477318"/>
                </a:cubicBezTo>
                <a:cubicBezTo>
                  <a:pt x="11001606" y="6478324"/>
                  <a:pt x="10998892" y="6479680"/>
                  <a:pt x="10996781" y="6481389"/>
                </a:cubicBezTo>
                <a:cubicBezTo>
                  <a:pt x="10994620" y="6483148"/>
                  <a:pt x="10992961" y="6485108"/>
                  <a:pt x="10991906" y="6487320"/>
                </a:cubicBezTo>
                <a:cubicBezTo>
                  <a:pt x="10990850" y="6489582"/>
                  <a:pt x="10990297" y="6491893"/>
                  <a:pt x="10990297" y="6494407"/>
                </a:cubicBezTo>
                <a:cubicBezTo>
                  <a:pt x="10990297" y="6498428"/>
                  <a:pt x="10991454" y="6501795"/>
                  <a:pt x="10993766" y="6504509"/>
                </a:cubicBezTo>
                <a:cubicBezTo>
                  <a:pt x="10996077" y="6507273"/>
                  <a:pt x="10999998" y="6509334"/>
                  <a:pt x="11005527" y="6510741"/>
                </a:cubicBezTo>
                <a:cubicBezTo>
                  <a:pt x="11007486" y="6511243"/>
                  <a:pt x="11009748" y="6511746"/>
                  <a:pt x="11012161" y="6512148"/>
                </a:cubicBezTo>
                <a:cubicBezTo>
                  <a:pt x="11014573" y="6512601"/>
                  <a:pt x="11016533" y="6513003"/>
                  <a:pt x="11018041" y="6513304"/>
                </a:cubicBezTo>
                <a:cubicBezTo>
                  <a:pt x="11022112" y="6514209"/>
                  <a:pt x="11024877" y="6515214"/>
                  <a:pt x="11026284" y="6516470"/>
                </a:cubicBezTo>
                <a:cubicBezTo>
                  <a:pt x="11027741" y="6517677"/>
                  <a:pt x="11028445" y="6519486"/>
                  <a:pt x="11028445" y="6521899"/>
                </a:cubicBezTo>
                <a:cubicBezTo>
                  <a:pt x="11028445" y="6525015"/>
                  <a:pt x="11027088" y="6527276"/>
                  <a:pt x="11024474" y="6528734"/>
                </a:cubicBezTo>
                <a:cubicBezTo>
                  <a:pt x="11021861" y="6530192"/>
                  <a:pt x="11018192" y="6530895"/>
                  <a:pt x="11013518" y="6530895"/>
                </a:cubicBezTo>
                <a:cubicBezTo>
                  <a:pt x="11009748" y="6530895"/>
                  <a:pt x="11005828" y="6530141"/>
                  <a:pt x="11001706" y="6528734"/>
                </a:cubicBezTo>
                <a:cubicBezTo>
                  <a:pt x="10997636" y="6527327"/>
                  <a:pt x="10993917" y="6525367"/>
                  <a:pt x="10990549" y="6522954"/>
                </a:cubicBezTo>
                <a:lnTo>
                  <a:pt x="10989996" y="6522954"/>
                </a:lnTo>
                <a:lnTo>
                  <a:pt x="10989996" y="6534414"/>
                </a:lnTo>
                <a:cubicBezTo>
                  <a:pt x="10992660" y="6535720"/>
                  <a:pt x="10995926" y="6536876"/>
                  <a:pt x="10999797" y="6537932"/>
                </a:cubicBezTo>
                <a:cubicBezTo>
                  <a:pt x="11003667" y="6538987"/>
                  <a:pt x="11007939" y="6539540"/>
                  <a:pt x="11012613" y="6539540"/>
                </a:cubicBezTo>
                <a:cubicBezTo>
                  <a:pt x="11020856" y="6539540"/>
                  <a:pt x="11027339" y="6537781"/>
                  <a:pt x="11032114" y="6534213"/>
                </a:cubicBezTo>
                <a:cubicBezTo>
                  <a:pt x="11036888" y="6530694"/>
                  <a:pt x="11039251" y="6526120"/>
                  <a:pt x="11039251" y="6520592"/>
                </a:cubicBezTo>
                <a:cubicBezTo>
                  <a:pt x="11039251" y="6516169"/>
                  <a:pt x="11037894" y="6512651"/>
                  <a:pt x="11035280" y="6509786"/>
                </a:cubicBezTo>
                <a:cubicBezTo>
                  <a:pt x="11032616" y="6507172"/>
                  <a:pt x="11028797" y="6505313"/>
                  <a:pt x="11023871" y="6504207"/>
                </a:cubicBezTo>
                <a:cubicBezTo>
                  <a:pt x="11022213" y="6503856"/>
                  <a:pt x="11020202" y="6503454"/>
                  <a:pt x="11017790" y="6503001"/>
                </a:cubicBezTo>
                <a:cubicBezTo>
                  <a:pt x="11015377" y="6502549"/>
                  <a:pt x="11013166" y="6502146"/>
                  <a:pt x="11011206" y="6501694"/>
                </a:cubicBezTo>
                <a:cubicBezTo>
                  <a:pt x="11007637" y="6500890"/>
                  <a:pt x="11005074" y="6499835"/>
                  <a:pt x="11003516" y="6498578"/>
                </a:cubicBezTo>
                <a:cubicBezTo>
                  <a:pt x="11001907" y="6497322"/>
                  <a:pt x="11001103" y="6495462"/>
                  <a:pt x="11001103" y="6492949"/>
                </a:cubicBezTo>
                <a:cubicBezTo>
                  <a:pt x="11001103" y="6490134"/>
                  <a:pt x="11002460" y="6487973"/>
                  <a:pt x="11005124" y="6486566"/>
                </a:cubicBezTo>
                <a:cubicBezTo>
                  <a:pt x="11007788" y="6485108"/>
                  <a:pt x="11011055" y="6484405"/>
                  <a:pt x="11014925" y="6484405"/>
                </a:cubicBezTo>
                <a:cubicBezTo>
                  <a:pt x="11018644" y="6484405"/>
                  <a:pt x="11022464" y="6485058"/>
                  <a:pt x="11026334" y="6486365"/>
                </a:cubicBezTo>
                <a:cubicBezTo>
                  <a:pt x="11030204" y="6487722"/>
                  <a:pt x="11033471" y="6489330"/>
                  <a:pt x="11036185" y="6491240"/>
                </a:cubicBezTo>
                <a:lnTo>
                  <a:pt x="11036738" y="6491240"/>
                </a:lnTo>
                <a:lnTo>
                  <a:pt x="11036738" y="6480334"/>
                </a:lnTo>
                <a:cubicBezTo>
                  <a:pt x="11034225" y="6479077"/>
                  <a:pt x="11031008" y="6478022"/>
                  <a:pt x="11027138" y="6477117"/>
                </a:cubicBezTo>
                <a:cubicBezTo>
                  <a:pt x="11023268" y="6476262"/>
                  <a:pt x="11019499" y="6475810"/>
                  <a:pt x="11015729" y="6475810"/>
                </a:cubicBezTo>
                <a:close/>
                <a:moveTo>
                  <a:pt x="11611805" y="6475760"/>
                </a:moveTo>
                <a:cubicBezTo>
                  <a:pt x="11602859" y="6475760"/>
                  <a:pt x="11595823" y="6478625"/>
                  <a:pt x="11590546" y="6484355"/>
                </a:cubicBezTo>
                <a:cubicBezTo>
                  <a:pt x="11585268" y="6490084"/>
                  <a:pt x="11582655" y="6497875"/>
                  <a:pt x="11582655" y="6507776"/>
                </a:cubicBezTo>
                <a:cubicBezTo>
                  <a:pt x="11582655" y="6517677"/>
                  <a:pt x="11585319" y="6525467"/>
                  <a:pt x="11590546" y="6531197"/>
                </a:cubicBezTo>
                <a:cubicBezTo>
                  <a:pt x="11595823" y="6536927"/>
                  <a:pt x="11602910" y="6539792"/>
                  <a:pt x="11611805" y="6539792"/>
                </a:cubicBezTo>
                <a:cubicBezTo>
                  <a:pt x="11620651" y="6539792"/>
                  <a:pt x="11627687" y="6536927"/>
                  <a:pt x="11632964" y="6531197"/>
                </a:cubicBezTo>
                <a:cubicBezTo>
                  <a:pt x="11638241" y="6525467"/>
                  <a:pt x="11640855" y="6517677"/>
                  <a:pt x="11640855" y="6507776"/>
                </a:cubicBezTo>
                <a:cubicBezTo>
                  <a:pt x="11640855" y="6497925"/>
                  <a:pt x="11638192" y="6490084"/>
                  <a:pt x="11632964" y="6484355"/>
                </a:cubicBezTo>
                <a:cubicBezTo>
                  <a:pt x="11627687" y="6478625"/>
                  <a:pt x="11620651" y="6475760"/>
                  <a:pt x="11611805" y="6475760"/>
                </a:cubicBezTo>
                <a:close/>
                <a:moveTo>
                  <a:pt x="11413583" y="6475760"/>
                </a:moveTo>
                <a:cubicBezTo>
                  <a:pt x="11409813" y="6475760"/>
                  <a:pt x="11406194" y="6476464"/>
                  <a:pt x="11402676" y="6477972"/>
                </a:cubicBezTo>
                <a:cubicBezTo>
                  <a:pt x="11399158" y="6479429"/>
                  <a:pt x="11395741" y="6481490"/>
                  <a:pt x="11392424" y="6484154"/>
                </a:cubicBezTo>
                <a:lnTo>
                  <a:pt x="11392424" y="6477419"/>
                </a:lnTo>
                <a:lnTo>
                  <a:pt x="11381819" y="6477419"/>
                </a:lnTo>
                <a:lnTo>
                  <a:pt x="11381819" y="6538133"/>
                </a:lnTo>
                <a:lnTo>
                  <a:pt x="11392424" y="6538133"/>
                </a:lnTo>
                <a:lnTo>
                  <a:pt x="11392424" y="6492799"/>
                </a:lnTo>
                <a:cubicBezTo>
                  <a:pt x="11395339" y="6490637"/>
                  <a:pt x="11398354" y="6488878"/>
                  <a:pt x="11401521" y="6487521"/>
                </a:cubicBezTo>
                <a:cubicBezTo>
                  <a:pt x="11404687" y="6486164"/>
                  <a:pt x="11407702" y="6485460"/>
                  <a:pt x="11410617" y="6485460"/>
                </a:cubicBezTo>
                <a:cubicBezTo>
                  <a:pt x="11413432" y="6485460"/>
                  <a:pt x="11415744" y="6485812"/>
                  <a:pt x="11417503" y="6486566"/>
                </a:cubicBezTo>
                <a:cubicBezTo>
                  <a:pt x="11419262" y="6487320"/>
                  <a:pt x="11420619" y="6488476"/>
                  <a:pt x="11421573" y="6489984"/>
                </a:cubicBezTo>
                <a:cubicBezTo>
                  <a:pt x="11422478" y="6491341"/>
                  <a:pt x="11423082" y="6493251"/>
                  <a:pt x="11423433" y="6495713"/>
                </a:cubicBezTo>
                <a:cubicBezTo>
                  <a:pt x="11423785" y="6498126"/>
                  <a:pt x="11423936" y="6500739"/>
                  <a:pt x="11423936" y="6503554"/>
                </a:cubicBezTo>
                <a:lnTo>
                  <a:pt x="11423936" y="6538133"/>
                </a:lnTo>
                <a:lnTo>
                  <a:pt x="11434541" y="6538133"/>
                </a:lnTo>
                <a:lnTo>
                  <a:pt x="11434541" y="6498779"/>
                </a:lnTo>
                <a:cubicBezTo>
                  <a:pt x="11434541" y="6491341"/>
                  <a:pt x="11432731" y="6485611"/>
                  <a:pt x="11429163" y="6481691"/>
                </a:cubicBezTo>
                <a:cubicBezTo>
                  <a:pt x="11425545" y="6477721"/>
                  <a:pt x="11420368" y="6475760"/>
                  <a:pt x="11413583" y="6475760"/>
                </a:cubicBezTo>
                <a:close/>
                <a:moveTo>
                  <a:pt x="10952854" y="6475760"/>
                </a:moveTo>
                <a:cubicBezTo>
                  <a:pt x="10949084" y="6475760"/>
                  <a:pt x="10945465" y="6476464"/>
                  <a:pt x="10941948" y="6477972"/>
                </a:cubicBezTo>
                <a:cubicBezTo>
                  <a:pt x="10938429" y="6479429"/>
                  <a:pt x="10935012" y="6481490"/>
                  <a:pt x="10931695" y="6484154"/>
                </a:cubicBezTo>
                <a:lnTo>
                  <a:pt x="10931695" y="6477419"/>
                </a:lnTo>
                <a:lnTo>
                  <a:pt x="10921090" y="6477419"/>
                </a:lnTo>
                <a:lnTo>
                  <a:pt x="10921090" y="6538133"/>
                </a:lnTo>
                <a:lnTo>
                  <a:pt x="10931695" y="6538133"/>
                </a:lnTo>
                <a:lnTo>
                  <a:pt x="10931695" y="6492799"/>
                </a:lnTo>
                <a:cubicBezTo>
                  <a:pt x="10934610" y="6490637"/>
                  <a:pt x="10937625" y="6488878"/>
                  <a:pt x="10940792" y="6487521"/>
                </a:cubicBezTo>
                <a:cubicBezTo>
                  <a:pt x="10943958" y="6486164"/>
                  <a:pt x="10946974" y="6485460"/>
                  <a:pt x="10949888" y="6485460"/>
                </a:cubicBezTo>
                <a:cubicBezTo>
                  <a:pt x="10952703" y="6485460"/>
                  <a:pt x="10955015" y="6485812"/>
                  <a:pt x="10956774" y="6486566"/>
                </a:cubicBezTo>
                <a:cubicBezTo>
                  <a:pt x="10958533" y="6487320"/>
                  <a:pt x="10959890" y="6488476"/>
                  <a:pt x="10960845" y="6489984"/>
                </a:cubicBezTo>
                <a:cubicBezTo>
                  <a:pt x="10961749" y="6491341"/>
                  <a:pt x="10962353" y="6493251"/>
                  <a:pt x="10962704" y="6495713"/>
                </a:cubicBezTo>
                <a:cubicBezTo>
                  <a:pt x="10963006" y="6498126"/>
                  <a:pt x="10963207" y="6500739"/>
                  <a:pt x="10963207" y="6503554"/>
                </a:cubicBezTo>
                <a:lnTo>
                  <a:pt x="10963207" y="6538133"/>
                </a:lnTo>
                <a:lnTo>
                  <a:pt x="10973812" y="6538133"/>
                </a:lnTo>
                <a:lnTo>
                  <a:pt x="10973812" y="6498779"/>
                </a:lnTo>
                <a:cubicBezTo>
                  <a:pt x="10973812" y="6491341"/>
                  <a:pt x="10972002" y="6485611"/>
                  <a:pt x="10968434" y="6481691"/>
                </a:cubicBezTo>
                <a:cubicBezTo>
                  <a:pt x="10964866" y="6477721"/>
                  <a:pt x="10959689" y="6475760"/>
                  <a:pt x="10952854" y="6475760"/>
                </a:cubicBezTo>
                <a:close/>
                <a:moveTo>
                  <a:pt x="11546469" y="6475710"/>
                </a:moveTo>
                <a:cubicBezTo>
                  <a:pt x="11542498" y="6475710"/>
                  <a:pt x="11538729" y="6476464"/>
                  <a:pt x="11535211" y="6478022"/>
                </a:cubicBezTo>
                <a:cubicBezTo>
                  <a:pt x="11531693" y="6479580"/>
                  <a:pt x="11528526" y="6481490"/>
                  <a:pt x="11525712" y="6483752"/>
                </a:cubicBezTo>
                <a:lnTo>
                  <a:pt x="11525712" y="6477419"/>
                </a:lnTo>
                <a:lnTo>
                  <a:pt x="11515107" y="6477419"/>
                </a:lnTo>
                <a:lnTo>
                  <a:pt x="11515107" y="6560498"/>
                </a:lnTo>
                <a:lnTo>
                  <a:pt x="11525712" y="6560498"/>
                </a:lnTo>
                <a:lnTo>
                  <a:pt x="11525712" y="6535066"/>
                </a:lnTo>
                <a:cubicBezTo>
                  <a:pt x="11528476" y="6536524"/>
                  <a:pt x="11531140" y="6537580"/>
                  <a:pt x="11533803" y="6538283"/>
                </a:cubicBezTo>
                <a:cubicBezTo>
                  <a:pt x="11536467" y="6538987"/>
                  <a:pt x="11539432" y="6539339"/>
                  <a:pt x="11542700" y="6539339"/>
                </a:cubicBezTo>
                <a:cubicBezTo>
                  <a:pt x="11546469" y="6539339"/>
                  <a:pt x="11550037" y="6538585"/>
                  <a:pt x="11553405" y="6537127"/>
                </a:cubicBezTo>
                <a:cubicBezTo>
                  <a:pt x="11556822" y="6535619"/>
                  <a:pt x="11559737" y="6533559"/>
                  <a:pt x="11562200" y="6530895"/>
                </a:cubicBezTo>
                <a:cubicBezTo>
                  <a:pt x="11564864" y="6528081"/>
                  <a:pt x="11566924" y="6524612"/>
                  <a:pt x="11568382" y="6520542"/>
                </a:cubicBezTo>
                <a:cubicBezTo>
                  <a:pt x="11569839" y="6516471"/>
                  <a:pt x="11570593" y="6511947"/>
                  <a:pt x="11570593" y="6507022"/>
                </a:cubicBezTo>
                <a:cubicBezTo>
                  <a:pt x="11570593" y="6497221"/>
                  <a:pt x="11568482" y="6489532"/>
                  <a:pt x="11564210" y="6484003"/>
                </a:cubicBezTo>
                <a:cubicBezTo>
                  <a:pt x="11559989" y="6478475"/>
                  <a:pt x="11554058" y="6475710"/>
                  <a:pt x="11546469" y="6475710"/>
                </a:cubicBezTo>
                <a:close/>
                <a:moveTo>
                  <a:pt x="11117957" y="6462291"/>
                </a:moveTo>
                <a:cubicBezTo>
                  <a:pt x="11121274" y="6462291"/>
                  <a:pt x="11123988" y="6463296"/>
                  <a:pt x="11126099" y="6465256"/>
                </a:cubicBezTo>
                <a:cubicBezTo>
                  <a:pt x="11128210" y="6467267"/>
                  <a:pt x="11129265" y="6469981"/>
                  <a:pt x="11129265" y="6473398"/>
                </a:cubicBezTo>
                <a:cubicBezTo>
                  <a:pt x="11129265" y="6477318"/>
                  <a:pt x="11128361" y="6480485"/>
                  <a:pt x="11126501" y="6482947"/>
                </a:cubicBezTo>
                <a:cubicBezTo>
                  <a:pt x="11124591" y="6485410"/>
                  <a:pt x="11121777" y="6487270"/>
                  <a:pt x="11118108" y="6488526"/>
                </a:cubicBezTo>
                <a:cubicBezTo>
                  <a:pt x="11113132" y="6485662"/>
                  <a:pt x="11109966" y="6483199"/>
                  <a:pt x="11108458" y="6481088"/>
                </a:cubicBezTo>
                <a:cubicBezTo>
                  <a:pt x="11107001" y="6478977"/>
                  <a:pt x="11106247" y="6476565"/>
                  <a:pt x="11106247" y="6473851"/>
                </a:cubicBezTo>
                <a:cubicBezTo>
                  <a:pt x="11106247" y="6470634"/>
                  <a:pt x="11107302" y="6467870"/>
                  <a:pt x="11109513" y="6465658"/>
                </a:cubicBezTo>
                <a:cubicBezTo>
                  <a:pt x="11111675" y="6463397"/>
                  <a:pt x="11114489" y="6462291"/>
                  <a:pt x="11117957" y="6462291"/>
                </a:cubicBezTo>
                <a:close/>
                <a:moveTo>
                  <a:pt x="11706796" y="6460029"/>
                </a:moveTo>
                <a:lnTo>
                  <a:pt x="11706796" y="6477469"/>
                </a:lnTo>
                <a:lnTo>
                  <a:pt x="11699609" y="6477469"/>
                </a:lnTo>
                <a:lnTo>
                  <a:pt x="11699609" y="6486064"/>
                </a:lnTo>
                <a:lnTo>
                  <a:pt x="11706796" y="6486064"/>
                </a:lnTo>
                <a:lnTo>
                  <a:pt x="11706796" y="6518330"/>
                </a:lnTo>
                <a:cubicBezTo>
                  <a:pt x="11706796" y="6525668"/>
                  <a:pt x="11708455" y="6531046"/>
                  <a:pt x="11711822" y="6534363"/>
                </a:cubicBezTo>
                <a:cubicBezTo>
                  <a:pt x="11715190" y="6537680"/>
                  <a:pt x="11720065" y="6539338"/>
                  <a:pt x="11726498" y="6539338"/>
                </a:cubicBezTo>
                <a:cubicBezTo>
                  <a:pt x="11728358" y="6539338"/>
                  <a:pt x="11730418" y="6539188"/>
                  <a:pt x="11732781" y="6538836"/>
                </a:cubicBezTo>
                <a:cubicBezTo>
                  <a:pt x="11735143" y="6538484"/>
                  <a:pt x="11737304" y="6538082"/>
                  <a:pt x="11739315" y="6537580"/>
                </a:cubicBezTo>
                <a:lnTo>
                  <a:pt x="11739315" y="6528432"/>
                </a:lnTo>
                <a:lnTo>
                  <a:pt x="11738762" y="6528432"/>
                </a:lnTo>
                <a:cubicBezTo>
                  <a:pt x="11737907" y="6528734"/>
                  <a:pt x="11736550" y="6529136"/>
                  <a:pt x="11734690" y="6529638"/>
                </a:cubicBezTo>
                <a:cubicBezTo>
                  <a:pt x="11732781" y="6530141"/>
                  <a:pt x="11731021" y="6530392"/>
                  <a:pt x="11729263" y="6530392"/>
                </a:cubicBezTo>
                <a:cubicBezTo>
                  <a:pt x="11726297" y="6530392"/>
                  <a:pt x="11724086" y="6530040"/>
                  <a:pt x="11722628" y="6529387"/>
                </a:cubicBezTo>
                <a:cubicBezTo>
                  <a:pt x="11721170" y="6528734"/>
                  <a:pt x="11720014" y="6527678"/>
                  <a:pt x="11719211" y="6526221"/>
                </a:cubicBezTo>
                <a:cubicBezTo>
                  <a:pt x="11718306" y="6524663"/>
                  <a:pt x="11717803" y="6523004"/>
                  <a:pt x="11717652" y="6521195"/>
                </a:cubicBezTo>
                <a:cubicBezTo>
                  <a:pt x="11717502" y="6519385"/>
                  <a:pt x="11717401" y="6516873"/>
                  <a:pt x="11717401" y="6513706"/>
                </a:cubicBezTo>
                <a:lnTo>
                  <a:pt x="11717401" y="6486064"/>
                </a:lnTo>
                <a:lnTo>
                  <a:pt x="11739315" y="6486064"/>
                </a:lnTo>
                <a:lnTo>
                  <a:pt x="11739315" y="6477469"/>
                </a:lnTo>
                <a:lnTo>
                  <a:pt x="11717401" y="6477469"/>
                </a:lnTo>
                <a:lnTo>
                  <a:pt x="11717401" y="6460029"/>
                </a:lnTo>
                <a:close/>
                <a:moveTo>
                  <a:pt x="11219832" y="6460029"/>
                </a:moveTo>
                <a:lnTo>
                  <a:pt x="11219832" y="6477469"/>
                </a:lnTo>
                <a:lnTo>
                  <a:pt x="11212645" y="6477469"/>
                </a:lnTo>
                <a:lnTo>
                  <a:pt x="11212645" y="6486064"/>
                </a:lnTo>
                <a:lnTo>
                  <a:pt x="11219832" y="6486064"/>
                </a:lnTo>
                <a:lnTo>
                  <a:pt x="11219832" y="6518330"/>
                </a:lnTo>
                <a:cubicBezTo>
                  <a:pt x="11219832" y="6525668"/>
                  <a:pt x="11221491" y="6531046"/>
                  <a:pt x="11224858" y="6534363"/>
                </a:cubicBezTo>
                <a:cubicBezTo>
                  <a:pt x="11228226" y="6537680"/>
                  <a:pt x="11233101" y="6539338"/>
                  <a:pt x="11239534" y="6539338"/>
                </a:cubicBezTo>
                <a:cubicBezTo>
                  <a:pt x="11241344" y="6539338"/>
                  <a:pt x="11243454" y="6539188"/>
                  <a:pt x="11245817" y="6538836"/>
                </a:cubicBezTo>
                <a:cubicBezTo>
                  <a:pt x="11248179" y="6538484"/>
                  <a:pt x="11250390" y="6538082"/>
                  <a:pt x="11252351" y="6537580"/>
                </a:cubicBezTo>
                <a:lnTo>
                  <a:pt x="11252300" y="6537580"/>
                </a:lnTo>
                <a:lnTo>
                  <a:pt x="11252300" y="6528432"/>
                </a:lnTo>
                <a:lnTo>
                  <a:pt x="11251748" y="6528432"/>
                </a:lnTo>
                <a:cubicBezTo>
                  <a:pt x="11250893" y="6528734"/>
                  <a:pt x="11249536" y="6529136"/>
                  <a:pt x="11247677" y="6529638"/>
                </a:cubicBezTo>
                <a:cubicBezTo>
                  <a:pt x="11245766" y="6530141"/>
                  <a:pt x="11243957" y="6530392"/>
                  <a:pt x="11242248" y="6530392"/>
                </a:cubicBezTo>
                <a:cubicBezTo>
                  <a:pt x="11239283" y="6530392"/>
                  <a:pt x="11237072" y="6530040"/>
                  <a:pt x="11235614" y="6529387"/>
                </a:cubicBezTo>
                <a:cubicBezTo>
                  <a:pt x="11234156" y="6528734"/>
                  <a:pt x="11233001" y="6527678"/>
                  <a:pt x="11232196" y="6526221"/>
                </a:cubicBezTo>
                <a:cubicBezTo>
                  <a:pt x="11231292" y="6524663"/>
                  <a:pt x="11230789" y="6523004"/>
                  <a:pt x="11230638" y="6521195"/>
                </a:cubicBezTo>
                <a:cubicBezTo>
                  <a:pt x="11230487" y="6519385"/>
                  <a:pt x="11230437" y="6516873"/>
                  <a:pt x="11230437" y="6513706"/>
                </a:cubicBezTo>
                <a:lnTo>
                  <a:pt x="11230437" y="6486064"/>
                </a:lnTo>
                <a:lnTo>
                  <a:pt x="11252300" y="6486064"/>
                </a:lnTo>
                <a:lnTo>
                  <a:pt x="11252300" y="6477469"/>
                </a:lnTo>
                <a:lnTo>
                  <a:pt x="11230437" y="6477469"/>
                </a:lnTo>
                <a:lnTo>
                  <a:pt x="11230437" y="6460029"/>
                </a:lnTo>
                <a:close/>
                <a:moveTo>
                  <a:pt x="10727440" y="6460029"/>
                </a:moveTo>
                <a:lnTo>
                  <a:pt x="10727440" y="6477469"/>
                </a:lnTo>
                <a:lnTo>
                  <a:pt x="10720203" y="6477469"/>
                </a:lnTo>
                <a:lnTo>
                  <a:pt x="10720203" y="6486064"/>
                </a:lnTo>
                <a:lnTo>
                  <a:pt x="10727390" y="6486064"/>
                </a:lnTo>
                <a:lnTo>
                  <a:pt x="10727390" y="6518330"/>
                </a:lnTo>
                <a:cubicBezTo>
                  <a:pt x="10727390" y="6525668"/>
                  <a:pt x="10729049" y="6531046"/>
                  <a:pt x="10732416" y="6534363"/>
                </a:cubicBezTo>
                <a:cubicBezTo>
                  <a:pt x="10735784" y="6537680"/>
                  <a:pt x="10740659" y="6539338"/>
                  <a:pt x="10747092" y="6539338"/>
                </a:cubicBezTo>
                <a:cubicBezTo>
                  <a:pt x="10748952" y="6539338"/>
                  <a:pt x="10751012" y="6539188"/>
                  <a:pt x="10753375" y="6538836"/>
                </a:cubicBezTo>
                <a:cubicBezTo>
                  <a:pt x="10755737" y="6538484"/>
                  <a:pt x="10757898" y="6538082"/>
                  <a:pt x="10759908" y="6537580"/>
                </a:cubicBezTo>
                <a:lnTo>
                  <a:pt x="10759959" y="6537580"/>
                </a:lnTo>
                <a:lnTo>
                  <a:pt x="10759959" y="6528432"/>
                </a:lnTo>
                <a:lnTo>
                  <a:pt x="10759406" y="6528432"/>
                </a:lnTo>
                <a:cubicBezTo>
                  <a:pt x="10758552" y="6528734"/>
                  <a:pt x="10757194" y="6529136"/>
                  <a:pt x="10755335" y="6529638"/>
                </a:cubicBezTo>
                <a:cubicBezTo>
                  <a:pt x="10753425" y="6530141"/>
                  <a:pt x="10751615" y="6530392"/>
                  <a:pt x="10749907" y="6530392"/>
                </a:cubicBezTo>
                <a:cubicBezTo>
                  <a:pt x="10746941" y="6530392"/>
                  <a:pt x="10744730" y="6530040"/>
                  <a:pt x="10743272" y="6529387"/>
                </a:cubicBezTo>
                <a:cubicBezTo>
                  <a:pt x="10741815" y="6528734"/>
                  <a:pt x="10740709" y="6527678"/>
                  <a:pt x="10739855" y="6526221"/>
                </a:cubicBezTo>
                <a:cubicBezTo>
                  <a:pt x="10738950" y="6524663"/>
                  <a:pt x="10738448" y="6523004"/>
                  <a:pt x="10738297" y="6521195"/>
                </a:cubicBezTo>
                <a:cubicBezTo>
                  <a:pt x="10738096" y="6519385"/>
                  <a:pt x="10738045" y="6516873"/>
                  <a:pt x="10738045" y="6513706"/>
                </a:cubicBezTo>
                <a:lnTo>
                  <a:pt x="10738045" y="6486064"/>
                </a:lnTo>
                <a:lnTo>
                  <a:pt x="10759959" y="6486064"/>
                </a:lnTo>
                <a:lnTo>
                  <a:pt x="10759959" y="6477469"/>
                </a:lnTo>
                <a:lnTo>
                  <a:pt x="10738045" y="6477469"/>
                </a:lnTo>
                <a:lnTo>
                  <a:pt x="10738045" y="6460029"/>
                </a:lnTo>
                <a:close/>
                <a:moveTo>
                  <a:pt x="10888824" y="6456662"/>
                </a:moveTo>
                <a:lnTo>
                  <a:pt x="10888824" y="6467267"/>
                </a:lnTo>
                <a:lnTo>
                  <a:pt x="10900786" y="6467267"/>
                </a:lnTo>
                <a:lnTo>
                  <a:pt x="10900786" y="6456662"/>
                </a:lnTo>
                <a:close/>
                <a:moveTo>
                  <a:pt x="11118459" y="6455556"/>
                </a:moveTo>
                <a:cubicBezTo>
                  <a:pt x="11114841" y="6455556"/>
                  <a:pt x="11111473" y="6456059"/>
                  <a:pt x="11108458" y="6457165"/>
                </a:cubicBezTo>
                <a:cubicBezTo>
                  <a:pt x="11105442" y="6458220"/>
                  <a:pt x="11102979" y="6459627"/>
                  <a:pt x="11101120" y="6461386"/>
                </a:cubicBezTo>
                <a:cubicBezTo>
                  <a:pt x="11099160" y="6463196"/>
                  <a:pt x="11097652" y="6465206"/>
                  <a:pt x="11096647" y="6467417"/>
                </a:cubicBezTo>
                <a:cubicBezTo>
                  <a:pt x="11095642" y="6469629"/>
                  <a:pt x="11095139" y="6471941"/>
                  <a:pt x="11095139" y="6474354"/>
                </a:cubicBezTo>
                <a:cubicBezTo>
                  <a:pt x="11095139" y="6478374"/>
                  <a:pt x="11096044" y="6481691"/>
                  <a:pt x="11097853" y="6484355"/>
                </a:cubicBezTo>
                <a:cubicBezTo>
                  <a:pt x="11099662" y="6487018"/>
                  <a:pt x="11102628" y="6489632"/>
                  <a:pt x="11106799" y="6492245"/>
                </a:cubicBezTo>
                <a:cubicBezTo>
                  <a:pt x="11104789" y="6493351"/>
                  <a:pt x="11102829" y="6494658"/>
                  <a:pt x="11100869" y="6496166"/>
                </a:cubicBezTo>
                <a:cubicBezTo>
                  <a:pt x="11098959" y="6497674"/>
                  <a:pt x="11097300" y="6499282"/>
                  <a:pt x="11095994" y="6500991"/>
                </a:cubicBezTo>
                <a:cubicBezTo>
                  <a:pt x="11094637" y="6502750"/>
                  <a:pt x="11093480" y="6504861"/>
                  <a:pt x="11092526" y="6507273"/>
                </a:cubicBezTo>
                <a:cubicBezTo>
                  <a:pt x="11091571" y="6509685"/>
                  <a:pt x="11091068" y="6512601"/>
                  <a:pt x="11091068" y="6515918"/>
                </a:cubicBezTo>
                <a:cubicBezTo>
                  <a:pt x="11091068" y="6523055"/>
                  <a:pt x="11093681" y="6528784"/>
                  <a:pt x="11098858" y="6533207"/>
                </a:cubicBezTo>
                <a:cubicBezTo>
                  <a:pt x="11104035" y="6537580"/>
                  <a:pt x="11110519" y="6539791"/>
                  <a:pt x="11118359" y="6539791"/>
                </a:cubicBezTo>
                <a:cubicBezTo>
                  <a:pt x="11123134" y="6539791"/>
                  <a:pt x="11127758" y="6538786"/>
                  <a:pt x="11132281" y="6536725"/>
                </a:cubicBezTo>
                <a:cubicBezTo>
                  <a:pt x="11136804" y="6534664"/>
                  <a:pt x="11141227" y="6531046"/>
                  <a:pt x="11145549" y="6525919"/>
                </a:cubicBezTo>
                <a:lnTo>
                  <a:pt x="11158416" y="6538183"/>
                </a:lnTo>
                <a:lnTo>
                  <a:pt x="11172287" y="6538183"/>
                </a:lnTo>
                <a:lnTo>
                  <a:pt x="11150977" y="6518179"/>
                </a:lnTo>
                <a:cubicBezTo>
                  <a:pt x="11153239" y="6514209"/>
                  <a:pt x="11154847" y="6510037"/>
                  <a:pt x="11155802" y="6505715"/>
                </a:cubicBezTo>
                <a:cubicBezTo>
                  <a:pt x="11156757" y="6501343"/>
                  <a:pt x="11157209" y="6497422"/>
                  <a:pt x="11157209" y="6493954"/>
                </a:cubicBezTo>
                <a:lnTo>
                  <a:pt x="11157209" y="6488778"/>
                </a:lnTo>
                <a:lnTo>
                  <a:pt x="11146203" y="6488778"/>
                </a:lnTo>
                <a:cubicBezTo>
                  <a:pt x="11146203" y="6490537"/>
                  <a:pt x="11146253" y="6492648"/>
                  <a:pt x="11146253" y="6495161"/>
                </a:cubicBezTo>
                <a:cubicBezTo>
                  <a:pt x="11146253" y="6497674"/>
                  <a:pt x="11146203" y="6499935"/>
                  <a:pt x="11146152" y="6501946"/>
                </a:cubicBezTo>
                <a:cubicBezTo>
                  <a:pt x="11146102" y="6503805"/>
                  <a:pt x="11145951" y="6505615"/>
                  <a:pt x="11145700" y="6507374"/>
                </a:cubicBezTo>
                <a:cubicBezTo>
                  <a:pt x="11145398" y="6509082"/>
                  <a:pt x="11145047" y="6510691"/>
                  <a:pt x="11144494" y="6512149"/>
                </a:cubicBezTo>
                <a:lnTo>
                  <a:pt x="11123536" y="6492497"/>
                </a:lnTo>
                <a:cubicBezTo>
                  <a:pt x="11127104" y="6491341"/>
                  <a:pt x="11129969" y="6489934"/>
                  <a:pt x="11132180" y="6488325"/>
                </a:cubicBezTo>
                <a:cubicBezTo>
                  <a:pt x="11134391" y="6486667"/>
                  <a:pt x="11136100" y="6484958"/>
                  <a:pt x="11137307" y="6483199"/>
                </a:cubicBezTo>
                <a:cubicBezTo>
                  <a:pt x="11138413" y="6481591"/>
                  <a:pt x="11139166" y="6479781"/>
                  <a:pt x="11139619" y="6477771"/>
                </a:cubicBezTo>
                <a:cubicBezTo>
                  <a:pt x="11140071" y="6475761"/>
                  <a:pt x="11140272" y="6473951"/>
                  <a:pt x="11140272" y="6472343"/>
                </a:cubicBezTo>
                <a:cubicBezTo>
                  <a:pt x="11140272" y="6467518"/>
                  <a:pt x="11138262" y="6463497"/>
                  <a:pt x="11134241" y="6460331"/>
                </a:cubicBezTo>
                <a:cubicBezTo>
                  <a:pt x="11130220" y="6457114"/>
                  <a:pt x="11124943" y="6455556"/>
                  <a:pt x="11118459" y="6455556"/>
                </a:cubicBezTo>
                <a:close/>
                <a:moveTo>
                  <a:pt x="11715391" y="6389112"/>
                </a:moveTo>
                <a:lnTo>
                  <a:pt x="11705540" y="6424696"/>
                </a:lnTo>
                <a:lnTo>
                  <a:pt x="11713783" y="6424696"/>
                </a:lnTo>
                <a:lnTo>
                  <a:pt x="11729715" y="6389112"/>
                </a:lnTo>
                <a:close/>
                <a:moveTo>
                  <a:pt x="8789787" y="6377302"/>
                </a:moveTo>
                <a:cubicBezTo>
                  <a:pt x="8801146" y="6377905"/>
                  <a:pt x="8807880" y="6378308"/>
                  <a:pt x="8810092" y="6378559"/>
                </a:cubicBezTo>
                <a:cubicBezTo>
                  <a:pt x="8818033" y="6379564"/>
                  <a:pt x="8823612" y="6381826"/>
                  <a:pt x="8826878" y="6385294"/>
                </a:cubicBezTo>
                <a:cubicBezTo>
                  <a:pt x="8831050" y="6389717"/>
                  <a:pt x="8833111" y="6401377"/>
                  <a:pt x="8833111" y="6420174"/>
                </a:cubicBezTo>
                <a:lnTo>
                  <a:pt x="8747971" y="6420174"/>
                </a:lnTo>
                <a:cubicBezTo>
                  <a:pt x="8747971" y="6402281"/>
                  <a:pt x="8750182" y="6390923"/>
                  <a:pt x="8754555" y="6385997"/>
                </a:cubicBezTo>
                <a:cubicBezTo>
                  <a:pt x="8757671" y="6382529"/>
                  <a:pt x="8763200" y="6380117"/>
                  <a:pt x="8771141" y="6378810"/>
                </a:cubicBezTo>
                <a:cubicBezTo>
                  <a:pt x="8774408" y="6378257"/>
                  <a:pt x="8780590" y="6377755"/>
                  <a:pt x="8789787" y="6377302"/>
                </a:cubicBezTo>
                <a:close/>
                <a:moveTo>
                  <a:pt x="10145587" y="6377302"/>
                </a:moveTo>
                <a:cubicBezTo>
                  <a:pt x="10160916" y="6377302"/>
                  <a:pt x="10172526" y="6380719"/>
                  <a:pt x="10180467" y="6387505"/>
                </a:cubicBezTo>
                <a:cubicBezTo>
                  <a:pt x="10187956" y="6395546"/>
                  <a:pt x="10191725" y="6411931"/>
                  <a:pt x="10191725" y="6436608"/>
                </a:cubicBezTo>
                <a:lnTo>
                  <a:pt x="10191725" y="6440579"/>
                </a:lnTo>
                <a:cubicBezTo>
                  <a:pt x="10191725" y="6466261"/>
                  <a:pt x="10188709" y="6483098"/>
                  <a:pt x="10182678" y="6491090"/>
                </a:cubicBezTo>
                <a:cubicBezTo>
                  <a:pt x="10176647" y="6499081"/>
                  <a:pt x="10164284" y="6503051"/>
                  <a:pt x="10145587" y="6503051"/>
                </a:cubicBezTo>
                <a:cubicBezTo>
                  <a:pt x="10129654" y="6503051"/>
                  <a:pt x="10118748" y="6499081"/>
                  <a:pt x="10112818" y="6491090"/>
                </a:cubicBezTo>
                <a:cubicBezTo>
                  <a:pt x="10107742" y="6484204"/>
                  <a:pt x="10105179" y="6470282"/>
                  <a:pt x="10105179" y="6449274"/>
                </a:cubicBezTo>
                <a:lnTo>
                  <a:pt x="10105179" y="6431431"/>
                </a:lnTo>
                <a:cubicBezTo>
                  <a:pt x="10105179" y="6408563"/>
                  <a:pt x="10107942" y="6393887"/>
                  <a:pt x="10113521" y="6387505"/>
                </a:cubicBezTo>
                <a:cubicBezTo>
                  <a:pt x="10119452" y="6380719"/>
                  <a:pt x="10130157" y="6377302"/>
                  <a:pt x="10145587" y="6377302"/>
                </a:cubicBezTo>
                <a:close/>
                <a:moveTo>
                  <a:pt x="9938267" y="6377302"/>
                </a:moveTo>
                <a:cubicBezTo>
                  <a:pt x="9948369" y="6377904"/>
                  <a:pt x="9954902" y="6378507"/>
                  <a:pt x="9957868" y="6379161"/>
                </a:cubicBezTo>
                <a:cubicBezTo>
                  <a:pt x="9965557" y="6380668"/>
                  <a:pt x="9971136" y="6383734"/>
                  <a:pt x="9974654" y="6388208"/>
                </a:cubicBezTo>
                <a:cubicBezTo>
                  <a:pt x="9979731" y="6394792"/>
                  <a:pt x="9982293" y="6412483"/>
                  <a:pt x="9982293" y="6441282"/>
                </a:cubicBezTo>
                <a:cubicBezTo>
                  <a:pt x="9982293" y="6468221"/>
                  <a:pt x="9979731" y="6485560"/>
                  <a:pt x="9974654" y="6493300"/>
                </a:cubicBezTo>
                <a:cubicBezTo>
                  <a:pt x="9969327" y="6499784"/>
                  <a:pt x="9957214" y="6503050"/>
                  <a:pt x="9938267" y="6503050"/>
                </a:cubicBezTo>
                <a:cubicBezTo>
                  <a:pt x="9918112" y="6503050"/>
                  <a:pt x="9905598" y="6499080"/>
                  <a:pt x="9900823" y="6491089"/>
                </a:cubicBezTo>
                <a:cubicBezTo>
                  <a:pt x="9896450" y="6483751"/>
                  <a:pt x="9894239" y="6467165"/>
                  <a:pt x="9894239" y="6441282"/>
                </a:cubicBezTo>
                <a:cubicBezTo>
                  <a:pt x="9894239" y="6411578"/>
                  <a:pt x="9897053" y="6393686"/>
                  <a:pt x="9902682" y="6387504"/>
                </a:cubicBezTo>
                <a:cubicBezTo>
                  <a:pt x="9906502" y="6383282"/>
                  <a:pt x="9912031" y="6380467"/>
                  <a:pt x="9919268" y="6379060"/>
                </a:cubicBezTo>
                <a:cubicBezTo>
                  <a:pt x="9922033" y="6378507"/>
                  <a:pt x="9928365" y="6377904"/>
                  <a:pt x="9938267" y="6377302"/>
                </a:cubicBezTo>
                <a:close/>
                <a:moveTo>
                  <a:pt x="9635051" y="6377302"/>
                </a:moveTo>
                <a:cubicBezTo>
                  <a:pt x="9645153" y="6377904"/>
                  <a:pt x="9651686" y="6378507"/>
                  <a:pt x="9654652" y="6379161"/>
                </a:cubicBezTo>
                <a:cubicBezTo>
                  <a:pt x="9662341" y="6380668"/>
                  <a:pt x="9667920" y="6383734"/>
                  <a:pt x="9671439" y="6388208"/>
                </a:cubicBezTo>
                <a:cubicBezTo>
                  <a:pt x="9676515" y="6394792"/>
                  <a:pt x="9679078" y="6412483"/>
                  <a:pt x="9679078" y="6441282"/>
                </a:cubicBezTo>
                <a:cubicBezTo>
                  <a:pt x="9679078" y="6468221"/>
                  <a:pt x="9676515" y="6485560"/>
                  <a:pt x="9671439" y="6493300"/>
                </a:cubicBezTo>
                <a:cubicBezTo>
                  <a:pt x="9666111" y="6499784"/>
                  <a:pt x="9653998" y="6503050"/>
                  <a:pt x="9635051" y="6503050"/>
                </a:cubicBezTo>
                <a:cubicBezTo>
                  <a:pt x="9614897" y="6503050"/>
                  <a:pt x="9602382" y="6499080"/>
                  <a:pt x="9597608" y="6491089"/>
                </a:cubicBezTo>
                <a:cubicBezTo>
                  <a:pt x="9593235" y="6483751"/>
                  <a:pt x="9591024" y="6467165"/>
                  <a:pt x="9591024" y="6441282"/>
                </a:cubicBezTo>
                <a:cubicBezTo>
                  <a:pt x="9591024" y="6411578"/>
                  <a:pt x="9593838" y="6393686"/>
                  <a:pt x="9599467" y="6387504"/>
                </a:cubicBezTo>
                <a:cubicBezTo>
                  <a:pt x="9603287" y="6383282"/>
                  <a:pt x="9608815" y="6380467"/>
                  <a:pt x="9616052" y="6379060"/>
                </a:cubicBezTo>
                <a:cubicBezTo>
                  <a:pt x="9618817" y="6378507"/>
                  <a:pt x="9625149" y="6377904"/>
                  <a:pt x="9635051" y="6377302"/>
                </a:cubicBezTo>
                <a:close/>
                <a:moveTo>
                  <a:pt x="11504150" y="6372728"/>
                </a:moveTo>
                <a:lnTo>
                  <a:pt x="11504150" y="6389616"/>
                </a:lnTo>
                <a:cubicBezTo>
                  <a:pt x="11501486" y="6391576"/>
                  <a:pt x="11498672" y="6393284"/>
                  <a:pt x="11495606" y="6394541"/>
                </a:cubicBezTo>
                <a:cubicBezTo>
                  <a:pt x="11492540" y="6395949"/>
                  <a:pt x="11489122" y="6396652"/>
                  <a:pt x="11485403" y="6396652"/>
                </a:cubicBezTo>
                <a:cubicBezTo>
                  <a:pt x="11480930" y="6396652"/>
                  <a:pt x="11477563" y="6395798"/>
                  <a:pt x="11475402" y="6394039"/>
                </a:cubicBezTo>
                <a:cubicBezTo>
                  <a:pt x="11473241" y="6392279"/>
                  <a:pt x="11472135" y="6389666"/>
                  <a:pt x="11472135" y="6386198"/>
                </a:cubicBezTo>
                <a:cubicBezTo>
                  <a:pt x="11472135" y="6383132"/>
                  <a:pt x="11473090" y="6380720"/>
                  <a:pt x="11474949" y="6378961"/>
                </a:cubicBezTo>
                <a:cubicBezTo>
                  <a:pt x="11476809" y="6377201"/>
                  <a:pt x="11479272" y="6375945"/>
                  <a:pt x="11482338" y="6375091"/>
                </a:cubicBezTo>
                <a:cubicBezTo>
                  <a:pt x="11484901" y="6374437"/>
                  <a:pt x="11488369" y="6373884"/>
                  <a:pt x="11492741" y="6373532"/>
                </a:cubicBezTo>
                <a:cubicBezTo>
                  <a:pt x="11497113" y="6373180"/>
                  <a:pt x="11500933" y="6372929"/>
                  <a:pt x="11504150" y="6372728"/>
                </a:cubicBezTo>
                <a:close/>
                <a:moveTo>
                  <a:pt x="11078955" y="6372728"/>
                </a:moveTo>
                <a:lnTo>
                  <a:pt x="11078955" y="6389616"/>
                </a:lnTo>
                <a:cubicBezTo>
                  <a:pt x="11076341" y="6391576"/>
                  <a:pt x="11073476" y="6393284"/>
                  <a:pt x="11070410" y="6394541"/>
                </a:cubicBezTo>
                <a:cubicBezTo>
                  <a:pt x="11067345" y="6395949"/>
                  <a:pt x="11063927" y="6396652"/>
                  <a:pt x="11060208" y="6396652"/>
                </a:cubicBezTo>
                <a:cubicBezTo>
                  <a:pt x="11055735" y="6396652"/>
                  <a:pt x="11052418" y="6395798"/>
                  <a:pt x="11050207" y="6394039"/>
                </a:cubicBezTo>
                <a:cubicBezTo>
                  <a:pt x="11048045" y="6392279"/>
                  <a:pt x="11046940" y="6389666"/>
                  <a:pt x="11046940" y="6386198"/>
                </a:cubicBezTo>
                <a:cubicBezTo>
                  <a:pt x="11046940" y="6383132"/>
                  <a:pt x="11047895" y="6380720"/>
                  <a:pt x="11049754" y="6378961"/>
                </a:cubicBezTo>
                <a:cubicBezTo>
                  <a:pt x="11051614" y="6377201"/>
                  <a:pt x="11054076" y="6375945"/>
                  <a:pt x="11057142" y="6375091"/>
                </a:cubicBezTo>
                <a:cubicBezTo>
                  <a:pt x="11059705" y="6374437"/>
                  <a:pt x="11063173" y="6373884"/>
                  <a:pt x="11067546" y="6373532"/>
                </a:cubicBezTo>
                <a:cubicBezTo>
                  <a:pt x="11071918" y="6373180"/>
                  <a:pt x="11075738" y="6372929"/>
                  <a:pt x="11078955" y="6372728"/>
                </a:cubicBezTo>
                <a:close/>
                <a:moveTo>
                  <a:pt x="11285672" y="6351418"/>
                </a:moveTo>
                <a:cubicBezTo>
                  <a:pt x="11288085" y="6351418"/>
                  <a:pt x="11290497" y="6351719"/>
                  <a:pt x="11292910" y="6352222"/>
                </a:cubicBezTo>
                <a:cubicBezTo>
                  <a:pt x="11295372" y="6352724"/>
                  <a:pt x="11297986" y="6353629"/>
                  <a:pt x="11300800" y="6354835"/>
                </a:cubicBezTo>
                <a:lnTo>
                  <a:pt x="11300800" y="6387906"/>
                </a:lnTo>
                <a:cubicBezTo>
                  <a:pt x="11298187" y="6389816"/>
                  <a:pt x="11295372" y="6391374"/>
                  <a:pt x="11292256" y="6392480"/>
                </a:cubicBezTo>
                <a:cubicBezTo>
                  <a:pt x="11289140" y="6393636"/>
                  <a:pt x="11286074" y="6394189"/>
                  <a:pt x="11282959" y="6394189"/>
                </a:cubicBezTo>
                <a:cubicBezTo>
                  <a:pt x="11277179" y="6394189"/>
                  <a:pt x="11273057" y="6392429"/>
                  <a:pt x="11270595" y="6388911"/>
                </a:cubicBezTo>
                <a:cubicBezTo>
                  <a:pt x="11268132" y="6385393"/>
                  <a:pt x="11266875" y="6380216"/>
                  <a:pt x="11266875" y="6373431"/>
                </a:cubicBezTo>
                <a:cubicBezTo>
                  <a:pt x="11266875" y="6366295"/>
                  <a:pt x="11268584" y="6360816"/>
                  <a:pt x="11271901" y="6357047"/>
                </a:cubicBezTo>
                <a:cubicBezTo>
                  <a:pt x="11275269" y="6353277"/>
                  <a:pt x="11279842" y="6351418"/>
                  <a:pt x="11285672" y="6351418"/>
                </a:cubicBezTo>
                <a:close/>
                <a:moveTo>
                  <a:pt x="10929785" y="6351016"/>
                </a:moveTo>
                <a:cubicBezTo>
                  <a:pt x="10935464" y="6351016"/>
                  <a:pt x="10939887" y="6352925"/>
                  <a:pt x="10943104" y="6356745"/>
                </a:cubicBezTo>
                <a:cubicBezTo>
                  <a:pt x="10946320" y="6360565"/>
                  <a:pt x="10947929" y="6366445"/>
                  <a:pt x="10947929" y="6374286"/>
                </a:cubicBezTo>
                <a:cubicBezTo>
                  <a:pt x="10947929" y="6381925"/>
                  <a:pt x="10946270" y="6387705"/>
                  <a:pt x="10943104" y="6391626"/>
                </a:cubicBezTo>
                <a:cubicBezTo>
                  <a:pt x="10939887" y="6395496"/>
                  <a:pt x="10935464" y="6397455"/>
                  <a:pt x="10929835" y="6397455"/>
                </a:cubicBezTo>
                <a:cubicBezTo>
                  <a:pt x="10924106" y="6397455"/>
                  <a:pt x="10919683" y="6395496"/>
                  <a:pt x="10916466" y="6391575"/>
                </a:cubicBezTo>
                <a:cubicBezTo>
                  <a:pt x="10913250" y="6387655"/>
                  <a:pt x="10911641" y="6381875"/>
                  <a:pt x="10911641" y="6374286"/>
                </a:cubicBezTo>
                <a:cubicBezTo>
                  <a:pt x="10911641" y="6366395"/>
                  <a:pt x="10913250" y="6360565"/>
                  <a:pt x="10916416" y="6356745"/>
                </a:cubicBezTo>
                <a:cubicBezTo>
                  <a:pt x="10919582" y="6352925"/>
                  <a:pt x="10924055" y="6351016"/>
                  <a:pt x="10929785" y="6351016"/>
                </a:cubicBezTo>
                <a:close/>
                <a:moveTo>
                  <a:pt x="10257766" y="6344985"/>
                </a:moveTo>
                <a:lnTo>
                  <a:pt x="10321043" y="6535872"/>
                </a:lnTo>
                <a:lnTo>
                  <a:pt x="10343257" y="6535872"/>
                </a:lnTo>
                <a:cubicBezTo>
                  <a:pt x="10340342" y="6551804"/>
                  <a:pt x="10337176" y="6562911"/>
                  <a:pt x="10333758" y="6569244"/>
                </a:cubicBezTo>
                <a:cubicBezTo>
                  <a:pt x="10327878" y="6580200"/>
                  <a:pt x="10318630" y="6585678"/>
                  <a:pt x="10306166" y="6585678"/>
                </a:cubicBezTo>
                <a:cubicBezTo>
                  <a:pt x="10305111" y="6585678"/>
                  <a:pt x="10303452" y="6585578"/>
                  <a:pt x="10301291" y="6585327"/>
                </a:cubicBezTo>
                <a:cubicBezTo>
                  <a:pt x="10299130" y="6585075"/>
                  <a:pt x="10297471" y="6584975"/>
                  <a:pt x="10296415" y="6584975"/>
                </a:cubicBezTo>
                <a:lnTo>
                  <a:pt x="10296415" y="6619504"/>
                </a:lnTo>
                <a:cubicBezTo>
                  <a:pt x="10300034" y="6619956"/>
                  <a:pt x="10306065" y="6620207"/>
                  <a:pt x="10314509" y="6620207"/>
                </a:cubicBezTo>
                <a:cubicBezTo>
                  <a:pt x="10331145" y="6620207"/>
                  <a:pt x="10343760" y="6617895"/>
                  <a:pt x="10352254" y="6613271"/>
                </a:cubicBezTo>
                <a:cubicBezTo>
                  <a:pt x="10360747" y="6608648"/>
                  <a:pt x="10367533" y="6601762"/>
                  <a:pt x="10372559" y="6592665"/>
                </a:cubicBezTo>
                <a:cubicBezTo>
                  <a:pt x="10377584" y="6583518"/>
                  <a:pt x="10381756" y="6572209"/>
                  <a:pt x="10385073" y="6558739"/>
                </a:cubicBezTo>
                <a:lnTo>
                  <a:pt x="10438147" y="6344985"/>
                </a:lnTo>
                <a:lnTo>
                  <a:pt x="10391305" y="6344985"/>
                </a:lnTo>
                <a:lnTo>
                  <a:pt x="10354465" y="6507525"/>
                </a:lnTo>
                <a:lnTo>
                  <a:pt x="10353762" y="6507525"/>
                </a:lnTo>
                <a:lnTo>
                  <a:pt x="10305412" y="6344985"/>
                </a:lnTo>
                <a:close/>
                <a:moveTo>
                  <a:pt x="11155601" y="6343879"/>
                </a:moveTo>
                <a:lnTo>
                  <a:pt x="11155601" y="6404593"/>
                </a:lnTo>
                <a:lnTo>
                  <a:pt x="11166205" y="6404593"/>
                </a:lnTo>
                <a:lnTo>
                  <a:pt x="11166205" y="6343879"/>
                </a:lnTo>
                <a:close/>
                <a:moveTo>
                  <a:pt x="10967480" y="6343879"/>
                </a:moveTo>
                <a:lnTo>
                  <a:pt x="10992811" y="6404593"/>
                </a:lnTo>
                <a:lnTo>
                  <a:pt x="11003466" y="6404593"/>
                </a:lnTo>
                <a:lnTo>
                  <a:pt x="11028947" y="6343879"/>
                </a:lnTo>
                <a:lnTo>
                  <a:pt x="11017840" y="6343879"/>
                </a:lnTo>
                <a:lnTo>
                  <a:pt x="10998490" y="6392179"/>
                </a:lnTo>
                <a:lnTo>
                  <a:pt x="10978989" y="6343879"/>
                </a:lnTo>
                <a:close/>
                <a:moveTo>
                  <a:pt x="10727289" y="6343879"/>
                </a:moveTo>
                <a:lnTo>
                  <a:pt x="10727289" y="6404593"/>
                </a:lnTo>
                <a:lnTo>
                  <a:pt x="10737894" y="6404593"/>
                </a:lnTo>
                <a:lnTo>
                  <a:pt x="10737894" y="6343879"/>
                </a:lnTo>
                <a:close/>
                <a:moveTo>
                  <a:pt x="11450022" y="6343829"/>
                </a:moveTo>
                <a:cubicBezTo>
                  <a:pt x="11446654" y="6343829"/>
                  <a:pt x="11443388" y="6344533"/>
                  <a:pt x="11440170" y="6345890"/>
                </a:cubicBezTo>
                <a:cubicBezTo>
                  <a:pt x="11436954" y="6347247"/>
                  <a:pt x="11433235" y="6349559"/>
                  <a:pt x="11429013" y="6352826"/>
                </a:cubicBezTo>
                <a:lnTo>
                  <a:pt x="11429013" y="6343879"/>
                </a:lnTo>
                <a:lnTo>
                  <a:pt x="11418408" y="6343879"/>
                </a:lnTo>
                <a:lnTo>
                  <a:pt x="11418408" y="6404593"/>
                </a:lnTo>
                <a:lnTo>
                  <a:pt x="11429013" y="6404593"/>
                </a:lnTo>
                <a:lnTo>
                  <a:pt x="11429013" y="6361521"/>
                </a:lnTo>
                <a:cubicBezTo>
                  <a:pt x="11431828" y="6359309"/>
                  <a:pt x="11434742" y="6357500"/>
                  <a:pt x="11437809" y="6356093"/>
                </a:cubicBezTo>
                <a:cubicBezTo>
                  <a:pt x="11440874" y="6354685"/>
                  <a:pt x="11444041" y="6353982"/>
                  <a:pt x="11447308" y="6353982"/>
                </a:cubicBezTo>
                <a:cubicBezTo>
                  <a:pt x="11449318" y="6353982"/>
                  <a:pt x="11451077" y="6354082"/>
                  <a:pt x="11452585" y="6354233"/>
                </a:cubicBezTo>
                <a:cubicBezTo>
                  <a:pt x="11454093" y="6354434"/>
                  <a:pt x="11455600" y="6354685"/>
                  <a:pt x="11457209" y="6355037"/>
                </a:cubicBezTo>
                <a:lnTo>
                  <a:pt x="11457762" y="6355037"/>
                </a:lnTo>
                <a:lnTo>
                  <a:pt x="11457762" y="6344482"/>
                </a:lnTo>
                <a:cubicBezTo>
                  <a:pt x="11456103" y="6344231"/>
                  <a:pt x="11454846" y="6344080"/>
                  <a:pt x="11454043" y="6343980"/>
                </a:cubicBezTo>
                <a:cubicBezTo>
                  <a:pt x="11453188" y="6343879"/>
                  <a:pt x="11451881" y="6343829"/>
                  <a:pt x="11450022" y="6343829"/>
                </a:cubicBezTo>
                <a:close/>
                <a:moveTo>
                  <a:pt x="9938267" y="6342823"/>
                </a:moveTo>
                <a:cubicBezTo>
                  <a:pt x="9899667" y="6342823"/>
                  <a:pt x="9874588" y="6350061"/>
                  <a:pt x="9862978" y="6364636"/>
                </a:cubicBezTo>
                <a:cubicBezTo>
                  <a:pt x="9853077" y="6377100"/>
                  <a:pt x="9848101" y="6404341"/>
                  <a:pt x="9848101" y="6446358"/>
                </a:cubicBezTo>
                <a:cubicBezTo>
                  <a:pt x="9848101" y="6478675"/>
                  <a:pt x="9852574" y="6501342"/>
                  <a:pt x="9861571" y="6514359"/>
                </a:cubicBezTo>
                <a:cubicBezTo>
                  <a:pt x="9866295" y="6521194"/>
                  <a:pt x="9872577" y="6526371"/>
                  <a:pt x="9880468" y="6529788"/>
                </a:cubicBezTo>
                <a:cubicBezTo>
                  <a:pt x="9892932" y="6535267"/>
                  <a:pt x="9911930" y="6538031"/>
                  <a:pt x="9937563" y="6538031"/>
                </a:cubicBezTo>
                <a:cubicBezTo>
                  <a:pt x="9953294" y="6538031"/>
                  <a:pt x="9966964" y="6537076"/>
                  <a:pt x="9978474" y="6535166"/>
                </a:cubicBezTo>
                <a:cubicBezTo>
                  <a:pt x="9990335" y="6533256"/>
                  <a:pt x="10000035" y="6529235"/>
                  <a:pt x="10007675" y="6523104"/>
                </a:cubicBezTo>
                <a:cubicBezTo>
                  <a:pt x="10016772" y="6515816"/>
                  <a:pt x="10022552" y="6505212"/>
                  <a:pt x="10024964" y="6491440"/>
                </a:cubicBezTo>
                <a:cubicBezTo>
                  <a:pt x="10027527" y="6476664"/>
                  <a:pt x="10028683" y="6459928"/>
                  <a:pt x="10028432" y="6441282"/>
                </a:cubicBezTo>
                <a:cubicBezTo>
                  <a:pt x="10028181" y="6420776"/>
                  <a:pt x="10027025" y="6403738"/>
                  <a:pt x="10024913" y="6390218"/>
                </a:cubicBezTo>
                <a:cubicBezTo>
                  <a:pt x="10023054" y="6378206"/>
                  <a:pt x="10018028" y="6368355"/>
                  <a:pt x="10009936" y="6360665"/>
                </a:cubicBezTo>
                <a:cubicBezTo>
                  <a:pt x="10005011" y="6355991"/>
                  <a:pt x="9998879" y="6352272"/>
                  <a:pt x="9991541" y="6349558"/>
                </a:cubicBezTo>
                <a:cubicBezTo>
                  <a:pt x="9979328" y="6345085"/>
                  <a:pt x="9961587" y="6342823"/>
                  <a:pt x="9938267" y="6342823"/>
                </a:cubicBezTo>
                <a:close/>
                <a:moveTo>
                  <a:pt x="9635051" y="6342823"/>
                </a:moveTo>
                <a:cubicBezTo>
                  <a:pt x="9596452" y="6342823"/>
                  <a:pt x="9571372" y="6350061"/>
                  <a:pt x="9559762" y="6364636"/>
                </a:cubicBezTo>
                <a:cubicBezTo>
                  <a:pt x="9549811" y="6377100"/>
                  <a:pt x="9544835" y="6404341"/>
                  <a:pt x="9544835" y="6446358"/>
                </a:cubicBezTo>
                <a:cubicBezTo>
                  <a:pt x="9544835" y="6478675"/>
                  <a:pt x="9549359" y="6501342"/>
                  <a:pt x="9558355" y="6514359"/>
                </a:cubicBezTo>
                <a:cubicBezTo>
                  <a:pt x="9563079" y="6521194"/>
                  <a:pt x="9569412" y="6526371"/>
                  <a:pt x="9577252" y="6529788"/>
                </a:cubicBezTo>
                <a:cubicBezTo>
                  <a:pt x="9589717" y="6535267"/>
                  <a:pt x="9608715" y="6538031"/>
                  <a:pt x="9634347" y="6538031"/>
                </a:cubicBezTo>
                <a:cubicBezTo>
                  <a:pt x="9650079" y="6538031"/>
                  <a:pt x="9663749" y="6537076"/>
                  <a:pt x="9675258" y="6535166"/>
                </a:cubicBezTo>
                <a:cubicBezTo>
                  <a:pt x="9687069" y="6533256"/>
                  <a:pt x="9696820" y="6529235"/>
                  <a:pt x="9704459" y="6523104"/>
                </a:cubicBezTo>
                <a:cubicBezTo>
                  <a:pt x="9713556" y="6515816"/>
                  <a:pt x="9719336" y="6505212"/>
                  <a:pt x="9721748" y="6491440"/>
                </a:cubicBezTo>
                <a:cubicBezTo>
                  <a:pt x="9724312" y="6476664"/>
                  <a:pt x="9725468" y="6459928"/>
                  <a:pt x="9725216" y="6441282"/>
                </a:cubicBezTo>
                <a:cubicBezTo>
                  <a:pt x="9725015" y="6420776"/>
                  <a:pt x="9723809" y="6403738"/>
                  <a:pt x="9721698" y="6390218"/>
                </a:cubicBezTo>
                <a:cubicBezTo>
                  <a:pt x="9719838" y="6378206"/>
                  <a:pt x="9714812" y="6368355"/>
                  <a:pt x="9706720" y="6360665"/>
                </a:cubicBezTo>
                <a:cubicBezTo>
                  <a:pt x="9701795" y="6355991"/>
                  <a:pt x="9695663" y="6352272"/>
                  <a:pt x="9688326" y="6349558"/>
                </a:cubicBezTo>
                <a:cubicBezTo>
                  <a:pt x="9676113" y="6345085"/>
                  <a:pt x="9658371" y="6342823"/>
                  <a:pt x="9635051" y="6342823"/>
                </a:cubicBezTo>
                <a:close/>
                <a:moveTo>
                  <a:pt x="8996404" y="6342823"/>
                </a:moveTo>
                <a:cubicBezTo>
                  <a:pt x="8980170" y="6343025"/>
                  <a:pt x="8966148" y="6344533"/>
                  <a:pt x="8954236" y="6347246"/>
                </a:cubicBezTo>
                <a:cubicBezTo>
                  <a:pt x="8943179" y="6349860"/>
                  <a:pt x="8934082" y="6355640"/>
                  <a:pt x="8926996" y="6364636"/>
                </a:cubicBezTo>
                <a:cubicBezTo>
                  <a:pt x="8919507" y="6374085"/>
                  <a:pt x="8914682" y="6386549"/>
                  <a:pt x="8912420" y="6401979"/>
                </a:cubicBezTo>
                <a:cubicBezTo>
                  <a:pt x="8911164" y="6410473"/>
                  <a:pt x="8910561" y="6424043"/>
                  <a:pt x="8910561" y="6442739"/>
                </a:cubicBezTo>
                <a:cubicBezTo>
                  <a:pt x="8910561" y="6456913"/>
                  <a:pt x="8910963" y="6468573"/>
                  <a:pt x="8911817" y="6477821"/>
                </a:cubicBezTo>
                <a:cubicBezTo>
                  <a:pt x="8913476" y="6496215"/>
                  <a:pt x="8919005" y="6510338"/>
                  <a:pt x="8928403" y="6520240"/>
                </a:cubicBezTo>
                <a:cubicBezTo>
                  <a:pt x="8936143" y="6528331"/>
                  <a:pt x="8946949" y="6533608"/>
                  <a:pt x="8960871" y="6536021"/>
                </a:cubicBezTo>
                <a:cubicBezTo>
                  <a:pt x="8968410" y="6537378"/>
                  <a:pt x="8980723" y="6538081"/>
                  <a:pt x="8997811" y="6538081"/>
                </a:cubicBezTo>
                <a:cubicBezTo>
                  <a:pt x="9030731" y="6538081"/>
                  <a:pt x="9053047" y="6533307"/>
                  <a:pt x="9064707" y="6523858"/>
                </a:cubicBezTo>
                <a:cubicBezTo>
                  <a:pt x="9077070" y="6513857"/>
                  <a:pt x="9083252" y="6493753"/>
                  <a:pt x="9083252" y="6463496"/>
                </a:cubicBezTo>
                <a:lnTo>
                  <a:pt x="9037064" y="6463496"/>
                </a:lnTo>
                <a:lnTo>
                  <a:pt x="9037064" y="6469729"/>
                </a:lnTo>
                <a:cubicBezTo>
                  <a:pt x="9037064" y="6483098"/>
                  <a:pt x="9034852" y="6491943"/>
                  <a:pt x="9030480" y="6496266"/>
                </a:cubicBezTo>
                <a:cubicBezTo>
                  <a:pt x="9027716" y="6499030"/>
                  <a:pt x="9024197" y="6500839"/>
                  <a:pt x="9019976" y="6501744"/>
                </a:cubicBezTo>
                <a:cubicBezTo>
                  <a:pt x="9015754" y="6502649"/>
                  <a:pt x="9008868" y="6503101"/>
                  <a:pt x="8999269" y="6503101"/>
                </a:cubicBezTo>
                <a:cubicBezTo>
                  <a:pt x="8996354" y="6503101"/>
                  <a:pt x="8994042" y="6503352"/>
                  <a:pt x="8992333" y="6503905"/>
                </a:cubicBezTo>
                <a:cubicBezTo>
                  <a:pt x="8978814" y="6502950"/>
                  <a:pt x="8969716" y="6500387"/>
                  <a:pt x="8965092" y="6496266"/>
                </a:cubicBezTo>
                <a:cubicBezTo>
                  <a:pt x="8961424" y="6492195"/>
                  <a:pt x="8959061" y="6486918"/>
                  <a:pt x="8958006" y="6480384"/>
                </a:cubicBezTo>
                <a:cubicBezTo>
                  <a:pt x="8957353" y="6474503"/>
                  <a:pt x="8956649" y="6468673"/>
                  <a:pt x="8955945" y="6462793"/>
                </a:cubicBezTo>
                <a:cubicBezTo>
                  <a:pt x="8956498" y="6456460"/>
                  <a:pt x="8956750" y="6447715"/>
                  <a:pt x="8956750" y="6436608"/>
                </a:cubicBezTo>
                <a:cubicBezTo>
                  <a:pt x="8956750" y="6431280"/>
                  <a:pt x="8956498" y="6427410"/>
                  <a:pt x="8955945" y="6424998"/>
                </a:cubicBezTo>
                <a:cubicBezTo>
                  <a:pt x="8956900" y="6406955"/>
                  <a:pt x="8959212" y="6394942"/>
                  <a:pt x="8962881" y="6388962"/>
                </a:cubicBezTo>
                <a:cubicBezTo>
                  <a:pt x="8967706" y="6381222"/>
                  <a:pt x="8978864" y="6377352"/>
                  <a:pt x="8996354" y="6377352"/>
                </a:cubicBezTo>
                <a:cubicBezTo>
                  <a:pt x="9015453" y="6377352"/>
                  <a:pt x="9027314" y="6380769"/>
                  <a:pt x="9031938" y="6387555"/>
                </a:cubicBezTo>
                <a:cubicBezTo>
                  <a:pt x="9035858" y="6392229"/>
                  <a:pt x="9037818" y="6400471"/>
                  <a:pt x="9037818" y="6412232"/>
                </a:cubicBezTo>
                <a:lnTo>
                  <a:pt x="9083252" y="6412232"/>
                </a:lnTo>
                <a:cubicBezTo>
                  <a:pt x="9083252" y="6384840"/>
                  <a:pt x="9076116" y="6365943"/>
                  <a:pt x="9061791" y="6355539"/>
                </a:cubicBezTo>
                <a:cubicBezTo>
                  <a:pt x="9056112" y="6351418"/>
                  <a:pt x="9047317" y="6348251"/>
                  <a:pt x="9035355" y="6346040"/>
                </a:cubicBezTo>
                <a:cubicBezTo>
                  <a:pt x="9022288" y="6343728"/>
                  <a:pt x="9009321" y="6342622"/>
                  <a:pt x="8996404" y="6342823"/>
                </a:cubicBezTo>
                <a:close/>
                <a:moveTo>
                  <a:pt x="10132017" y="6342773"/>
                </a:moveTo>
                <a:cubicBezTo>
                  <a:pt x="10103017" y="6342773"/>
                  <a:pt x="10083064" y="6351016"/>
                  <a:pt x="10072108" y="6367602"/>
                </a:cubicBezTo>
                <a:cubicBezTo>
                  <a:pt x="10063363" y="6380971"/>
                  <a:pt x="10058990" y="6403236"/>
                  <a:pt x="10058990" y="6434347"/>
                </a:cubicBezTo>
                <a:lnTo>
                  <a:pt x="10058990" y="6452188"/>
                </a:lnTo>
                <a:cubicBezTo>
                  <a:pt x="10058990" y="6483952"/>
                  <a:pt x="10064418" y="6506117"/>
                  <a:pt x="10075324" y="6518682"/>
                </a:cubicBezTo>
                <a:cubicBezTo>
                  <a:pt x="10086532" y="6531599"/>
                  <a:pt x="10105681" y="6538032"/>
                  <a:pt x="10132771" y="6538032"/>
                </a:cubicBezTo>
                <a:cubicBezTo>
                  <a:pt x="10163882" y="6538032"/>
                  <a:pt x="10183533" y="6528332"/>
                  <a:pt x="10191725" y="6508932"/>
                </a:cubicBezTo>
                <a:lnTo>
                  <a:pt x="10193132" y="6508932"/>
                </a:lnTo>
                <a:lnTo>
                  <a:pt x="10193132" y="6545671"/>
                </a:lnTo>
                <a:cubicBezTo>
                  <a:pt x="10193132" y="6561905"/>
                  <a:pt x="10189916" y="6572761"/>
                  <a:pt x="10183382" y="6578340"/>
                </a:cubicBezTo>
                <a:cubicBezTo>
                  <a:pt x="10177703" y="6583215"/>
                  <a:pt x="10165138" y="6585628"/>
                  <a:pt x="10145587" y="6585628"/>
                </a:cubicBezTo>
                <a:cubicBezTo>
                  <a:pt x="10129654" y="6585628"/>
                  <a:pt x="10119703" y="6583215"/>
                  <a:pt x="10115783" y="6578340"/>
                </a:cubicBezTo>
                <a:cubicBezTo>
                  <a:pt x="10112164" y="6573817"/>
                  <a:pt x="10110305" y="6566328"/>
                  <a:pt x="10110305" y="6555774"/>
                </a:cubicBezTo>
                <a:lnTo>
                  <a:pt x="10067082" y="6555774"/>
                </a:lnTo>
                <a:cubicBezTo>
                  <a:pt x="10067082" y="6568137"/>
                  <a:pt x="10067786" y="6577234"/>
                  <a:pt x="10069193" y="6583115"/>
                </a:cubicBezTo>
                <a:cubicBezTo>
                  <a:pt x="10071404" y="6592312"/>
                  <a:pt x="10076028" y="6599952"/>
                  <a:pt x="10083064" y="6606033"/>
                </a:cubicBezTo>
                <a:cubicBezTo>
                  <a:pt x="10094423" y="6615934"/>
                  <a:pt x="10115281" y="6620860"/>
                  <a:pt x="10145637" y="6620860"/>
                </a:cubicBezTo>
                <a:cubicBezTo>
                  <a:pt x="10181171" y="6620860"/>
                  <a:pt x="10205195" y="6615432"/>
                  <a:pt x="10217609" y="6604525"/>
                </a:cubicBezTo>
                <a:cubicBezTo>
                  <a:pt x="10230676" y="6593016"/>
                  <a:pt x="10237210" y="6570349"/>
                  <a:pt x="10237210" y="6536524"/>
                </a:cubicBezTo>
                <a:lnTo>
                  <a:pt x="10237160" y="6536524"/>
                </a:lnTo>
                <a:lnTo>
                  <a:pt x="10237160" y="6344985"/>
                </a:lnTo>
                <a:lnTo>
                  <a:pt x="10191725" y="6344985"/>
                </a:lnTo>
                <a:lnTo>
                  <a:pt x="10193082" y="6374034"/>
                </a:lnTo>
                <a:lnTo>
                  <a:pt x="10191675" y="6374034"/>
                </a:lnTo>
                <a:cubicBezTo>
                  <a:pt x="10185996" y="6361772"/>
                  <a:pt x="10177904" y="6353277"/>
                  <a:pt x="10167450" y="6348553"/>
                </a:cubicBezTo>
                <a:cubicBezTo>
                  <a:pt x="10158956" y="6344683"/>
                  <a:pt x="10147145" y="6342773"/>
                  <a:pt x="10132017" y="6342773"/>
                </a:cubicBezTo>
                <a:close/>
                <a:moveTo>
                  <a:pt x="8630565" y="6342773"/>
                </a:moveTo>
                <a:cubicBezTo>
                  <a:pt x="8605235" y="6342773"/>
                  <a:pt x="8588498" y="6351971"/>
                  <a:pt x="8580406" y="6370366"/>
                </a:cubicBezTo>
                <a:lnTo>
                  <a:pt x="8578295" y="6370366"/>
                </a:lnTo>
                <a:lnTo>
                  <a:pt x="8579703" y="6344985"/>
                </a:lnTo>
                <a:lnTo>
                  <a:pt x="8534972" y="6344985"/>
                </a:lnTo>
                <a:lnTo>
                  <a:pt x="8534972" y="6535820"/>
                </a:lnTo>
                <a:lnTo>
                  <a:pt x="8580406" y="6535820"/>
                </a:lnTo>
                <a:lnTo>
                  <a:pt x="8580406" y="6418766"/>
                </a:lnTo>
                <a:cubicBezTo>
                  <a:pt x="8580406" y="6404241"/>
                  <a:pt x="8583321" y="6393636"/>
                  <a:pt x="8589151" y="6387002"/>
                </a:cubicBezTo>
                <a:cubicBezTo>
                  <a:pt x="8594981" y="6380417"/>
                  <a:pt x="8603576" y="6377151"/>
                  <a:pt x="8614935" y="6377352"/>
                </a:cubicBezTo>
                <a:cubicBezTo>
                  <a:pt x="8622172" y="6377453"/>
                  <a:pt x="8627549" y="6378759"/>
                  <a:pt x="8631018" y="6381322"/>
                </a:cubicBezTo>
                <a:cubicBezTo>
                  <a:pt x="8636044" y="6384991"/>
                  <a:pt x="8638556" y="6397255"/>
                  <a:pt x="8638556" y="6418062"/>
                </a:cubicBezTo>
                <a:lnTo>
                  <a:pt x="8681176" y="6418062"/>
                </a:lnTo>
                <a:lnTo>
                  <a:pt x="8681176" y="6401677"/>
                </a:lnTo>
                <a:cubicBezTo>
                  <a:pt x="8681176" y="6384539"/>
                  <a:pt x="8678865" y="6371673"/>
                  <a:pt x="8674241" y="6363078"/>
                </a:cubicBezTo>
                <a:cubicBezTo>
                  <a:pt x="8670823" y="6356746"/>
                  <a:pt x="8665495" y="6351669"/>
                  <a:pt x="8658359" y="6347900"/>
                </a:cubicBezTo>
                <a:cubicBezTo>
                  <a:pt x="8651725" y="6344482"/>
                  <a:pt x="8642477" y="6342773"/>
                  <a:pt x="8630565" y="6342773"/>
                </a:cubicBezTo>
                <a:close/>
                <a:moveTo>
                  <a:pt x="8789787" y="6342724"/>
                </a:moveTo>
                <a:cubicBezTo>
                  <a:pt x="8757370" y="6342121"/>
                  <a:pt x="8734451" y="6348403"/>
                  <a:pt x="8721082" y="6361621"/>
                </a:cubicBezTo>
                <a:cubicBezTo>
                  <a:pt x="8708266" y="6374388"/>
                  <a:pt x="8701833" y="6399668"/>
                  <a:pt x="8701833" y="6437614"/>
                </a:cubicBezTo>
                <a:cubicBezTo>
                  <a:pt x="8701833" y="6455607"/>
                  <a:pt x="8702888" y="6471388"/>
                  <a:pt x="8704949" y="6484858"/>
                </a:cubicBezTo>
                <a:cubicBezTo>
                  <a:pt x="8708567" y="6508429"/>
                  <a:pt x="8719474" y="6523708"/>
                  <a:pt x="8737618" y="6530744"/>
                </a:cubicBezTo>
                <a:cubicBezTo>
                  <a:pt x="8750082" y="6535620"/>
                  <a:pt x="8768427" y="6538032"/>
                  <a:pt x="8792752" y="6538032"/>
                </a:cubicBezTo>
                <a:cubicBezTo>
                  <a:pt x="8828135" y="6538032"/>
                  <a:pt x="8851053" y="6533811"/>
                  <a:pt x="8861457" y="6525266"/>
                </a:cubicBezTo>
                <a:cubicBezTo>
                  <a:pt x="8867413" y="6520391"/>
                  <a:pt x="8871873" y="6513795"/>
                  <a:pt x="8874845" y="6505489"/>
                </a:cubicBezTo>
                <a:lnTo>
                  <a:pt x="8879291" y="6475510"/>
                </a:lnTo>
                <a:lnTo>
                  <a:pt x="8879299" y="6475510"/>
                </a:lnTo>
                <a:lnTo>
                  <a:pt x="8879299" y="6475459"/>
                </a:lnTo>
                <a:lnTo>
                  <a:pt x="8879291" y="6475510"/>
                </a:lnTo>
                <a:lnTo>
                  <a:pt x="8833161" y="6475510"/>
                </a:lnTo>
                <a:cubicBezTo>
                  <a:pt x="8833161" y="6486064"/>
                  <a:pt x="8830849" y="6493251"/>
                  <a:pt x="8826225" y="6496970"/>
                </a:cubicBezTo>
                <a:cubicBezTo>
                  <a:pt x="8821199" y="6501041"/>
                  <a:pt x="8810041" y="6503102"/>
                  <a:pt x="8792752" y="6503102"/>
                </a:cubicBezTo>
                <a:cubicBezTo>
                  <a:pt x="8777926" y="6503102"/>
                  <a:pt x="8766818" y="6501293"/>
                  <a:pt x="8759280" y="6497674"/>
                </a:cubicBezTo>
                <a:cubicBezTo>
                  <a:pt x="8754555" y="6494809"/>
                  <a:pt x="8751238" y="6489130"/>
                  <a:pt x="8749429" y="6480536"/>
                </a:cubicBezTo>
                <a:cubicBezTo>
                  <a:pt x="8748424" y="6476062"/>
                  <a:pt x="8747720" y="6469177"/>
                  <a:pt x="8747318" y="6459829"/>
                </a:cubicBezTo>
                <a:cubicBezTo>
                  <a:pt x="8747770" y="6456913"/>
                  <a:pt x="8748022" y="6453395"/>
                  <a:pt x="8748022" y="6449274"/>
                </a:cubicBezTo>
                <a:lnTo>
                  <a:pt x="8879299" y="6449274"/>
                </a:lnTo>
                <a:cubicBezTo>
                  <a:pt x="8878847" y="6431985"/>
                  <a:pt x="8878294" y="6418766"/>
                  <a:pt x="8877590" y="6409669"/>
                </a:cubicBezTo>
                <a:cubicBezTo>
                  <a:pt x="8875680" y="6385696"/>
                  <a:pt x="8868996" y="6368608"/>
                  <a:pt x="8857436" y="6358355"/>
                </a:cubicBezTo>
                <a:cubicBezTo>
                  <a:pt x="8846379" y="6348604"/>
                  <a:pt x="8823813" y="6343377"/>
                  <a:pt x="8789787" y="6342724"/>
                </a:cubicBezTo>
                <a:close/>
                <a:moveTo>
                  <a:pt x="9441652" y="6342723"/>
                </a:moveTo>
                <a:cubicBezTo>
                  <a:pt x="9432605" y="6342673"/>
                  <a:pt x="9424263" y="6343226"/>
                  <a:pt x="9416623" y="6344432"/>
                </a:cubicBezTo>
                <a:cubicBezTo>
                  <a:pt x="9399183" y="6347146"/>
                  <a:pt x="9387372" y="6356997"/>
                  <a:pt x="9381291" y="6373985"/>
                </a:cubicBezTo>
                <a:lnTo>
                  <a:pt x="9380235" y="6373985"/>
                </a:lnTo>
                <a:lnTo>
                  <a:pt x="9380235" y="6344985"/>
                </a:lnTo>
                <a:lnTo>
                  <a:pt x="9334097" y="6344985"/>
                </a:lnTo>
                <a:lnTo>
                  <a:pt x="9334097" y="6535871"/>
                </a:lnTo>
                <a:lnTo>
                  <a:pt x="9380235" y="6535871"/>
                </a:lnTo>
                <a:lnTo>
                  <a:pt x="9380235" y="6432286"/>
                </a:lnTo>
                <a:cubicBezTo>
                  <a:pt x="9380235" y="6420123"/>
                  <a:pt x="9380989" y="6410724"/>
                  <a:pt x="9382446" y="6404040"/>
                </a:cubicBezTo>
                <a:cubicBezTo>
                  <a:pt x="9383854" y="6397758"/>
                  <a:pt x="9386417" y="6392732"/>
                  <a:pt x="9390086" y="6388962"/>
                </a:cubicBezTo>
                <a:cubicBezTo>
                  <a:pt x="9397675" y="6381222"/>
                  <a:pt x="9409536" y="6377352"/>
                  <a:pt x="9425670" y="6377352"/>
                </a:cubicBezTo>
                <a:cubicBezTo>
                  <a:pt x="9435420" y="6377352"/>
                  <a:pt x="9442858" y="6378608"/>
                  <a:pt x="9447934" y="6381072"/>
                </a:cubicBezTo>
                <a:cubicBezTo>
                  <a:pt x="9456579" y="6385394"/>
                  <a:pt x="9460902" y="6396954"/>
                  <a:pt x="9460902" y="6415851"/>
                </a:cubicBezTo>
                <a:lnTo>
                  <a:pt x="9460902" y="6535820"/>
                </a:lnTo>
                <a:lnTo>
                  <a:pt x="9507140" y="6535820"/>
                </a:lnTo>
                <a:lnTo>
                  <a:pt x="9507140" y="6410021"/>
                </a:lnTo>
                <a:cubicBezTo>
                  <a:pt x="9507140" y="6394691"/>
                  <a:pt x="9505431" y="6382278"/>
                  <a:pt x="9502014" y="6372728"/>
                </a:cubicBezTo>
                <a:cubicBezTo>
                  <a:pt x="9494927" y="6353026"/>
                  <a:pt x="9474773" y="6343025"/>
                  <a:pt x="9441652" y="6342723"/>
                </a:cubicBezTo>
                <a:close/>
                <a:moveTo>
                  <a:pt x="11668951" y="6342371"/>
                </a:moveTo>
                <a:cubicBezTo>
                  <a:pt x="11664930" y="6342371"/>
                  <a:pt x="11661312" y="6342874"/>
                  <a:pt x="11658044" y="6343879"/>
                </a:cubicBezTo>
                <a:cubicBezTo>
                  <a:pt x="11654778" y="6344885"/>
                  <a:pt x="11652114" y="6346241"/>
                  <a:pt x="11650003" y="6347950"/>
                </a:cubicBezTo>
                <a:cubicBezTo>
                  <a:pt x="11647842" y="6349709"/>
                  <a:pt x="11646183" y="6351669"/>
                  <a:pt x="11645128" y="6353881"/>
                </a:cubicBezTo>
                <a:cubicBezTo>
                  <a:pt x="11644072" y="6356092"/>
                  <a:pt x="11643519" y="6358454"/>
                  <a:pt x="11643519" y="6360968"/>
                </a:cubicBezTo>
                <a:cubicBezTo>
                  <a:pt x="11643519" y="6364938"/>
                  <a:pt x="11644675" y="6368305"/>
                  <a:pt x="11646988" y="6371020"/>
                </a:cubicBezTo>
                <a:cubicBezTo>
                  <a:pt x="11649299" y="6373784"/>
                  <a:pt x="11653220" y="6375845"/>
                  <a:pt x="11658748" y="6377251"/>
                </a:cubicBezTo>
                <a:cubicBezTo>
                  <a:pt x="11660759" y="6377754"/>
                  <a:pt x="11662970" y="6378206"/>
                  <a:pt x="11665383" y="6378659"/>
                </a:cubicBezTo>
                <a:cubicBezTo>
                  <a:pt x="11667795" y="6379111"/>
                  <a:pt x="11669755" y="6379463"/>
                  <a:pt x="11671263" y="6379815"/>
                </a:cubicBezTo>
                <a:cubicBezTo>
                  <a:pt x="11675334" y="6380720"/>
                  <a:pt x="11678099" y="6381725"/>
                  <a:pt x="11679505" y="6382981"/>
                </a:cubicBezTo>
                <a:cubicBezTo>
                  <a:pt x="11680963" y="6384188"/>
                  <a:pt x="11681667" y="6385997"/>
                  <a:pt x="11681667" y="6388409"/>
                </a:cubicBezTo>
                <a:cubicBezTo>
                  <a:pt x="11681667" y="6391525"/>
                  <a:pt x="11680310" y="6393787"/>
                  <a:pt x="11677696" y="6395245"/>
                </a:cubicBezTo>
                <a:cubicBezTo>
                  <a:pt x="11675032" y="6396702"/>
                  <a:pt x="11671414" y="6397406"/>
                  <a:pt x="11666740" y="6397406"/>
                </a:cubicBezTo>
                <a:cubicBezTo>
                  <a:pt x="11662970" y="6397406"/>
                  <a:pt x="11659050" y="6396652"/>
                  <a:pt x="11654928" y="6395245"/>
                </a:cubicBezTo>
                <a:cubicBezTo>
                  <a:pt x="11650807" y="6393837"/>
                  <a:pt x="11647088" y="6391877"/>
                  <a:pt x="11643771" y="6389465"/>
                </a:cubicBezTo>
                <a:lnTo>
                  <a:pt x="11643218" y="6389465"/>
                </a:lnTo>
                <a:lnTo>
                  <a:pt x="11643218" y="6400924"/>
                </a:lnTo>
                <a:cubicBezTo>
                  <a:pt x="11645882" y="6402231"/>
                  <a:pt x="11649148" y="6403387"/>
                  <a:pt x="11653018" y="6404442"/>
                </a:cubicBezTo>
                <a:cubicBezTo>
                  <a:pt x="11656939" y="6405498"/>
                  <a:pt x="11661211" y="6406051"/>
                  <a:pt x="11665885" y="6406051"/>
                </a:cubicBezTo>
                <a:cubicBezTo>
                  <a:pt x="11674128" y="6406051"/>
                  <a:pt x="11680611" y="6404292"/>
                  <a:pt x="11685386" y="6400723"/>
                </a:cubicBezTo>
                <a:cubicBezTo>
                  <a:pt x="11690161" y="6397205"/>
                  <a:pt x="11692523" y="6392631"/>
                  <a:pt x="11692523" y="6387103"/>
                </a:cubicBezTo>
                <a:cubicBezTo>
                  <a:pt x="11692523" y="6382680"/>
                  <a:pt x="11691166" y="6379111"/>
                  <a:pt x="11688502" y="6376297"/>
                </a:cubicBezTo>
                <a:cubicBezTo>
                  <a:pt x="11685838" y="6373683"/>
                  <a:pt x="11682019" y="6371824"/>
                  <a:pt x="11677093" y="6370718"/>
                </a:cubicBezTo>
                <a:cubicBezTo>
                  <a:pt x="11675485" y="6370366"/>
                  <a:pt x="11673424" y="6369964"/>
                  <a:pt x="11671012" y="6369512"/>
                </a:cubicBezTo>
                <a:cubicBezTo>
                  <a:pt x="11668549" y="6369059"/>
                  <a:pt x="11666388" y="6368657"/>
                  <a:pt x="11664427" y="6368205"/>
                </a:cubicBezTo>
                <a:cubicBezTo>
                  <a:pt x="11660859" y="6367400"/>
                  <a:pt x="11658296" y="6366345"/>
                  <a:pt x="11656738" y="6365089"/>
                </a:cubicBezTo>
                <a:cubicBezTo>
                  <a:pt x="11655129" y="6363832"/>
                  <a:pt x="11654325" y="6361973"/>
                  <a:pt x="11654325" y="6359460"/>
                </a:cubicBezTo>
                <a:cubicBezTo>
                  <a:pt x="11654325" y="6356645"/>
                  <a:pt x="11655682" y="6354484"/>
                  <a:pt x="11658346" y="6353076"/>
                </a:cubicBezTo>
                <a:cubicBezTo>
                  <a:pt x="11661060" y="6351619"/>
                  <a:pt x="11664327" y="6350916"/>
                  <a:pt x="11668197" y="6350916"/>
                </a:cubicBezTo>
                <a:cubicBezTo>
                  <a:pt x="11671916" y="6350916"/>
                  <a:pt x="11675736" y="6351619"/>
                  <a:pt x="11679606" y="6352926"/>
                </a:cubicBezTo>
                <a:cubicBezTo>
                  <a:pt x="11683476" y="6354283"/>
                  <a:pt x="11686743" y="6355891"/>
                  <a:pt x="11689457" y="6357801"/>
                </a:cubicBezTo>
                <a:lnTo>
                  <a:pt x="11690010" y="6357801"/>
                </a:lnTo>
                <a:lnTo>
                  <a:pt x="11690010" y="6346894"/>
                </a:lnTo>
                <a:cubicBezTo>
                  <a:pt x="11687447" y="6345638"/>
                  <a:pt x="11684230" y="6344583"/>
                  <a:pt x="11680360" y="6343678"/>
                </a:cubicBezTo>
                <a:cubicBezTo>
                  <a:pt x="11676541" y="6342823"/>
                  <a:pt x="11672721" y="6342371"/>
                  <a:pt x="11668951" y="6342371"/>
                </a:cubicBezTo>
                <a:close/>
                <a:moveTo>
                  <a:pt x="11487313" y="6342371"/>
                </a:moveTo>
                <a:cubicBezTo>
                  <a:pt x="11483544" y="6342371"/>
                  <a:pt x="11479673" y="6342673"/>
                  <a:pt x="11475754" y="6343326"/>
                </a:cubicBezTo>
                <a:cubicBezTo>
                  <a:pt x="11471833" y="6343980"/>
                  <a:pt x="11468818" y="6344583"/>
                  <a:pt x="11466757" y="6345136"/>
                </a:cubicBezTo>
                <a:lnTo>
                  <a:pt x="11466757" y="6355489"/>
                </a:lnTo>
                <a:lnTo>
                  <a:pt x="11467310" y="6355489"/>
                </a:lnTo>
                <a:cubicBezTo>
                  <a:pt x="11470979" y="6354132"/>
                  <a:pt x="11474497" y="6353127"/>
                  <a:pt x="11477915" y="6352423"/>
                </a:cubicBezTo>
                <a:cubicBezTo>
                  <a:pt x="11481332" y="6351720"/>
                  <a:pt x="11484448" y="6351368"/>
                  <a:pt x="11487213" y="6351368"/>
                </a:cubicBezTo>
                <a:cubicBezTo>
                  <a:pt x="11489474" y="6351368"/>
                  <a:pt x="11491685" y="6351518"/>
                  <a:pt x="11493797" y="6351820"/>
                </a:cubicBezTo>
                <a:cubicBezTo>
                  <a:pt x="11495907" y="6352121"/>
                  <a:pt x="11497717" y="6352674"/>
                  <a:pt x="11499225" y="6353529"/>
                </a:cubicBezTo>
                <a:cubicBezTo>
                  <a:pt x="11500782" y="6354384"/>
                  <a:pt x="11501988" y="6355590"/>
                  <a:pt x="11502843" y="6357097"/>
                </a:cubicBezTo>
                <a:cubicBezTo>
                  <a:pt x="11503698" y="6358655"/>
                  <a:pt x="11504100" y="6360565"/>
                  <a:pt x="11504100" y="6362877"/>
                </a:cubicBezTo>
                <a:lnTo>
                  <a:pt x="11504100" y="6364436"/>
                </a:lnTo>
                <a:cubicBezTo>
                  <a:pt x="11497918" y="6364737"/>
                  <a:pt x="11492138" y="6365190"/>
                  <a:pt x="11486760" y="6365742"/>
                </a:cubicBezTo>
                <a:cubicBezTo>
                  <a:pt x="11481383" y="6366345"/>
                  <a:pt x="11476759" y="6367451"/>
                  <a:pt x="11472939" y="6369059"/>
                </a:cubicBezTo>
                <a:cubicBezTo>
                  <a:pt x="11469169" y="6370718"/>
                  <a:pt x="11466255" y="6372929"/>
                  <a:pt x="11464194" y="6375794"/>
                </a:cubicBezTo>
                <a:cubicBezTo>
                  <a:pt x="11462183" y="6378609"/>
                  <a:pt x="11461128" y="6382328"/>
                  <a:pt x="11461128" y="6386952"/>
                </a:cubicBezTo>
                <a:cubicBezTo>
                  <a:pt x="11461128" y="6392581"/>
                  <a:pt x="11463088" y="6397205"/>
                  <a:pt x="11467058" y="6400824"/>
                </a:cubicBezTo>
                <a:cubicBezTo>
                  <a:pt x="11471029" y="6404442"/>
                  <a:pt x="11475854" y="6406252"/>
                  <a:pt x="11481533" y="6406252"/>
                </a:cubicBezTo>
                <a:cubicBezTo>
                  <a:pt x="11484599" y="6406252"/>
                  <a:pt x="11487263" y="6405950"/>
                  <a:pt x="11489575" y="6405398"/>
                </a:cubicBezTo>
                <a:cubicBezTo>
                  <a:pt x="11491836" y="6404794"/>
                  <a:pt x="11493897" y="6404141"/>
                  <a:pt x="11495656" y="6403286"/>
                </a:cubicBezTo>
                <a:cubicBezTo>
                  <a:pt x="11497164" y="6402633"/>
                  <a:pt x="11498722" y="6401779"/>
                  <a:pt x="11500330" y="6400673"/>
                </a:cubicBezTo>
                <a:cubicBezTo>
                  <a:pt x="11501938" y="6399567"/>
                  <a:pt x="11503195" y="6398713"/>
                  <a:pt x="11504150" y="6398109"/>
                </a:cubicBezTo>
                <a:lnTo>
                  <a:pt x="11504150" y="6404593"/>
                </a:lnTo>
                <a:lnTo>
                  <a:pt x="11514704" y="6404593"/>
                </a:lnTo>
                <a:lnTo>
                  <a:pt x="11514754" y="6404593"/>
                </a:lnTo>
                <a:lnTo>
                  <a:pt x="11514754" y="6363380"/>
                </a:lnTo>
                <a:cubicBezTo>
                  <a:pt x="11514754" y="6359460"/>
                  <a:pt x="11514151" y="6356143"/>
                  <a:pt x="11512895" y="6353529"/>
                </a:cubicBezTo>
                <a:cubicBezTo>
                  <a:pt x="11511639" y="6350865"/>
                  <a:pt x="11509829" y="6348704"/>
                  <a:pt x="11507467" y="6347045"/>
                </a:cubicBezTo>
                <a:cubicBezTo>
                  <a:pt x="11505054" y="6345337"/>
                  <a:pt x="11502190" y="6344130"/>
                  <a:pt x="11498923" y="6343427"/>
                </a:cubicBezTo>
                <a:cubicBezTo>
                  <a:pt x="11495606" y="6342723"/>
                  <a:pt x="11491736" y="6342371"/>
                  <a:pt x="11487313" y="6342371"/>
                </a:cubicBezTo>
                <a:close/>
                <a:moveTo>
                  <a:pt x="11062118" y="6342371"/>
                </a:moveTo>
                <a:cubicBezTo>
                  <a:pt x="11058349" y="6342371"/>
                  <a:pt x="11054478" y="6342673"/>
                  <a:pt x="11050558" y="6343326"/>
                </a:cubicBezTo>
                <a:cubicBezTo>
                  <a:pt x="11046689" y="6343980"/>
                  <a:pt x="11043673" y="6344583"/>
                  <a:pt x="11041612" y="6345136"/>
                </a:cubicBezTo>
                <a:lnTo>
                  <a:pt x="11041612" y="6355489"/>
                </a:lnTo>
                <a:lnTo>
                  <a:pt x="11042165" y="6355489"/>
                </a:lnTo>
                <a:cubicBezTo>
                  <a:pt x="11045834" y="6354132"/>
                  <a:pt x="11049352" y="6353127"/>
                  <a:pt x="11052770" y="6352423"/>
                </a:cubicBezTo>
                <a:cubicBezTo>
                  <a:pt x="11056187" y="6351720"/>
                  <a:pt x="11059303" y="6351368"/>
                  <a:pt x="11062068" y="6351368"/>
                </a:cubicBezTo>
                <a:cubicBezTo>
                  <a:pt x="11064329" y="6351368"/>
                  <a:pt x="11066541" y="6351518"/>
                  <a:pt x="11068652" y="6351820"/>
                </a:cubicBezTo>
                <a:cubicBezTo>
                  <a:pt x="11070762" y="6352121"/>
                  <a:pt x="11072572" y="6352674"/>
                  <a:pt x="11074079" y="6353529"/>
                </a:cubicBezTo>
                <a:cubicBezTo>
                  <a:pt x="11075638" y="6354384"/>
                  <a:pt x="11076844" y="6355590"/>
                  <a:pt x="11077698" y="6357097"/>
                </a:cubicBezTo>
                <a:cubicBezTo>
                  <a:pt x="11078553" y="6358655"/>
                  <a:pt x="11078955" y="6360565"/>
                  <a:pt x="11078955" y="6362877"/>
                </a:cubicBezTo>
                <a:lnTo>
                  <a:pt x="11078955" y="6364436"/>
                </a:lnTo>
                <a:cubicBezTo>
                  <a:pt x="11072773" y="6364737"/>
                  <a:pt x="11066993" y="6365190"/>
                  <a:pt x="11061615" y="6365742"/>
                </a:cubicBezTo>
                <a:cubicBezTo>
                  <a:pt x="11056238" y="6366345"/>
                  <a:pt x="11051614" y="6367451"/>
                  <a:pt x="11047794" y="6369059"/>
                </a:cubicBezTo>
                <a:cubicBezTo>
                  <a:pt x="11043974" y="6370718"/>
                  <a:pt x="11041060" y="6372929"/>
                  <a:pt x="11038999" y="6375794"/>
                </a:cubicBezTo>
                <a:cubicBezTo>
                  <a:pt x="11036988" y="6378609"/>
                  <a:pt x="11035933" y="6382328"/>
                  <a:pt x="11035933" y="6386952"/>
                </a:cubicBezTo>
                <a:cubicBezTo>
                  <a:pt x="11035933" y="6392581"/>
                  <a:pt x="11037893" y="6397205"/>
                  <a:pt x="11041863" y="6400824"/>
                </a:cubicBezTo>
                <a:cubicBezTo>
                  <a:pt x="11045784" y="6404442"/>
                  <a:pt x="11050609" y="6406252"/>
                  <a:pt x="11056288" y="6406252"/>
                </a:cubicBezTo>
                <a:cubicBezTo>
                  <a:pt x="11059404" y="6406252"/>
                  <a:pt x="11062068" y="6405950"/>
                  <a:pt x="11064379" y="6405398"/>
                </a:cubicBezTo>
                <a:cubicBezTo>
                  <a:pt x="11066692" y="6404794"/>
                  <a:pt x="11068702" y="6404141"/>
                  <a:pt x="11070461" y="6403286"/>
                </a:cubicBezTo>
                <a:cubicBezTo>
                  <a:pt x="11071969" y="6402633"/>
                  <a:pt x="11073527" y="6401779"/>
                  <a:pt x="11075135" y="6400673"/>
                </a:cubicBezTo>
                <a:cubicBezTo>
                  <a:pt x="11076743" y="6399567"/>
                  <a:pt x="11078000" y="6398713"/>
                  <a:pt x="11078955" y="6398109"/>
                </a:cubicBezTo>
                <a:lnTo>
                  <a:pt x="11078955" y="6404593"/>
                </a:lnTo>
                <a:lnTo>
                  <a:pt x="11089509" y="6404593"/>
                </a:lnTo>
                <a:lnTo>
                  <a:pt x="11089559" y="6404593"/>
                </a:lnTo>
                <a:lnTo>
                  <a:pt x="11089559" y="6363380"/>
                </a:lnTo>
                <a:cubicBezTo>
                  <a:pt x="11089559" y="6359460"/>
                  <a:pt x="11088956" y="6356143"/>
                  <a:pt x="11087700" y="6353529"/>
                </a:cubicBezTo>
                <a:cubicBezTo>
                  <a:pt x="11086443" y="6350865"/>
                  <a:pt x="11084634" y="6348704"/>
                  <a:pt x="11082272" y="6347045"/>
                </a:cubicBezTo>
                <a:cubicBezTo>
                  <a:pt x="11079859" y="6345337"/>
                  <a:pt x="11077045" y="6344130"/>
                  <a:pt x="11073728" y="6343427"/>
                </a:cubicBezTo>
                <a:cubicBezTo>
                  <a:pt x="11070461" y="6342723"/>
                  <a:pt x="11066591" y="6342371"/>
                  <a:pt x="11062118" y="6342371"/>
                </a:cubicBezTo>
                <a:close/>
                <a:moveTo>
                  <a:pt x="10929785" y="6342270"/>
                </a:moveTo>
                <a:cubicBezTo>
                  <a:pt x="10920889" y="6342270"/>
                  <a:pt x="10913802" y="6345135"/>
                  <a:pt x="10908576" y="6350865"/>
                </a:cubicBezTo>
                <a:cubicBezTo>
                  <a:pt x="10903298" y="6356594"/>
                  <a:pt x="10900685" y="6364385"/>
                  <a:pt x="10900685" y="6374286"/>
                </a:cubicBezTo>
                <a:cubicBezTo>
                  <a:pt x="10900685" y="6384187"/>
                  <a:pt x="10903349" y="6391977"/>
                  <a:pt x="10908576" y="6397707"/>
                </a:cubicBezTo>
                <a:cubicBezTo>
                  <a:pt x="10913802" y="6403437"/>
                  <a:pt x="10920889" y="6406302"/>
                  <a:pt x="10929785" y="6406302"/>
                </a:cubicBezTo>
                <a:cubicBezTo>
                  <a:pt x="10938631" y="6406302"/>
                  <a:pt x="10945667" y="6403437"/>
                  <a:pt x="10950944" y="6397707"/>
                </a:cubicBezTo>
                <a:cubicBezTo>
                  <a:pt x="10956221" y="6391977"/>
                  <a:pt x="10958835" y="6384187"/>
                  <a:pt x="10958835" y="6374286"/>
                </a:cubicBezTo>
                <a:cubicBezTo>
                  <a:pt x="10958835" y="6364385"/>
                  <a:pt x="10956221" y="6356544"/>
                  <a:pt x="10950944" y="6350865"/>
                </a:cubicBezTo>
                <a:cubicBezTo>
                  <a:pt x="10945667" y="6345135"/>
                  <a:pt x="10938631" y="6342270"/>
                  <a:pt x="10929785" y="6342270"/>
                </a:cubicBezTo>
                <a:close/>
                <a:moveTo>
                  <a:pt x="11566170" y="6342220"/>
                </a:moveTo>
                <a:cubicBezTo>
                  <a:pt x="11562451" y="6342220"/>
                  <a:pt x="11558933" y="6342974"/>
                  <a:pt x="11555666" y="6344432"/>
                </a:cubicBezTo>
                <a:cubicBezTo>
                  <a:pt x="11552399" y="6345889"/>
                  <a:pt x="11549082" y="6347950"/>
                  <a:pt x="11545765" y="6350614"/>
                </a:cubicBezTo>
                <a:lnTo>
                  <a:pt x="11545765" y="6343879"/>
                </a:lnTo>
                <a:lnTo>
                  <a:pt x="11535160" y="6343879"/>
                </a:lnTo>
                <a:lnTo>
                  <a:pt x="11535160" y="6404593"/>
                </a:lnTo>
                <a:lnTo>
                  <a:pt x="11545765" y="6404593"/>
                </a:lnTo>
                <a:lnTo>
                  <a:pt x="11545765" y="6359259"/>
                </a:lnTo>
                <a:cubicBezTo>
                  <a:pt x="11548680" y="6357097"/>
                  <a:pt x="11551594" y="6355338"/>
                  <a:pt x="11554510" y="6353981"/>
                </a:cubicBezTo>
                <a:cubicBezTo>
                  <a:pt x="11557425" y="6352624"/>
                  <a:pt x="11560290" y="6351920"/>
                  <a:pt x="11563205" y="6351920"/>
                </a:cubicBezTo>
                <a:cubicBezTo>
                  <a:pt x="11566271" y="6351920"/>
                  <a:pt x="11568582" y="6352272"/>
                  <a:pt x="11570191" y="6353076"/>
                </a:cubicBezTo>
                <a:cubicBezTo>
                  <a:pt x="11571799" y="6353881"/>
                  <a:pt x="11573055" y="6355037"/>
                  <a:pt x="11573910" y="6356595"/>
                </a:cubicBezTo>
                <a:cubicBezTo>
                  <a:pt x="11574714" y="6358052"/>
                  <a:pt x="11575217" y="6359962"/>
                  <a:pt x="11575468" y="6362374"/>
                </a:cubicBezTo>
                <a:cubicBezTo>
                  <a:pt x="11575720" y="6364787"/>
                  <a:pt x="11575820" y="6367350"/>
                  <a:pt x="11575820" y="6370014"/>
                </a:cubicBezTo>
                <a:lnTo>
                  <a:pt x="11575820" y="6404593"/>
                </a:lnTo>
                <a:lnTo>
                  <a:pt x="11586425" y="6404593"/>
                </a:lnTo>
                <a:lnTo>
                  <a:pt x="11586425" y="6365742"/>
                </a:lnTo>
                <a:cubicBezTo>
                  <a:pt x="11586425" y="6364687"/>
                  <a:pt x="11586425" y="6363581"/>
                  <a:pt x="11586324" y="6362475"/>
                </a:cubicBezTo>
                <a:cubicBezTo>
                  <a:pt x="11586274" y="6361369"/>
                  <a:pt x="11586173" y="6360414"/>
                  <a:pt x="11586073" y="6359560"/>
                </a:cubicBezTo>
                <a:cubicBezTo>
                  <a:pt x="11589038" y="6357348"/>
                  <a:pt x="11592004" y="6355539"/>
                  <a:pt x="11594968" y="6354082"/>
                </a:cubicBezTo>
                <a:cubicBezTo>
                  <a:pt x="11597934" y="6352624"/>
                  <a:pt x="11600899" y="6351920"/>
                  <a:pt x="11603865" y="6351920"/>
                </a:cubicBezTo>
                <a:cubicBezTo>
                  <a:pt x="11606880" y="6351920"/>
                  <a:pt x="11609242" y="6352322"/>
                  <a:pt x="11610850" y="6353127"/>
                </a:cubicBezTo>
                <a:cubicBezTo>
                  <a:pt x="11612459" y="6353931"/>
                  <a:pt x="11613716" y="6355087"/>
                  <a:pt x="11614570" y="6356645"/>
                </a:cubicBezTo>
                <a:cubicBezTo>
                  <a:pt x="11615374" y="6358102"/>
                  <a:pt x="11615876" y="6360063"/>
                  <a:pt x="11616128" y="6362475"/>
                </a:cubicBezTo>
                <a:cubicBezTo>
                  <a:pt x="11616379" y="6364888"/>
                  <a:pt x="11616480" y="6367400"/>
                  <a:pt x="11616480" y="6370014"/>
                </a:cubicBezTo>
                <a:lnTo>
                  <a:pt x="11616480" y="6404593"/>
                </a:lnTo>
                <a:lnTo>
                  <a:pt x="11627034" y="6404593"/>
                </a:lnTo>
                <a:lnTo>
                  <a:pt x="11627034" y="6365239"/>
                </a:lnTo>
                <a:cubicBezTo>
                  <a:pt x="11627034" y="6358002"/>
                  <a:pt x="11625375" y="6352322"/>
                  <a:pt x="11622109" y="6348302"/>
                </a:cubicBezTo>
                <a:cubicBezTo>
                  <a:pt x="11618792" y="6344231"/>
                  <a:pt x="11613716" y="6342220"/>
                  <a:pt x="11606780" y="6342220"/>
                </a:cubicBezTo>
                <a:cubicBezTo>
                  <a:pt x="11602809" y="6342220"/>
                  <a:pt x="11598989" y="6342974"/>
                  <a:pt x="11595471" y="6344532"/>
                </a:cubicBezTo>
                <a:cubicBezTo>
                  <a:pt x="11591953" y="6346090"/>
                  <a:pt x="11588033" y="6348603"/>
                  <a:pt x="11583761" y="6352071"/>
                </a:cubicBezTo>
                <a:cubicBezTo>
                  <a:pt x="11582304" y="6349005"/>
                  <a:pt x="11580042" y="6346593"/>
                  <a:pt x="11577076" y="6344834"/>
                </a:cubicBezTo>
                <a:cubicBezTo>
                  <a:pt x="11574111" y="6343075"/>
                  <a:pt x="11570442" y="6342220"/>
                  <a:pt x="11566170" y="6342220"/>
                </a:cubicBezTo>
                <a:close/>
                <a:moveTo>
                  <a:pt x="11283762" y="6342220"/>
                </a:moveTo>
                <a:cubicBezTo>
                  <a:pt x="11280295" y="6342220"/>
                  <a:pt x="11276827" y="6342924"/>
                  <a:pt x="11273308" y="6344382"/>
                </a:cubicBezTo>
                <a:cubicBezTo>
                  <a:pt x="11269841" y="6345789"/>
                  <a:pt x="11266875" y="6347799"/>
                  <a:pt x="11264413" y="6350362"/>
                </a:cubicBezTo>
                <a:cubicBezTo>
                  <a:pt x="11261799" y="6353126"/>
                  <a:pt x="11259689" y="6356393"/>
                  <a:pt x="11258181" y="6360163"/>
                </a:cubicBezTo>
                <a:cubicBezTo>
                  <a:pt x="11256672" y="6363982"/>
                  <a:pt x="11255919" y="6368455"/>
                  <a:pt x="11255919" y="6373682"/>
                </a:cubicBezTo>
                <a:cubicBezTo>
                  <a:pt x="11255919" y="6383232"/>
                  <a:pt x="11258130" y="6390620"/>
                  <a:pt x="11262553" y="6395847"/>
                </a:cubicBezTo>
                <a:cubicBezTo>
                  <a:pt x="11266926" y="6401074"/>
                  <a:pt x="11272907" y="6403688"/>
                  <a:pt x="11280445" y="6403688"/>
                </a:cubicBezTo>
                <a:cubicBezTo>
                  <a:pt x="11284968" y="6403688"/>
                  <a:pt x="11288688" y="6403084"/>
                  <a:pt x="11291603" y="6401878"/>
                </a:cubicBezTo>
                <a:cubicBezTo>
                  <a:pt x="11294518" y="6400672"/>
                  <a:pt x="11297534" y="6398812"/>
                  <a:pt x="11300750" y="6396349"/>
                </a:cubicBezTo>
                <a:lnTo>
                  <a:pt x="11300750" y="6401878"/>
                </a:lnTo>
                <a:cubicBezTo>
                  <a:pt x="11300750" y="6404341"/>
                  <a:pt x="11300448" y="6406552"/>
                  <a:pt x="11299896" y="6408563"/>
                </a:cubicBezTo>
                <a:cubicBezTo>
                  <a:pt x="11299343" y="6410573"/>
                  <a:pt x="11298388" y="6412282"/>
                  <a:pt x="11297081" y="6413689"/>
                </a:cubicBezTo>
                <a:cubicBezTo>
                  <a:pt x="11295774" y="6415147"/>
                  <a:pt x="11293915" y="6416302"/>
                  <a:pt x="11291553" y="6417157"/>
                </a:cubicBezTo>
                <a:cubicBezTo>
                  <a:pt x="11289190" y="6418011"/>
                  <a:pt x="11286225" y="6418413"/>
                  <a:pt x="11282607" y="6418413"/>
                </a:cubicBezTo>
                <a:cubicBezTo>
                  <a:pt x="11278837" y="6418413"/>
                  <a:pt x="11275068" y="6417911"/>
                  <a:pt x="11271298" y="6416956"/>
                </a:cubicBezTo>
                <a:cubicBezTo>
                  <a:pt x="11267529" y="6416001"/>
                  <a:pt x="11264765" y="6415197"/>
                  <a:pt x="11263056" y="6414544"/>
                </a:cubicBezTo>
                <a:lnTo>
                  <a:pt x="11262503" y="6414544"/>
                </a:lnTo>
                <a:lnTo>
                  <a:pt x="11262503" y="6424998"/>
                </a:lnTo>
                <a:cubicBezTo>
                  <a:pt x="11265619" y="6425802"/>
                  <a:pt x="11268735" y="6426455"/>
                  <a:pt x="11271901" y="6426907"/>
                </a:cubicBezTo>
                <a:cubicBezTo>
                  <a:pt x="11275068" y="6427359"/>
                  <a:pt x="11278334" y="6427561"/>
                  <a:pt x="11281702" y="6427561"/>
                </a:cubicBezTo>
                <a:cubicBezTo>
                  <a:pt x="11291804" y="6427561"/>
                  <a:pt x="11299242" y="6425148"/>
                  <a:pt x="11304117" y="6420324"/>
                </a:cubicBezTo>
                <a:cubicBezTo>
                  <a:pt x="11308993" y="6415498"/>
                  <a:pt x="11311405" y="6407960"/>
                  <a:pt x="11311405" y="6397656"/>
                </a:cubicBezTo>
                <a:lnTo>
                  <a:pt x="11311354" y="6397656"/>
                </a:lnTo>
                <a:lnTo>
                  <a:pt x="11311354" y="6343879"/>
                </a:lnTo>
                <a:lnTo>
                  <a:pt x="11301403" y="6343879"/>
                </a:lnTo>
                <a:lnTo>
                  <a:pt x="11300750" y="6346492"/>
                </a:lnTo>
                <a:cubicBezTo>
                  <a:pt x="11297986" y="6345085"/>
                  <a:pt x="11295372" y="6343979"/>
                  <a:pt x="11292910" y="6343276"/>
                </a:cubicBezTo>
                <a:cubicBezTo>
                  <a:pt x="11290447" y="6342572"/>
                  <a:pt x="11287431" y="6342220"/>
                  <a:pt x="11283762" y="6342220"/>
                </a:cubicBezTo>
                <a:close/>
                <a:moveTo>
                  <a:pt x="11218877" y="6342220"/>
                </a:moveTo>
                <a:cubicBezTo>
                  <a:pt x="11215157" y="6342220"/>
                  <a:pt x="11211539" y="6342974"/>
                  <a:pt x="11208021" y="6344432"/>
                </a:cubicBezTo>
                <a:cubicBezTo>
                  <a:pt x="11204502" y="6345889"/>
                  <a:pt x="11201085" y="6347950"/>
                  <a:pt x="11197768" y="6350614"/>
                </a:cubicBezTo>
                <a:lnTo>
                  <a:pt x="11197768" y="6343879"/>
                </a:lnTo>
                <a:lnTo>
                  <a:pt x="11187163" y="6343879"/>
                </a:lnTo>
                <a:lnTo>
                  <a:pt x="11187163" y="6404643"/>
                </a:lnTo>
                <a:lnTo>
                  <a:pt x="11197768" y="6404643"/>
                </a:lnTo>
                <a:lnTo>
                  <a:pt x="11197768" y="6359309"/>
                </a:lnTo>
                <a:cubicBezTo>
                  <a:pt x="11200683" y="6357147"/>
                  <a:pt x="11203699" y="6355388"/>
                  <a:pt x="11206865" y="6354031"/>
                </a:cubicBezTo>
                <a:cubicBezTo>
                  <a:pt x="11210031" y="6352674"/>
                  <a:pt x="11213047" y="6351970"/>
                  <a:pt x="11215962" y="6351970"/>
                </a:cubicBezTo>
                <a:cubicBezTo>
                  <a:pt x="11218776" y="6351970"/>
                  <a:pt x="11221088" y="6352322"/>
                  <a:pt x="11222847" y="6353076"/>
                </a:cubicBezTo>
                <a:cubicBezTo>
                  <a:pt x="11224606" y="6353780"/>
                  <a:pt x="11225963" y="6354936"/>
                  <a:pt x="11226918" y="6356444"/>
                </a:cubicBezTo>
                <a:cubicBezTo>
                  <a:pt x="11227823" y="6357801"/>
                  <a:pt x="11228426" y="6359711"/>
                  <a:pt x="11228777" y="6362173"/>
                </a:cubicBezTo>
                <a:cubicBezTo>
                  <a:pt x="11229129" y="6364586"/>
                  <a:pt x="11229280" y="6367199"/>
                  <a:pt x="11229280" y="6370014"/>
                </a:cubicBezTo>
                <a:lnTo>
                  <a:pt x="11229280" y="6404593"/>
                </a:lnTo>
                <a:lnTo>
                  <a:pt x="11239834" y="6404593"/>
                </a:lnTo>
                <a:lnTo>
                  <a:pt x="11239834" y="6365239"/>
                </a:lnTo>
                <a:cubicBezTo>
                  <a:pt x="11239834" y="6357801"/>
                  <a:pt x="11238026" y="6352121"/>
                  <a:pt x="11234457" y="6348151"/>
                </a:cubicBezTo>
                <a:cubicBezTo>
                  <a:pt x="11230889" y="6344181"/>
                  <a:pt x="11225712" y="6342220"/>
                  <a:pt x="11218877" y="6342220"/>
                </a:cubicBezTo>
                <a:close/>
                <a:moveTo>
                  <a:pt x="10863744" y="6342220"/>
                </a:moveTo>
                <a:cubicBezTo>
                  <a:pt x="10860025" y="6342220"/>
                  <a:pt x="10856355" y="6342974"/>
                  <a:pt x="10852838" y="6344432"/>
                </a:cubicBezTo>
                <a:cubicBezTo>
                  <a:pt x="10849319" y="6345889"/>
                  <a:pt x="10845902" y="6347950"/>
                  <a:pt x="10842585" y="6350614"/>
                </a:cubicBezTo>
                <a:lnTo>
                  <a:pt x="10842585" y="6343879"/>
                </a:lnTo>
                <a:lnTo>
                  <a:pt x="10831980" y="6343879"/>
                </a:lnTo>
                <a:lnTo>
                  <a:pt x="10831980" y="6404643"/>
                </a:lnTo>
                <a:lnTo>
                  <a:pt x="10842585" y="6404643"/>
                </a:lnTo>
                <a:lnTo>
                  <a:pt x="10842585" y="6359309"/>
                </a:lnTo>
                <a:cubicBezTo>
                  <a:pt x="10845500" y="6357147"/>
                  <a:pt x="10848515" y="6355388"/>
                  <a:pt x="10851682" y="6354031"/>
                </a:cubicBezTo>
                <a:cubicBezTo>
                  <a:pt x="10854848" y="6352674"/>
                  <a:pt x="10857864" y="6351970"/>
                  <a:pt x="10860778" y="6351970"/>
                </a:cubicBezTo>
                <a:cubicBezTo>
                  <a:pt x="10863593" y="6351970"/>
                  <a:pt x="10865905" y="6352322"/>
                  <a:pt x="10867664" y="6353076"/>
                </a:cubicBezTo>
                <a:cubicBezTo>
                  <a:pt x="10869423" y="6353780"/>
                  <a:pt x="10870780" y="6354936"/>
                  <a:pt x="10871735" y="6356444"/>
                </a:cubicBezTo>
                <a:cubicBezTo>
                  <a:pt x="10872640" y="6357801"/>
                  <a:pt x="10873243" y="6359711"/>
                  <a:pt x="10873594" y="6362173"/>
                </a:cubicBezTo>
                <a:cubicBezTo>
                  <a:pt x="10873946" y="6364586"/>
                  <a:pt x="10874097" y="6367199"/>
                  <a:pt x="10874097" y="6370014"/>
                </a:cubicBezTo>
                <a:lnTo>
                  <a:pt x="10874097" y="6404593"/>
                </a:lnTo>
                <a:lnTo>
                  <a:pt x="10884702" y="6404593"/>
                </a:lnTo>
                <a:lnTo>
                  <a:pt x="10884702" y="6365239"/>
                </a:lnTo>
                <a:cubicBezTo>
                  <a:pt x="10884702" y="6357801"/>
                  <a:pt x="10882892" y="6352121"/>
                  <a:pt x="10879324" y="6348151"/>
                </a:cubicBezTo>
                <a:cubicBezTo>
                  <a:pt x="10875756" y="6344181"/>
                  <a:pt x="10870579" y="6342220"/>
                  <a:pt x="10863744" y="6342220"/>
                </a:cubicBezTo>
                <a:close/>
                <a:moveTo>
                  <a:pt x="10790617" y="6342220"/>
                </a:moveTo>
                <a:cubicBezTo>
                  <a:pt x="10786897" y="6342220"/>
                  <a:pt x="10783228" y="6342974"/>
                  <a:pt x="10779711" y="6344432"/>
                </a:cubicBezTo>
                <a:cubicBezTo>
                  <a:pt x="10776192" y="6345889"/>
                  <a:pt x="10772775" y="6347950"/>
                  <a:pt x="10769458" y="6350614"/>
                </a:cubicBezTo>
                <a:lnTo>
                  <a:pt x="10769458" y="6343879"/>
                </a:lnTo>
                <a:lnTo>
                  <a:pt x="10758853" y="6343879"/>
                </a:lnTo>
                <a:lnTo>
                  <a:pt x="10758853" y="6404643"/>
                </a:lnTo>
                <a:lnTo>
                  <a:pt x="10769458" y="6404643"/>
                </a:lnTo>
                <a:lnTo>
                  <a:pt x="10769458" y="6359309"/>
                </a:lnTo>
                <a:cubicBezTo>
                  <a:pt x="10772373" y="6357147"/>
                  <a:pt x="10775388" y="6355388"/>
                  <a:pt x="10778555" y="6354031"/>
                </a:cubicBezTo>
                <a:cubicBezTo>
                  <a:pt x="10781721" y="6352674"/>
                  <a:pt x="10784737" y="6351970"/>
                  <a:pt x="10787651" y="6351970"/>
                </a:cubicBezTo>
                <a:cubicBezTo>
                  <a:pt x="10790466" y="6351970"/>
                  <a:pt x="10792778" y="6352322"/>
                  <a:pt x="10794537" y="6353076"/>
                </a:cubicBezTo>
                <a:cubicBezTo>
                  <a:pt x="10796296" y="6353780"/>
                  <a:pt x="10797653" y="6354936"/>
                  <a:pt x="10798608" y="6356444"/>
                </a:cubicBezTo>
                <a:cubicBezTo>
                  <a:pt x="10799512" y="6357801"/>
                  <a:pt x="10800116" y="6359711"/>
                  <a:pt x="10800467" y="6362173"/>
                </a:cubicBezTo>
                <a:cubicBezTo>
                  <a:pt x="10800819" y="6364586"/>
                  <a:pt x="10800970" y="6367199"/>
                  <a:pt x="10800970" y="6370014"/>
                </a:cubicBezTo>
                <a:lnTo>
                  <a:pt x="10800970" y="6404593"/>
                </a:lnTo>
                <a:lnTo>
                  <a:pt x="10811575" y="6404593"/>
                </a:lnTo>
                <a:lnTo>
                  <a:pt x="10811575" y="6365239"/>
                </a:lnTo>
                <a:cubicBezTo>
                  <a:pt x="10811575" y="6357801"/>
                  <a:pt x="10809765" y="6352121"/>
                  <a:pt x="10806197" y="6348151"/>
                </a:cubicBezTo>
                <a:cubicBezTo>
                  <a:pt x="10802629" y="6344181"/>
                  <a:pt x="10797452" y="6342220"/>
                  <a:pt x="10790617" y="6342220"/>
                </a:cubicBezTo>
                <a:close/>
                <a:moveTo>
                  <a:pt x="11373124" y="6326489"/>
                </a:moveTo>
                <a:lnTo>
                  <a:pt x="11373124" y="6343929"/>
                </a:lnTo>
                <a:lnTo>
                  <a:pt x="11365987" y="6343929"/>
                </a:lnTo>
                <a:lnTo>
                  <a:pt x="11365987" y="6352524"/>
                </a:lnTo>
                <a:lnTo>
                  <a:pt x="11373124" y="6352524"/>
                </a:lnTo>
                <a:lnTo>
                  <a:pt x="11373124" y="6384790"/>
                </a:lnTo>
                <a:cubicBezTo>
                  <a:pt x="11373124" y="6392128"/>
                  <a:pt x="11374783" y="6397506"/>
                  <a:pt x="11378150" y="6400823"/>
                </a:cubicBezTo>
                <a:cubicBezTo>
                  <a:pt x="11381518" y="6404140"/>
                  <a:pt x="11386392" y="6405798"/>
                  <a:pt x="11392826" y="6405798"/>
                </a:cubicBezTo>
                <a:cubicBezTo>
                  <a:pt x="11394686" y="6405798"/>
                  <a:pt x="11396746" y="6405598"/>
                  <a:pt x="11399108" y="6405296"/>
                </a:cubicBezTo>
                <a:cubicBezTo>
                  <a:pt x="11401470" y="6404944"/>
                  <a:pt x="11403632" y="6404542"/>
                  <a:pt x="11405642" y="6404040"/>
                </a:cubicBezTo>
                <a:lnTo>
                  <a:pt x="11405642" y="6394892"/>
                </a:lnTo>
                <a:lnTo>
                  <a:pt x="11405090" y="6394892"/>
                </a:lnTo>
                <a:cubicBezTo>
                  <a:pt x="11404235" y="6395194"/>
                  <a:pt x="11402878" y="6395596"/>
                  <a:pt x="11401019" y="6396098"/>
                </a:cubicBezTo>
                <a:cubicBezTo>
                  <a:pt x="11399108" y="6396601"/>
                  <a:pt x="11397349" y="6396852"/>
                  <a:pt x="11395590" y="6396852"/>
                </a:cubicBezTo>
                <a:cubicBezTo>
                  <a:pt x="11392625" y="6396852"/>
                  <a:pt x="11390413" y="6396500"/>
                  <a:pt x="11388956" y="6395847"/>
                </a:cubicBezTo>
                <a:cubicBezTo>
                  <a:pt x="11387498" y="6395194"/>
                  <a:pt x="11386392" y="6394138"/>
                  <a:pt x="11385538" y="6392681"/>
                </a:cubicBezTo>
                <a:cubicBezTo>
                  <a:pt x="11384634" y="6391123"/>
                  <a:pt x="11384131" y="6389464"/>
                  <a:pt x="11383980" y="6387655"/>
                </a:cubicBezTo>
                <a:cubicBezTo>
                  <a:pt x="11383829" y="6385845"/>
                  <a:pt x="11383729" y="6383333"/>
                  <a:pt x="11383729" y="6380166"/>
                </a:cubicBezTo>
                <a:lnTo>
                  <a:pt x="11383729" y="6352524"/>
                </a:lnTo>
                <a:lnTo>
                  <a:pt x="11405642" y="6352524"/>
                </a:lnTo>
                <a:lnTo>
                  <a:pt x="11405642" y="6343929"/>
                </a:lnTo>
                <a:lnTo>
                  <a:pt x="11383729" y="6343929"/>
                </a:lnTo>
                <a:lnTo>
                  <a:pt x="11383729" y="6326489"/>
                </a:lnTo>
                <a:close/>
                <a:moveTo>
                  <a:pt x="11110166" y="6326489"/>
                </a:moveTo>
                <a:lnTo>
                  <a:pt x="11110166" y="6343929"/>
                </a:lnTo>
                <a:lnTo>
                  <a:pt x="11102979" y="6343929"/>
                </a:lnTo>
                <a:lnTo>
                  <a:pt x="11102979" y="6352524"/>
                </a:lnTo>
                <a:lnTo>
                  <a:pt x="11110166" y="6352524"/>
                </a:lnTo>
                <a:lnTo>
                  <a:pt x="11110166" y="6384790"/>
                </a:lnTo>
                <a:cubicBezTo>
                  <a:pt x="11110166" y="6392128"/>
                  <a:pt x="11111875" y="6397506"/>
                  <a:pt x="11115192" y="6400823"/>
                </a:cubicBezTo>
                <a:cubicBezTo>
                  <a:pt x="11118560" y="6404140"/>
                  <a:pt x="11123435" y="6405798"/>
                  <a:pt x="11129868" y="6405798"/>
                </a:cubicBezTo>
                <a:cubicBezTo>
                  <a:pt x="11131678" y="6405798"/>
                  <a:pt x="11133788" y="6405598"/>
                  <a:pt x="11136151" y="6405296"/>
                </a:cubicBezTo>
                <a:cubicBezTo>
                  <a:pt x="11138463" y="6404944"/>
                  <a:pt x="11140674" y="6404542"/>
                  <a:pt x="11142634" y="6404040"/>
                </a:cubicBezTo>
                <a:lnTo>
                  <a:pt x="11142685" y="6404040"/>
                </a:lnTo>
                <a:lnTo>
                  <a:pt x="11142685" y="6394892"/>
                </a:lnTo>
                <a:lnTo>
                  <a:pt x="11142132" y="6394892"/>
                </a:lnTo>
                <a:cubicBezTo>
                  <a:pt x="11141277" y="6395194"/>
                  <a:pt x="11139920" y="6395596"/>
                  <a:pt x="11138061" y="6396098"/>
                </a:cubicBezTo>
                <a:cubicBezTo>
                  <a:pt x="11136151" y="6396601"/>
                  <a:pt x="11134341" y="6396852"/>
                  <a:pt x="11132633" y="6396852"/>
                </a:cubicBezTo>
                <a:cubicBezTo>
                  <a:pt x="11129667" y="6396852"/>
                  <a:pt x="11127456" y="6396500"/>
                  <a:pt x="11125998" y="6395847"/>
                </a:cubicBezTo>
                <a:cubicBezTo>
                  <a:pt x="11124541" y="6395194"/>
                  <a:pt x="11123385" y="6394138"/>
                  <a:pt x="11122581" y="6392681"/>
                </a:cubicBezTo>
                <a:cubicBezTo>
                  <a:pt x="11121676" y="6391123"/>
                  <a:pt x="11121173" y="6389464"/>
                  <a:pt x="11121022" y="6387655"/>
                </a:cubicBezTo>
                <a:cubicBezTo>
                  <a:pt x="11120872" y="6385845"/>
                  <a:pt x="11120771" y="6383333"/>
                  <a:pt x="11120771" y="6380166"/>
                </a:cubicBezTo>
                <a:lnTo>
                  <a:pt x="11120771" y="6352524"/>
                </a:lnTo>
                <a:lnTo>
                  <a:pt x="11142634" y="6352524"/>
                </a:lnTo>
                <a:lnTo>
                  <a:pt x="11142634" y="6343929"/>
                </a:lnTo>
                <a:lnTo>
                  <a:pt x="11120771" y="6343929"/>
                </a:lnTo>
                <a:lnTo>
                  <a:pt x="11120771" y="6326489"/>
                </a:lnTo>
                <a:close/>
                <a:moveTo>
                  <a:pt x="11154897" y="6323122"/>
                </a:moveTo>
                <a:lnTo>
                  <a:pt x="11154897" y="6333727"/>
                </a:lnTo>
                <a:lnTo>
                  <a:pt x="11166859" y="6333727"/>
                </a:lnTo>
                <a:lnTo>
                  <a:pt x="11166859" y="6323122"/>
                </a:lnTo>
                <a:close/>
                <a:moveTo>
                  <a:pt x="10726636" y="6323122"/>
                </a:moveTo>
                <a:lnTo>
                  <a:pt x="10726636" y="6333727"/>
                </a:lnTo>
                <a:lnTo>
                  <a:pt x="10738598" y="6333727"/>
                </a:lnTo>
                <a:lnTo>
                  <a:pt x="10738598" y="6323122"/>
                </a:lnTo>
                <a:close/>
                <a:moveTo>
                  <a:pt x="8383842" y="6301309"/>
                </a:moveTo>
                <a:lnTo>
                  <a:pt x="8383842" y="6344985"/>
                </a:lnTo>
                <a:lnTo>
                  <a:pt x="8360220" y="6344985"/>
                </a:lnTo>
                <a:lnTo>
                  <a:pt x="8360220" y="6380217"/>
                </a:lnTo>
                <a:lnTo>
                  <a:pt x="8383842" y="6380217"/>
                </a:lnTo>
                <a:lnTo>
                  <a:pt x="8383842" y="6478424"/>
                </a:lnTo>
                <a:cubicBezTo>
                  <a:pt x="8383842" y="6501041"/>
                  <a:pt x="8388064" y="6516621"/>
                  <a:pt x="8396508" y="6525216"/>
                </a:cubicBezTo>
                <a:cubicBezTo>
                  <a:pt x="8404951" y="6533810"/>
                  <a:pt x="8422642" y="6538082"/>
                  <a:pt x="8449631" y="6538082"/>
                </a:cubicBezTo>
                <a:cubicBezTo>
                  <a:pt x="8475515" y="6538082"/>
                  <a:pt x="8492855" y="6532151"/>
                  <a:pt x="8501650" y="6520240"/>
                </a:cubicBezTo>
                <a:cubicBezTo>
                  <a:pt x="8509139" y="6510088"/>
                  <a:pt x="8512908" y="6490938"/>
                  <a:pt x="8512908" y="6462793"/>
                </a:cubicBezTo>
                <a:lnTo>
                  <a:pt x="8472550" y="6462793"/>
                </a:lnTo>
                <a:lnTo>
                  <a:pt x="8472550" y="6474755"/>
                </a:lnTo>
                <a:cubicBezTo>
                  <a:pt x="8472550" y="6493603"/>
                  <a:pt x="8464860" y="6503051"/>
                  <a:pt x="8449581" y="6503051"/>
                </a:cubicBezTo>
                <a:cubicBezTo>
                  <a:pt x="8443751" y="6503051"/>
                  <a:pt x="8439429" y="6502348"/>
                  <a:pt x="8436664" y="6500990"/>
                </a:cubicBezTo>
                <a:cubicBezTo>
                  <a:pt x="8431890" y="6498679"/>
                  <a:pt x="8429528" y="6491391"/>
                  <a:pt x="8429528" y="6479077"/>
                </a:cubicBezTo>
                <a:lnTo>
                  <a:pt x="8429528" y="6380217"/>
                </a:lnTo>
                <a:lnTo>
                  <a:pt x="8503158" y="6380217"/>
                </a:lnTo>
                <a:lnTo>
                  <a:pt x="8503158" y="6344985"/>
                </a:lnTo>
                <a:lnTo>
                  <a:pt x="8429578" y="6344985"/>
                </a:lnTo>
                <a:lnTo>
                  <a:pt x="8429578" y="6301309"/>
                </a:lnTo>
                <a:close/>
                <a:moveTo>
                  <a:pt x="9763766" y="6263162"/>
                </a:moveTo>
                <a:lnTo>
                  <a:pt x="9763766" y="6535821"/>
                </a:lnTo>
                <a:lnTo>
                  <a:pt x="9809452" y="6535821"/>
                </a:lnTo>
                <a:lnTo>
                  <a:pt x="9809452" y="6263162"/>
                </a:lnTo>
                <a:close/>
                <a:moveTo>
                  <a:pt x="9116725" y="6263162"/>
                </a:moveTo>
                <a:lnTo>
                  <a:pt x="9116725" y="6535821"/>
                </a:lnTo>
                <a:lnTo>
                  <a:pt x="9162863" y="6535821"/>
                </a:lnTo>
                <a:lnTo>
                  <a:pt x="9162863" y="6428617"/>
                </a:lnTo>
                <a:cubicBezTo>
                  <a:pt x="9162863" y="6408413"/>
                  <a:pt x="9166381" y="6394943"/>
                  <a:pt x="9173418" y="6388208"/>
                </a:cubicBezTo>
                <a:cubicBezTo>
                  <a:pt x="9179901" y="6380519"/>
                  <a:pt x="9191561" y="6376900"/>
                  <a:pt x="9208298" y="6377302"/>
                </a:cubicBezTo>
                <a:cubicBezTo>
                  <a:pt x="9221064" y="6377603"/>
                  <a:pt x="9230060" y="6379815"/>
                  <a:pt x="9235186" y="6383886"/>
                </a:cubicBezTo>
                <a:cubicBezTo>
                  <a:pt x="9238654" y="6386650"/>
                  <a:pt x="9240916" y="6390520"/>
                  <a:pt x="9241971" y="6395446"/>
                </a:cubicBezTo>
                <a:cubicBezTo>
                  <a:pt x="9243027" y="6400371"/>
                  <a:pt x="9243530" y="6406704"/>
                  <a:pt x="9243530" y="6414393"/>
                </a:cubicBezTo>
                <a:lnTo>
                  <a:pt x="9243530" y="6535821"/>
                </a:lnTo>
                <a:lnTo>
                  <a:pt x="9289768" y="6535821"/>
                </a:lnTo>
                <a:lnTo>
                  <a:pt x="9289818" y="6535821"/>
                </a:lnTo>
                <a:lnTo>
                  <a:pt x="9289818" y="6408563"/>
                </a:lnTo>
                <a:cubicBezTo>
                  <a:pt x="9289818" y="6384640"/>
                  <a:pt x="9284591" y="6367702"/>
                  <a:pt x="9274137" y="6357751"/>
                </a:cubicBezTo>
                <a:cubicBezTo>
                  <a:pt x="9263684" y="6347749"/>
                  <a:pt x="9247048" y="6342773"/>
                  <a:pt x="9224280" y="6342773"/>
                </a:cubicBezTo>
                <a:cubicBezTo>
                  <a:pt x="9214731" y="6342773"/>
                  <a:pt x="9206388" y="6343377"/>
                  <a:pt x="9199251" y="6344483"/>
                </a:cubicBezTo>
                <a:cubicBezTo>
                  <a:pt x="9181811" y="6347196"/>
                  <a:pt x="9170000" y="6357047"/>
                  <a:pt x="9163919" y="6374035"/>
                </a:cubicBezTo>
                <a:lnTo>
                  <a:pt x="9162863" y="6374035"/>
                </a:lnTo>
                <a:lnTo>
                  <a:pt x="9162863" y="6263162"/>
                </a:lnTo>
                <a:close/>
                <a:moveTo>
                  <a:pt x="10573395" y="6189180"/>
                </a:moveTo>
                <a:lnTo>
                  <a:pt x="10573395" y="6642220"/>
                </a:lnTo>
                <a:lnTo>
                  <a:pt x="10582825" y="6642220"/>
                </a:lnTo>
                <a:lnTo>
                  <a:pt x="10582825" y="6189180"/>
                </a:lnTo>
                <a:close/>
                <a:moveTo>
                  <a:pt x="0" y="0"/>
                </a:moveTo>
                <a:lnTo>
                  <a:pt x="12191992" y="0"/>
                </a:lnTo>
                <a:lnTo>
                  <a:pt x="12191992" y="6857996"/>
                </a:lnTo>
                <a:lnTo>
                  <a:pt x="0" y="6857996"/>
                </a:lnTo>
                <a:close/>
              </a:path>
            </a:pathLst>
          </a:custGeom>
          <a:pattFill prst="dkUpDiag">
            <a:fgClr>
              <a:schemeClr val="tx2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4000"/>
            </a:lvl1pPr>
          </a:lstStyle>
          <a:p>
            <a:r>
              <a:rPr lang="de-DE"/>
              <a:t> Bild einfügen und in den </a:t>
            </a:r>
            <a:br>
              <a:rPr lang="de-DE"/>
            </a:br>
            <a:r>
              <a:rPr lang="de-DE"/>
              <a:t>Hintergrund legen</a:t>
            </a:r>
          </a:p>
        </p:txBody>
      </p: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FF015492-479A-4098-BF8E-024059C80554}"/>
              </a:ext>
            </a:extLst>
          </p:cNvPr>
          <p:cNvCxnSpPr>
            <a:cxnSpLocks/>
          </p:cNvCxnSpPr>
          <p:nvPr userDrawn="1"/>
        </p:nvCxnSpPr>
        <p:spPr>
          <a:xfrm>
            <a:off x="-376237" y="1336675"/>
            <a:ext cx="250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>
            <a:extLst>
              <a:ext uri="{FF2B5EF4-FFF2-40B4-BE49-F238E27FC236}">
                <a16:creationId xmlns:a16="http://schemas.microsoft.com/office/drawing/2014/main" id="{2D38616D-9D10-4E49-B65F-0AE2DC2B0495}"/>
              </a:ext>
            </a:extLst>
          </p:cNvPr>
          <p:cNvSpPr txBox="1"/>
          <p:nvPr userDrawn="1"/>
        </p:nvSpPr>
        <p:spPr>
          <a:xfrm>
            <a:off x="-359568" y="1159669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5,81</a:t>
            </a:r>
          </a:p>
        </p:txBody>
      </p: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054A527A-53AD-414E-AE9F-461D818F914E}"/>
              </a:ext>
            </a:extLst>
          </p:cNvPr>
          <p:cNvCxnSpPr>
            <a:cxnSpLocks/>
          </p:cNvCxnSpPr>
          <p:nvPr userDrawn="1"/>
        </p:nvCxnSpPr>
        <p:spPr>
          <a:xfrm>
            <a:off x="-376237" y="365125"/>
            <a:ext cx="250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>
            <a:extLst>
              <a:ext uri="{FF2B5EF4-FFF2-40B4-BE49-F238E27FC236}">
                <a16:creationId xmlns:a16="http://schemas.microsoft.com/office/drawing/2014/main" id="{BCEE4D1B-357C-4438-84C9-39A5E6B08B71}"/>
              </a:ext>
            </a:extLst>
          </p:cNvPr>
          <p:cNvSpPr txBox="1"/>
          <p:nvPr userDrawn="1"/>
        </p:nvSpPr>
        <p:spPr>
          <a:xfrm>
            <a:off x="-359568" y="413158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8,51</a:t>
            </a:r>
          </a:p>
        </p:txBody>
      </p: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4AF54D93-F42D-46B4-A49A-AD2BDB13AB42}"/>
              </a:ext>
            </a:extLst>
          </p:cNvPr>
          <p:cNvCxnSpPr>
            <a:cxnSpLocks/>
          </p:cNvCxnSpPr>
          <p:nvPr userDrawn="1"/>
        </p:nvCxnSpPr>
        <p:spPr>
          <a:xfrm>
            <a:off x="457995" y="-192881"/>
            <a:ext cx="0" cy="136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feld 45">
            <a:extLst>
              <a:ext uri="{FF2B5EF4-FFF2-40B4-BE49-F238E27FC236}">
                <a16:creationId xmlns:a16="http://schemas.microsoft.com/office/drawing/2014/main" id="{3EFAE5CE-BA96-4543-BB23-E2155B9BF250}"/>
              </a:ext>
            </a:extLst>
          </p:cNvPr>
          <p:cNvSpPr txBox="1"/>
          <p:nvPr userDrawn="1"/>
        </p:nvSpPr>
        <p:spPr>
          <a:xfrm>
            <a:off x="504826" y="-196442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15,66</a:t>
            </a:r>
          </a:p>
        </p:txBody>
      </p: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202D9DEA-973A-4E07-BF81-A84DCED95D65}"/>
              </a:ext>
            </a:extLst>
          </p:cNvPr>
          <p:cNvCxnSpPr>
            <a:cxnSpLocks/>
          </p:cNvCxnSpPr>
          <p:nvPr userDrawn="1"/>
        </p:nvCxnSpPr>
        <p:spPr>
          <a:xfrm>
            <a:off x="6275389" y="-192881"/>
            <a:ext cx="0" cy="136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feld 47">
            <a:extLst>
              <a:ext uri="{FF2B5EF4-FFF2-40B4-BE49-F238E27FC236}">
                <a16:creationId xmlns:a16="http://schemas.microsoft.com/office/drawing/2014/main" id="{CA04CEC3-AC89-4F24-86CE-E9676C305703}"/>
              </a:ext>
            </a:extLst>
          </p:cNvPr>
          <p:cNvSpPr txBox="1"/>
          <p:nvPr userDrawn="1"/>
        </p:nvSpPr>
        <p:spPr>
          <a:xfrm>
            <a:off x="6322220" y="-196442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0,50</a:t>
            </a:r>
          </a:p>
        </p:txBody>
      </p: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1873CAF1-D1CB-4DA1-B025-F0CE4880C262}"/>
              </a:ext>
            </a:extLst>
          </p:cNvPr>
          <p:cNvCxnSpPr>
            <a:cxnSpLocks/>
          </p:cNvCxnSpPr>
          <p:nvPr userDrawn="1"/>
        </p:nvCxnSpPr>
        <p:spPr>
          <a:xfrm>
            <a:off x="5913439" y="-192881"/>
            <a:ext cx="0" cy="136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>
            <a:extLst>
              <a:ext uri="{FF2B5EF4-FFF2-40B4-BE49-F238E27FC236}">
                <a16:creationId xmlns:a16="http://schemas.microsoft.com/office/drawing/2014/main" id="{87FA5BCB-A528-416F-9C6D-6C9E6D4ECEA5}"/>
              </a:ext>
            </a:extLst>
          </p:cNvPr>
          <p:cNvSpPr txBox="1"/>
          <p:nvPr userDrawn="1"/>
        </p:nvSpPr>
        <p:spPr>
          <a:xfrm>
            <a:off x="5626895" y="-196442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0,50</a:t>
            </a:r>
          </a:p>
        </p:txBody>
      </p: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A4756997-A177-4881-9366-A735C8645A65}"/>
              </a:ext>
            </a:extLst>
          </p:cNvPr>
          <p:cNvCxnSpPr>
            <a:cxnSpLocks/>
          </p:cNvCxnSpPr>
          <p:nvPr userDrawn="1"/>
        </p:nvCxnSpPr>
        <p:spPr>
          <a:xfrm>
            <a:off x="11735399" y="-192881"/>
            <a:ext cx="0" cy="136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feld 51">
            <a:extLst>
              <a:ext uri="{FF2B5EF4-FFF2-40B4-BE49-F238E27FC236}">
                <a16:creationId xmlns:a16="http://schemas.microsoft.com/office/drawing/2014/main" id="{C55AF083-9A61-421F-B1F9-D864E25D8D4A}"/>
              </a:ext>
            </a:extLst>
          </p:cNvPr>
          <p:cNvSpPr txBox="1"/>
          <p:nvPr userDrawn="1"/>
        </p:nvSpPr>
        <p:spPr>
          <a:xfrm>
            <a:off x="11782230" y="-196442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15,66</a:t>
            </a:r>
          </a:p>
        </p:txBody>
      </p:sp>
      <p:cxnSp>
        <p:nvCxnSpPr>
          <p:cNvPr id="53" name="Gerader Verbinder 52">
            <a:extLst>
              <a:ext uri="{FF2B5EF4-FFF2-40B4-BE49-F238E27FC236}">
                <a16:creationId xmlns:a16="http://schemas.microsoft.com/office/drawing/2014/main" id="{2277E52E-0A6D-485E-9B29-DBAE101203F8}"/>
              </a:ext>
            </a:extLst>
          </p:cNvPr>
          <p:cNvCxnSpPr>
            <a:cxnSpLocks/>
          </p:cNvCxnSpPr>
          <p:nvPr userDrawn="1"/>
        </p:nvCxnSpPr>
        <p:spPr>
          <a:xfrm>
            <a:off x="11273437" y="-192881"/>
            <a:ext cx="0" cy="136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feld 53">
            <a:extLst>
              <a:ext uri="{FF2B5EF4-FFF2-40B4-BE49-F238E27FC236}">
                <a16:creationId xmlns:a16="http://schemas.microsoft.com/office/drawing/2014/main" id="{F22704C6-7D69-4CD1-B248-67F4B05F48AE}"/>
              </a:ext>
            </a:extLst>
          </p:cNvPr>
          <p:cNvSpPr txBox="1"/>
          <p:nvPr userDrawn="1"/>
        </p:nvSpPr>
        <p:spPr>
          <a:xfrm>
            <a:off x="11320268" y="-196442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14,37</a:t>
            </a:r>
          </a:p>
        </p:txBody>
      </p: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ADF483C6-7652-470D-8698-3ED7549346EB}"/>
              </a:ext>
            </a:extLst>
          </p:cNvPr>
          <p:cNvCxnSpPr>
            <a:cxnSpLocks/>
          </p:cNvCxnSpPr>
          <p:nvPr userDrawn="1"/>
        </p:nvCxnSpPr>
        <p:spPr>
          <a:xfrm>
            <a:off x="-376237" y="1617663"/>
            <a:ext cx="250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feld 55">
            <a:extLst>
              <a:ext uri="{FF2B5EF4-FFF2-40B4-BE49-F238E27FC236}">
                <a16:creationId xmlns:a16="http://schemas.microsoft.com/office/drawing/2014/main" id="{D6C54474-828E-4D4B-B193-071249D8CB79}"/>
              </a:ext>
            </a:extLst>
          </p:cNvPr>
          <p:cNvSpPr txBox="1"/>
          <p:nvPr userDrawn="1"/>
        </p:nvSpPr>
        <p:spPr>
          <a:xfrm>
            <a:off x="-359568" y="1440657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5,03</a:t>
            </a:r>
          </a:p>
        </p:txBody>
      </p:sp>
      <p:cxnSp>
        <p:nvCxnSpPr>
          <p:cNvPr id="57" name="Gerader Verbinder 56">
            <a:extLst>
              <a:ext uri="{FF2B5EF4-FFF2-40B4-BE49-F238E27FC236}">
                <a16:creationId xmlns:a16="http://schemas.microsoft.com/office/drawing/2014/main" id="{E5651397-E25A-45A6-A1A4-E47555E4ED42}"/>
              </a:ext>
            </a:extLst>
          </p:cNvPr>
          <p:cNvCxnSpPr>
            <a:cxnSpLocks/>
          </p:cNvCxnSpPr>
          <p:nvPr userDrawn="1"/>
        </p:nvCxnSpPr>
        <p:spPr>
          <a:xfrm>
            <a:off x="-376237" y="5272882"/>
            <a:ext cx="250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feld 57">
            <a:extLst>
              <a:ext uri="{FF2B5EF4-FFF2-40B4-BE49-F238E27FC236}">
                <a16:creationId xmlns:a16="http://schemas.microsoft.com/office/drawing/2014/main" id="{5D0D8B50-AB10-431D-8EA4-C5D98FB77FA9}"/>
              </a:ext>
            </a:extLst>
          </p:cNvPr>
          <p:cNvSpPr txBox="1"/>
          <p:nvPr userDrawn="1"/>
        </p:nvSpPr>
        <p:spPr>
          <a:xfrm>
            <a:off x="-359568" y="5095876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5,12</a:t>
            </a:r>
          </a:p>
        </p:txBody>
      </p:sp>
      <p:cxnSp>
        <p:nvCxnSpPr>
          <p:cNvPr id="59" name="Gerader Verbinder 58">
            <a:extLst>
              <a:ext uri="{FF2B5EF4-FFF2-40B4-BE49-F238E27FC236}">
                <a16:creationId xmlns:a16="http://schemas.microsoft.com/office/drawing/2014/main" id="{F42FE2B5-1A7A-4CE5-994F-81C4BB6D853A}"/>
              </a:ext>
            </a:extLst>
          </p:cNvPr>
          <p:cNvCxnSpPr>
            <a:cxnSpLocks/>
          </p:cNvCxnSpPr>
          <p:nvPr userDrawn="1"/>
        </p:nvCxnSpPr>
        <p:spPr>
          <a:xfrm>
            <a:off x="-376237" y="6180139"/>
            <a:ext cx="250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feld 59">
            <a:extLst>
              <a:ext uri="{FF2B5EF4-FFF2-40B4-BE49-F238E27FC236}">
                <a16:creationId xmlns:a16="http://schemas.microsoft.com/office/drawing/2014/main" id="{948A076F-00EB-41BC-AD8E-9F0727940AB4}"/>
              </a:ext>
            </a:extLst>
          </p:cNvPr>
          <p:cNvSpPr txBox="1"/>
          <p:nvPr userDrawn="1"/>
        </p:nvSpPr>
        <p:spPr>
          <a:xfrm>
            <a:off x="-359568" y="6003133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7,64</a:t>
            </a:r>
          </a:p>
        </p:txBody>
      </p:sp>
    </p:spTree>
    <p:extLst>
      <p:ext uri="{BB962C8B-B14F-4D97-AF65-F5344CB8AC3E}">
        <p14:creationId xmlns:p14="http://schemas.microsoft.com/office/powerpoint/2010/main" val="277363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rafik 123" descr="Ein Bild, das Spur, Himmel, draußen, Zug enthält.&#10;&#10;Automatisch generierte Beschreibung">
            <a:extLst>
              <a:ext uri="{FF2B5EF4-FFF2-40B4-BE49-F238E27FC236}">
                <a16:creationId xmlns:a16="http://schemas.microsoft.com/office/drawing/2014/main" id="{915F2DF8-4C0A-4D5C-8491-666DEDB176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6763" cy="6858000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9256558-F1CA-4667-A054-C9CE8FC960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619250"/>
            <a:ext cx="543600" cy="543600"/>
          </a:xfrm>
        </p:spPr>
        <p:txBody>
          <a:bodyPr anchor="ctr"/>
          <a:lstStyle>
            <a:lvl1pPr algn="ctr">
              <a:defRPr sz="2000" b="1"/>
            </a:lvl1pPr>
          </a:lstStyle>
          <a:p>
            <a:pPr lvl="0"/>
            <a:r>
              <a:rPr lang="de-DE"/>
              <a:t>#</a:t>
            </a:r>
          </a:p>
        </p:txBody>
      </p:sp>
      <p:sp>
        <p:nvSpPr>
          <p:cNvPr id="13" name="Bildplatzhalter 11">
            <a:extLst>
              <a:ext uri="{FF2B5EF4-FFF2-40B4-BE49-F238E27FC236}">
                <a16:creationId xmlns:a16="http://schemas.microsoft.com/office/drawing/2014/main" id="{E840E07E-D4C1-4489-A9E2-18B5508059C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44690" y="1659788"/>
            <a:ext cx="7200" cy="460800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0068BFCA-083A-4B0C-9BBA-349166AA4A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1899" y="1619250"/>
            <a:ext cx="4683125" cy="543600"/>
          </a:xfrm>
        </p:spPr>
        <p:txBody>
          <a:bodyPr anchor="ctr"/>
          <a:lstStyle>
            <a:lvl1pPr algn="l">
              <a:defRPr sz="1600" b="0"/>
            </a:lvl1pPr>
          </a:lstStyle>
          <a:p>
            <a:pPr lvl="0"/>
            <a:r>
              <a:rPr lang="de-DE" err="1"/>
              <a:t>Agendapunkt</a:t>
            </a:r>
            <a:r>
              <a:rPr lang="de-DE"/>
              <a:t> 1;</a:t>
            </a:r>
            <a:br>
              <a:rPr lang="de-DE"/>
            </a:br>
            <a:r>
              <a:rPr lang="de-DE"/>
              <a:t>zweizeilig möglich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C3F36167-0FE3-4E6D-BD4C-B7602EBBAC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466353"/>
            <a:ext cx="543600" cy="543600"/>
          </a:xfrm>
        </p:spPr>
        <p:txBody>
          <a:bodyPr anchor="ctr"/>
          <a:lstStyle>
            <a:lvl1pPr algn="ctr">
              <a:defRPr sz="2000" b="1"/>
            </a:lvl1pPr>
          </a:lstStyle>
          <a:p>
            <a:pPr lvl="0"/>
            <a:r>
              <a:rPr lang="de-DE"/>
              <a:t>#</a:t>
            </a:r>
          </a:p>
        </p:txBody>
      </p:sp>
      <p:sp>
        <p:nvSpPr>
          <p:cNvPr id="17" name="Bildplatzhalter 11">
            <a:extLst>
              <a:ext uri="{FF2B5EF4-FFF2-40B4-BE49-F238E27FC236}">
                <a16:creationId xmlns:a16="http://schemas.microsoft.com/office/drawing/2014/main" id="{1106E450-E8E5-4257-97E3-6F3A25170DA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44690" y="2506891"/>
            <a:ext cx="7200" cy="460800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666264A5-F63B-46AA-B2B4-7DC2958D08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31899" y="2466353"/>
            <a:ext cx="4683125" cy="543600"/>
          </a:xfrm>
        </p:spPr>
        <p:txBody>
          <a:bodyPr anchor="ctr"/>
          <a:lstStyle>
            <a:lvl1pPr algn="l">
              <a:defRPr sz="1600" b="0"/>
            </a:lvl1pPr>
          </a:lstStyle>
          <a:p>
            <a:pPr lvl="0"/>
            <a:r>
              <a:rPr lang="de-DE"/>
              <a:t>Agendapunkt2;</a:t>
            </a:r>
            <a:br>
              <a:rPr lang="de-DE"/>
            </a:br>
            <a:r>
              <a:rPr lang="de-DE"/>
              <a:t>zweizeilig möglich</a:t>
            </a:r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9F30F2E0-196D-4656-BF2D-E677A8EAA8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3313456"/>
            <a:ext cx="543600" cy="543600"/>
          </a:xfrm>
        </p:spPr>
        <p:txBody>
          <a:bodyPr anchor="ctr"/>
          <a:lstStyle>
            <a:lvl1pPr algn="ctr">
              <a:defRPr sz="2000" b="1"/>
            </a:lvl1pPr>
          </a:lstStyle>
          <a:p>
            <a:pPr lvl="0"/>
            <a:r>
              <a:rPr lang="de-DE"/>
              <a:t>#</a:t>
            </a:r>
          </a:p>
        </p:txBody>
      </p:sp>
      <p:sp>
        <p:nvSpPr>
          <p:cNvPr id="20" name="Bildplatzhalter 11">
            <a:extLst>
              <a:ext uri="{FF2B5EF4-FFF2-40B4-BE49-F238E27FC236}">
                <a16:creationId xmlns:a16="http://schemas.microsoft.com/office/drawing/2014/main" id="{6605CC34-C3BF-4D05-92BC-A0C181610F0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44690" y="3353994"/>
            <a:ext cx="7200" cy="460800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21" name="Textplatzhalter 7">
            <a:extLst>
              <a:ext uri="{FF2B5EF4-FFF2-40B4-BE49-F238E27FC236}">
                <a16:creationId xmlns:a16="http://schemas.microsoft.com/office/drawing/2014/main" id="{C261EA21-04A1-4F53-9634-4F040108569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31899" y="3313456"/>
            <a:ext cx="4683125" cy="543600"/>
          </a:xfrm>
        </p:spPr>
        <p:txBody>
          <a:bodyPr anchor="ctr"/>
          <a:lstStyle>
            <a:lvl1pPr algn="l">
              <a:defRPr sz="1600" b="0"/>
            </a:lvl1pPr>
          </a:lstStyle>
          <a:p>
            <a:pPr lvl="0"/>
            <a:r>
              <a:rPr lang="de-DE" err="1"/>
              <a:t>Agendapunkt</a:t>
            </a:r>
            <a:r>
              <a:rPr lang="de-DE"/>
              <a:t> 3;</a:t>
            </a:r>
            <a:br>
              <a:rPr lang="de-DE"/>
            </a:br>
            <a:r>
              <a:rPr lang="de-DE"/>
              <a:t>zweizeilig möglich</a:t>
            </a:r>
          </a:p>
        </p:txBody>
      </p:sp>
      <p:sp>
        <p:nvSpPr>
          <p:cNvPr id="22" name="Textplatzhalter 7">
            <a:extLst>
              <a:ext uri="{FF2B5EF4-FFF2-40B4-BE49-F238E27FC236}">
                <a16:creationId xmlns:a16="http://schemas.microsoft.com/office/drawing/2014/main" id="{DDACFA4A-86BC-4421-AC6C-DE12EC7EF0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4160559"/>
            <a:ext cx="543600" cy="543600"/>
          </a:xfrm>
        </p:spPr>
        <p:txBody>
          <a:bodyPr anchor="ctr"/>
          <a:lstStyle>
            <a:lvl1pPr algn="ctr">
              <a:defRPr sz="2000" b="1"/>
            </a:lvl1pPr>
          </a:lstStyle>
          <a:p>
            <a:pPr lvl="0"/>
            <a:r>
              <a:rPr lang="de-DE"/>
              <a:t>#</a:t>
            </a:r>
          </a:p>
        </p:txBody>
      </p:sp>
      <p:sp>
        <p:nvSpPr>
          <p:cNvPr id="23" name="Bildplatzhalter 11">
            <a:extLst>
              <a:ext uri="{FF2B5EF4-FFF2-40B4-BE49-F238E27FC236}">
                <a16:creationId xmlns:a16="http://schemas.microsoft.com/office/drawing/2014/main" id="{62B02340-951E-40AA-88EE-A483487A0F3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44690" y="4201097"/>
            <a:ext cx="7200" cy="460800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6C859696-49E7-4B72-8B03-674AEED987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31899" y="4160559"/>
            <a:ext cx="4683125" cy="543600"/>
          </a:xfrm>
        </p:spPr>
        <p:txBody>
          <a:bodyPr anchor="ctr"/>
          <a:lstStyle>
            <a:lvl1pPr algn="l">
              <a:defRPr sz="1600" b="0"/>
            </a:lvl1pPr>
          </a:lstStyle>
          <a:p>
            <a:pPr lvl="0"/>
            <a:r>
              <a:rPr lang="de-DE" err="1"/>
              <a:t>Agendapunkt</a:t>
            </a:r>
            <a:r>
              <a:rPr lang="de-DE"/>
              <a:t> 4;</a:t>
            </a:r>
            <a:br>
              <a:rPr lang="de-DE"/>
            </a:br>
            <a:r>
              <a:rPr lang="de-DE"/>
              <a:t>zweizeilig möglich</a:t>
            </a:r>
          </a:p>
        </p:txBody>
      </p:sp>
      <p:sp>
        <p:nvSpPr>
          <p:cNvPr id="26" name="Textplatzhalter 7">
            <a:extLst>
              <a:ext uri="{FF2B5EF4-FFF2-40B4-BE49-F238E27FC236}">
                <a16:creationId xmlns:a16="http://schemas.microsoft.com/office/drawing/2014/main" id="{F053A461-244C-4546-ADBB-438C0255DB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5007663"/>
            <a:ext cx="543600" cy="543600"/>
          </a:xfrm>
        </p:spPr>
        <p:txBody>
          <a:bodyPr anchor="ctr"/>
          <a:lstStyle>
            <a:lvl1pPr algn="ctr">
              <a:defRPr sz="2000" b="1"/>
            </a:lvl1pPr>
          </a:lstStyle>
          <a:p>
            <a:pPr lvl="0"/>
            <a:r>
              <a:rPr lang="de-DE"/>
              <a:t>#</a:t>
            </a:r>
          </a:p>
        </p:txBody>
      </p:sp>
      <p:sp>
        <p:nvSpPr>
          <p:cNvPr id="27" name="Bildplatzhalter 11">
            <a:extLst>
              <a:ext uri="{FF2B5EF4-FFF2-40B4-BE49-F238E27FC236}">
                <a16:creationId xmlns:a16="http://schemas.microsoft.com/office/drawing/2014/main" id="{6D80E318-D997-43B3-8A3B-41D60AB9E32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44690" y="5048201"/>
            <a:ext cx="7200" cy="460800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28" name="Textplatzhalter 7">
            <a:extLst>
              <a:ext uri="{FF2B5EF4-FFF2-40B4-BE49-F238E27FC236}">
                <a16:creationId xmlns:a16="http://schemas.microsoft.com/office/drawing/2014/main" id="{72D9EA77-3A4C-4C92-97B5-35BB96BA5CE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31899" y="5007663"/>
            <a:ext cx="4683125" cy="543600"/>
          </a:xfrm>
        </p:spPr>
        <p:txBody>
          <a:bodyPr anchor="ctr"/>
          <a:lstStyle>
            <a:lvl1pPr algn="l">
              <a:defRPr sz="1600" b="0"/>
            </a:lvl1pPr>
          </a:lstStyle>
          <a:p>
            <a:pPr lvl="0"/>
            <a:r>
              <a:rPr lang="de-DE" err="1"/>
              <a:t>Agendapunkt</a:t>
            </a:r>
            <a:r>
              <a:rPr lang="de-DE"/>
              <a:t> 5;</a:t>
            </a:r>
            <a:br>
              <a:rPr lang="de-DE"/>
            </a:br>
            <a:r>
              <a:rPr lang="de-DE"/>
              <a:t>zweizeilig möglich</a:t>
            </a:r>
          </a:p>
        </p:txBody>
      </p:sp>
      <p:sp>
        <p:nvSpPr>
          <p:cNvPr id="29" name="Textplatzhalter 7">
            <a:extLst>
              <a:ext uri="{FF2B5EF4-FFF2-40B4-BE49-F238E27FC236}">
                <a16:creationId xmlns:a16="http://schemas.microsoft.com/office/drawing/2014/main" id="{E2C57EA5-CA51-4F89-8D5A-0006566EE0B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76978" y="1619250"/>
            <a:ext cx="543600" cy="543600"/>
          </a:xfrm>
        </p:spPr>
        <p:txBody>
          <a:bodyPr anchor="ctr"/>
          <a:lstStyle>
            <a:lvl1pPr algn="ctr">
              <a:defRPr sz="2000" b="1"/>
            </a:lvl1pPr>
          </a:lstStyle>
          <a:p>
            <a:pPr lvl="0"/>
            <a:r>
              <a:rPr lang="de-DE"/>
              <a:t>#</a:t>
            </a:r>
          </a:p>
        </p:txBody>
      </p:sp>
      <p:sp>
        <p:nvSpPr>
          <p:cNvPr id="30" name="Bildplatzhalter 11">
            <a:extLst>
              <a:ext uri="{FF2B5EF4-FFF2-40B4-BE49-F238E27FC236}">
                <a16:creationId xmlns:a16="http://schemas.microsoft.com/office/drawing/2014/main" id="{B1AAF07A-DF5E-41B6-A515-F3F59124BCC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864468" y="1659788"/>
            <a:ext cx="7200" cy="460800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31" name="Textplatzhalter 7">
            <a:extLst>
              <a:ext uri="{FF2B5EF4-FFF2-40B4-BE49-F238E27FC236}">
                <a16:creationId xmlns:a16="http://schemas.microsoft.com/office/drawing/2014/main" id="{A1F80E8A-66BA-4826-8CCB-98A9B09693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51677" y="1619250"/>
            <a:ext cx="4219573" cy="543600"/>
          </a:xfrm>
        </p:spPr>
        <p:txBody>
          <a:bodyPr anchor="ctr"/>
          <a:lstStyle>
            <a:lvl1pPr algn="l">
              <a:defRPr sz="1600" b="0"/>
            </a:lvl1pPr>
          </a:lstStyle>
          <a:p>
            <a:pPr lvl="0"/>
            <a:r>
              <a:rPr lang="de-DE" err="1"/>
              <a:t>Agendapunkt</a:t>
            </a:r>
            <a:r>
              <a:rPr lang="de-DE"/>
              <a:t> 6;</a:t>
            </a:r>
            <a:br>
              <a:rPr lang="de-DE"/>
            </a:br>
            <a:r>
              <a:rPr lang="de-DE"/>
              <a:t>zweizeilig möglich</a:t>
            </a:r>
          </a:p>
        </p:txBody>
      </p:sp>
      <p:sp>
        <p:nvSpPr>
          <p:cNvPr id="32" name="Textplatzhalter 7">
            <a:extLst>
              <a:ext uri="{FF2B5EF4-FFF2-40B4-BE49-F238E27FC236}">
                <a16:creationId xmlns:a16="http://schemas.microsoft.com/office/drawing/2014/main" id="{2A3C1C3B-9B11-4E1B-AF78-4FA37869E87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76978" y="2466353"/>
            <a:ext cx="543600" cy="543600"/>
          </a:xfrm>
        </p:spPr>
        <p:txBody>
          <a:bodyPr anchor="ctr"/>
          <a:lstStyle>
            <a:lvl1pPr algn="ctr">
              <a:defRPr sz="2000" b="1"/>
            </a:lvl1pPr>
          </a:lstStyle>
          <a:p>
            <a:pPr lvl="0"/>
            <a:r>
              <a:rPr lang="de-DE"/>
              <a:t>#</a:t>
            </a:r>
          </a:p>
        </p:txBody>
      </p:sp>
      <p:sp>
        <p:nvSpPr>
          <p:cNvPr id="33" name="Bildplatzhalter 11">
            <a:extLst>
              <a:ext uri="{FF2B5EF4-FFF2-40B4-BE49-F238E27FC236}">
                <a16:creationId xmlns:a16="http://schemas.microsoft.com/office/drawing/2014/main" id="{0FEF3E0D-2878-4AA0-859C-80A412889C5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864468" y="2506891"/>
            <a:ext cx="7200" cy="460800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34" name="Textplatzhalter 7">
            <a:extLst>
              <a:ext uri="{FF2B5EF4-FFF2-40B4-BE49-F238E27FC236}">
                <a16:creationId xmlns:a16="http://schemas.microsoft.com/office/drawing/2014/main" id="{52AFC3B0-5F4D-449F-85BA-5CF54E9F883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051677" y="2466353"/>
            <a:ext cx="4219573" cy="543600"/>
          </a:xfrm>
        </p:spPr>
        <p:txBody>
          <a:bodyPr anchor="ctr"/>
          <a:lstStyle>
            <a:lvl1pPr algn="l">
              <a:defRPr sz="1600" b="0"/>
            </a:lvl1pPr>
          </a:lstStyle>
          <a:p>
            <a:pPr lvl="0"/>
            <a:r>
              <a:rPr lang="de-DE" err="1"/>
              <a:t>Agendapunkt</a:t>
            </a:r>
            <a:r>
              <a:rPr lang="de-DE"/>
              <a:t> 7;</a:t>
            </a:r>
            <a:br>
              <a:rPr lang="de-DE"/>
            </a:br>
            <a:r>
              <a:rPr lang="de-DE"/>
              <a:t>zweizeilig möglich</a:t>
            </a:r>
          </a:p>
        </p:txBody>
      </p:sp>
      <p:sp>
        <p:nvSpPr>
          <p:cNvPr id="35" name="Textplatzhalter 7">
            <a:extLst>
              <a:ext uri="{FF2B5EF4-FFF2-40B4-BE49-F238E27FC236}">
                <a16:creationId xmlns:a16="http://schemas.microsoft.com/office/drawing/2014/main" id="{85349949-7790-4963-9203-F58ED1FED1D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76978" y="3313456"/>
            <a:ext cx="543600" cy="543600"/>
          </a:xfrm>
        </p:spPr>
        <p:txBody>
          <a:bodyPr anchor="ctr"/>
          <a:lstStyle>
            <a:lvl1pPr algn="ctr">
              <a:defRPr sz="2000" b="1"/>
            </a:lvl1pPr>
          </a:lstStyle>
          <a:p>
            <a:pPr lvl="0"/>
            <a:r>
              <a:rPr lang="de-DE"/>
              <a:t>#</a:t>
            </a:r>
          </a:p>
        </p:txBody>
      </p:sp>
      <p:sp>
        <p:nvSpPr>
          <p:cNvPr id="36" name="Bildplatzhalter 11">
            <a:extLst>
              <a:ext uri="{FF2B5EF4-FFF2-40B4-BE49-F238E27FC236}">
                <a16:creationId xmlns:a16="http://schemas.microsoft.com/office/drawing/2014/main" id="{831BFFC0-FE0D-4984-B4B0-93B9E787DE42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864468" y="3353994"/>
            <a:ext cx="7200" cy="460800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37" name="Textplatzhalter 7">
            <a:extLst>
              <a:ext uri="{FF2B5EF4-FFF2-40B4-BE49-F238E27FC236}">
                <a16:creationId xmlns:a16="http://schemas.microsoft.com/office/drawing/2014/main" id="{4479E153-4522-4691-83D2-B0CA24AEE4C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051677" y="3313456"/>
            <a:ext cx="4219573" cy="543600"/>
          </a:xfrm>
        </p:spPr>
        <p:txBody>
          <a:bodyPr anchor="ctr"/>
          <a:lstStyle>
            <a:lvl1pPr algn="l">
              <a:defRPr sz="1600" b="0"/>
            </a:lvl1pPr>
          </a:lstStyle>
          <a:p>
            <a:pPr lvl="0"/>
            <a:r>
              <a:rPr lang="de-DE" err="1"/>
              <a:t>Agendapunkt</a:t>
            </a:r>
            <a:r>
              <a:rPr lang="de-DE"/>
              <a:t> 8;</a:t>
            </a:r>
            <a:br>
              <a:rPr lang="de-DE"/>
            </a:br>
            <a:r>
              <a:rPr lang="de-DE"/>
              <a:t>zweizeilig möglich</a:t>
            </a:r>
          </a:p>
        </p:txBody>
      </p:sp>
      <p:sp>
        <p:nvSpPr>
          <p:cNvPr id="38" name="Textplatzhalter 7">
            <a:extLst>
              <a:ext uri="{FF2B5EF4-FFF2-40B4-BE49-F238E27FC236}">
                <a16:creationId xmlns:a16="http://schemas.microsoft.com/office/drawing/2014/main" id="{C2D608B7-578F-4294-8F01-00066F55044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76978" y="4160559"/>
            <a:ext cx="543600" cy="543600"/>
          </a:xfrm>
        </p:spPr>
        <p:txBody>
          <a:bodyPr anchor="ctr"/>
          <a:lstStyle>
            <a:lvl1pPr algn="ctr">
              <a:defRPr sz="2000" b="1"/>
            </a:lvl1pPr>
          </a:lstStyle>
          <a:p>
            <a:pPr lvl="0"/>
            <a:r>
              <a:rPr lang="de-DE"/>
              <a:t>#</a:t>
            </a:r>
          </a:p>
        </p:txBody>
      </p:sp>
      <p:sp>
        <p:nvSpPr>
          <p:cNvPr id="39" name="Bildplatzhalter 11">
            <a:extLst>
              <a:ext uri="{FF2B5EF4-FFF2-40B4-BE49-F238E27FC236}">
                <a16:creationId xmlns:a16="http://schemas.microsoft.com/office/drawing/2014/main" id="{37F104F9-4622-460D-AE53-7EB9D95EA40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864468" y="4201097"/>
            <a:ext cx="7200" cy="460800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40" name="Textplatzhalter 7">
            <a:extLst>
              <a:ext uri="{FF2B5EF4-FFF2-40B4-BE49-F238E27FC236}">
                <a16:creationId xmlns:a16="http://schemas.microsoft.com/office/drawing/2014/main" id="{97C1007C-627B-4294-ACBF-C49E44A993A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051677" y="4160559"/>
            <a:ext cx="4219573" cy="543600"/>
          </a:xfrm>
        </p:spPr>
        <p:txBody>
          <a:bodyPr anchor="ctr"/>
          <a:lstStyle>
            <a:lvl1pPr algn="l">
              <a:defRPr sz="1600" b="0"/>
            </a:lvl1pPr>
          </a:lstStyle>
          <a:p>
            <a:pPr lvl="0"/>
            <a:r>
              <a:rPr lang="de-DE" err="1"/>
              <a:t>Agendapunkt</a:t>
            </a:r>
            <a:r>
              <a:rPr lang="de-DE"/>
              <a:t> 9;</a:t>
            </a:r>
            <a:br>
              <a:rPr lang="de-DE"/>
            </a:br>
            <a:r>
              <a:rPr lang="de-DE"/>
              <a:t>zweizeilig möglich</a:t>
            </a:r>
          </a:p>
        </p:txBody>
      </p:sp>
      <p:sp>
        <p:nvSpPr>
          <p:cNvPr id="41" name="Textplatzhalter 7">
            <a:extLst>
              <a:ext uri="{FF2B5EF4-FFF2-40B4-BE49-F238E27FC236}">
                <a16:creationId xmlns:a16="http://schemas.microsoft.com/office/drawing/2014/main" id="{448D815B-A5D8-49B9-B3C0-47FFB2FF45C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76978" y="5007663"/>
            <a:ext cx="543600" cy="543600"/>
          </a:xfrm>
        </p:spPr>
        <p:txBody>
          <a:bodyPr anchor="ctr"/>
          <a:lstStyle>
            <a:lvl1pPr algn="ctr">
              <a:defRPr sz="2000" b="1"/>
            </a:lvl1pPr>
          </a:lstStyle>
          <a:p>
            <a:pPr lvl="0"/>
            <a:r>
              <a:rPr lang="de-DE"/>
              <a:t>#</a:t>
            </a:r>
          </a:p>
        </p:txBody>
      </p:sp>
      <p:sp>
        <p:nvSpPr>
          <p:cNvPr id="42" name="Bildplatzhalter 11">
            <a:extLst>
              <a:ext uri="{FF2B5EF4-FFF2-40B4-BE49-F238E27FC236}">
                <a16:creationId xmlns:a16="http://schemas.microsoft.com/office/drawing/2014/main" id="{ECA79B06-43B1-4E73-9F84-29AAEF5A246E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864468" y="5048201"/>
            <a:ext cx="7200" cy="460800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43" name="Textplatzhalter 7">
            <a:extLst>
              <a:ext uri="{FF2B5EF4-FFF2-40B4-BE49-F238E27FC236}">
                <a16:creationId xmlns:a16="http://schemas.microsoft.com/office/drawing/2014/main" id="{02CBFFF1-AE62-4D72-A0E6-9C3611124B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051677" y="5007663"/>
            <a:ext cx="4219573" cy="543600"/>
          </a:xfrm>
        </p:spPr>
        <p:txBody>
          <a:bodyPr anchor="ctr"/>
          <a:lstStyle>
            <a:lvl1pPr algn="l">
              <a:defRPr sz="1600" b="0"/>
            </a:lvl1pPr>
          </a:lstStyle>
          <a:p>
            <a:pPr lvl="0"/>
            <a:r>
              <a:rPr lang="de-DE" err="1"/>
              <a:t>Agendapunkt</a:t>
            </a:r>
            <a:r>
              <a:rPr lang="de-DE"/>
              <a:t> 10;</a:t>
            </a:r>
            <a:br>
              <a:rPr lang="de-DE"/>
            </a:br>
            <a:r>
              <a:rPr lang="de-DE"/>
              <a:t>zweizeilig möglich</a:t>
            </a:r>
          </a:p>
        </p:txBody>
      </p:sp>
      <p:sp>
        <p:nvSpPr>
          <p:cNvPr id="44" name="Foliennummernplatzhalter 43">
            <a:extLst>
              <a:ext uri="{FF2B5EF4-FFF2-40B4-BE49-F238E27FC236}">
                <a16:creationId xmlns:a16="http://schemas.microsoft.com/office/drawing/2014/main" id="{D87AB2DE-FAD5-496B-93E1-CC1C0E8C3EEA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5030C38E-3492-4DAA-9458-FDB568ED886A}" type="slidenum">
              <a:rPr lang="de-DE" smtClean="0"/>
              <a:pPr/>
              <a:t>‹Nº›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AA75482-E489-45D5-A037-3070F4B58D1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0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50" name="Textplatzhalter 3">
            <a:extLst>
              <a:ext uri="{FF2B5EF4-FFF2-40B4-BE49-F238E27FC236}">
                <a16:creationId xmlns:a16="http://schemas.microsoft.com/office/drawing/2014/main" id="{CCF48815-4A5E-4009-A383-9BE945653BA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19067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51" name="Textplatzhalter 3">
            <a:extLst>
              <a:ext uri="{FF2B5EF4-FFF2-40B4-BE49-F238E27FC236}">
                <a16:creationId xmlns:a16="http://schemas.microsoft.com/office/drawing/2014/main" id="{D745E60B-BFC4-4CF1-B7ED-55FEB1C7F87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438134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52" name="Textplatzhalter 3">
            <a:extLst>
              <a:ext uri="{FF2B5EF4-FFF2-40B4-BE49-F238E27FC236}">
                <a16:creationId xmlns:a16="http://schemas.microsoft.com/office/drawing/2014/main" id="{0F69834C-56DE-4D09-B7E9-8824FCFCD09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657201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53" name="Textplatzhalter 3">
            <a:extLst>
              <a:ext uri="{FF2B5EF4-FFF2-40B4-BE49-F238E27FC236}">
                <a16:creationId xmlns:a16="http://schemas.microsoft.com/office/drawing/2014/main" id="{9F5ACBBC-EABE-4149-AD56-A3488B3BF45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876268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54" name="Textplatzhalter 3">
            <a:extLst>
              <a:ext uri="{FF2B5EF4-FFF2-40B4-BE49-F238E27FC236}">
                <a16:creationId xmlns:a16="http://schemas.microsoft.com/office/drawing/2014/main" id="{AFBF5BA4-C831-491D-87F4-B19C5B6EBA8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335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55" name="Textplatzhalter 3">
            <a:extLst>
              <a:ext uri="{FF2B5EF4-FFF2-40B4-BE49-F238E27FC236}">
                <a16:creationId xmlns:a16="http://schemas.microsoft.com/office/drawing/2014/main" id="{2695F047-7776-426A-9D6C-F61799322FA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14402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56" name="Textplatzhalter 3">
            <a:extLst>
              <a:ext uri="{FF2B5EF4-FFF2-40B4-BE49-F238E27FC236}">
                <a16:creationId xmlns:a16="http://schemas.microsoft.com/office/drawing/2014/main" id="{44A66FCE-1EFB-4CA2-B95F-52BAE30181E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533469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57" name="Textplatzhalter 3">
            <a:extLst>
              <a:ext uri="{FF2B5EF4-FFF2-40B4-BE49-F238E27FC236}">
                <a16:creationId xmlns:a16="http://schemas.microsoft.com/office/drawing/2014/main" id="{DD127FB4-0E7C-4025-96C8-F02A3B732CD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752536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58" name="Textplatzhalter 3">
            <a:extLst>
              <a:ext uri="{FF2B5EF4-FFF2-40B4-BE49-F238E27FC236}">
                <a16:creationId xmlns:a16="http://schemas.microsoft.com/office/drawing/2014/main" id="{1CABDD47-A670-4632-B47F-67BF7204A1A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971600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68FFC73-F994-4DC1-89B7-50ECE8A90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err="1"/>
              <a:t>Agendafolie</a:t>
            </a:r>
            <a:r>
              <a:rPr lang="de-DE"/>
              <a:t> mit 10 </a:t>
            </a:r>
            <a:r>
              <a:rPr lang="de-DE" err="1"/>
              <a:t>Agendapunkten</a:t>
            </a:r>
            <a:r>
              <a:rPr lang="de-DE"/>
              <a:t>;</a:t>
            </a:r>
            <a:br>
              <a:rPr lang="de-DE"/>
            </a:br>
            <a:r>
              <a:rPr lang="de-DE"/>
              <a:t>Überflüssige </a:t>
            </a:r>
            <a:r>
              <a:rPr lang="de-DE" err="1"/>
              <a:t>Agendapunkte</a:t>
            </a:r>
            <a:r>
              <a:rPr lang="de-DE"/>
              <a:t> löschen</a:t>
            </a:r>
          </a:p>
        </p:txBody>
      </p: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73F99273-1433-423F-A25A-A3E0861AB424}"/>
              </a:ext>
            </a:extLst>
          </p:cNvPr>
          <p:cNvGrpSpPr/>
          <p:nvPr userDrawn="1"/>
        </p:nvGrpSpPr>
        <p:grpSpPr>
          <a:xfrm>
            <a:off x="-122" y="5487196"/>
            <a:ext cx="12196885" cy="1370805"/>
            <a:chOff x="-122" y="5487993"/>
            <a:chExt cx="12189795" cy="1370008"/>
          </a:xfrm>
        </p:grpSpPr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5D5B834D-4FAF-41B8-84C2-6DCFADFB3362}"/>
                </a:ext>
              </a:extLst>
            </p:cNvPr>
            <p:cNvSpPr/>
            <p:nvPr userDrawn="1"/>
          </p:nvSpPr>
          <p:spPr>
            <a:xfrm>
              <a:off x="-1" y="5921567"/>
              <a:ext cx="12189674" cy="936434"/>
            </a:xfrm>
            <a:custGeom>
              <a:avLst/>
              <a:gdLst>
                <a:gd name="connsiteX0" fmla="*/ 12189430 w 12189674"/>
                <a:gd name="connsiteY0" fmla="*/ 0 h 936434"/>
                <a:gd name="connsiteX1" fmla="*/ 12189674 w 12189674"/>
                <a:gd name="connsiteY1" fmla="*/ 3917 h 936434"/>
                <a:gd name="connsiteX2" fmla="*/ 12189674 w 12189674"/>
                <a:gd name="connsiteY2" fmla="*/ 936434 h 936434"/>
                <a:gd name="connsiteX3" fmla="*/ 0 w 12189674"/>
                <a:gd name="connsiteY3" fmla="*/ 936434 h 936434"/>
                <a:gd name="connsiteX4" fmla="*/ 0 w 12189674"/>
                <a:gd name="connsiteY4" fmla="*/ 592218 h 936434"/>
                <a:gd name="connsiteX5" fmla="*/ 86422 w 12189674"/>
                <a:gd name="connsiteY5" fmla="*/ 600053 h 936434"/>
                <a:gd name="connsiteX6" fmla="*/ 224133 w 12189674"/>
                <a:gd name="connsiteY6" fmla="*/ 611681 h 936434"/>
                <a:gd name="connsiteX7" fmla="*/ 376165 w 12189674"/>
                <a:gd name="connsiteY7" fmla="*/ 620004 h 936434"/>
                <a:gd name="connsiteX8" fmla="*/ 461118 w 12189674"/>
                <a:gd name="connsiteY8" fmla="*/ 624045 h 936434"/>
                <a:gd name="connsiteX9" fmla="*/ 597237 w 12189674"/>
                <a:gd name="connsiteY9" fmla="*/ 631634 h 936434"/>
                <a:gd name="connsiteX10" fmla="*/ 731520 w 12189674"/>
                <a:gd name="connsiteY10" fmla="*/ 638978 h 936434"/>
                <a:gd name="connsiteX11" fmla="*/ 939127 w 12189674"/>
                <a:gd name="connsiteY11" fmla="*/ 647792 h 936434"/>
                <a:gd name="connsiteX12" fmla="*/ 1071819 w 12189674"/>
                <a:gd name="connsiteY12" fmla="*/ 651831 h 936434"/>
                <a:gd name="connsiteX13" fmla="*/ 1186640 w 12189674"/>
                <a:gd name="connsiteY13" fmla="*/ 655748 h 936434"/>
                <a:gd name="connsiteX14" fmla="*/ 1319332 w 12189674"/>
                <a:gd name="connsiteY14" fmla="*/ 659665 h 936434"/>
                <a:gd name="connsiteX15" fmla="*/ 1529509 w 12189674"/>
                <a:gd name="connsiteY15" fmla="*/ 663706 h 936434"/>
                <a:gd name="connsiteX16" fmla="*/ 1735647 w 12189674"/>
                <a:gd name="connsiteY16" fmla="*/ 667623 h 936434"/>
                <a:gd name="connsiteX17" fmla="*/ 1941785 w 12189674"/>
                <a:gd name="connsiteY17" fmla="*/ 671294 h 936434"/>
                <a:gd name="connsiteX18" fmla="*/ 2737937 w 12189674"/>
                <a:gd name="connsiteY18" fmla="*/ 667745 h 936434"/>
                <a:gd name="connsiteX19" fmla="*/ 3114959 w 12189674"/>
                <a:gd name="connsiteY19" fmla="*/ 663706 h 936434"/>
                <a:gd name="connsiteX20" fmla="*/ 3130871 w 12189674"/>
                <a:gd name="connsiteY20" fmla="*/ 663460 h 936434"/>
                <a:gd name="connsiteX21" fmla="*/ 3139808 w 12189674"/>
                <a:gd name="connsiteY21" fmla="*/ 660033 h 936434"/>
                <a:gd name="connsiteX22" fmla="*/ 3159638 w 12189674"/>
                <a:gd name="connsiteY22" fmla="*/ 659175 h 936434"/>
                <a:gd name="connsiteX23" fmla="*/ 3405926 w 12189674"/>
                <a:gd name="connsiteY23" fmla="*/ 662359 h 936434"/>
                <a:gd name="connsiteX24" fmla="*/ 3975988 w 12189674"/>
                <a:gd name="connsiteY24" fmla="*/ 667745 h 936434"/>
                <a:gd name="connsiteX25" fmla="*/ 4552048 w 12189674"/>
                <a:gd name="connsiteY25" fmla="*/ 664072 h 936434"/>
                <a:gd name="connsiteX26" fmla="*/ 4929437 w 12189674"/>
                <a:gd name="connsiteY26" fmla="*/ 660033 h 936434"/>
                <a:gd name="connsiteX27" fmla="*/ 5604649 w 12189674"/>
                <a:gd name="connsiteY27" fmla="*/ 648159 h 936434"/>
                <a:gd name="connsiteX28" fmla="*/ 5878723 w 12189674"/>
                <a:gd name="connsiteY28" fmla="*/ 643385 h 936434"/>
                <a:gd name="connsiteX29" fmla="*/ 5904552 w 12189674"/>
                <a:gd name="connsiteY29" fmla="*/ 642161 h 936434"/>
                <a:gd name="connsiteX30" fmla="*/ 6126603 w 12189674"/>
                <a:gd name="connsiteY30" fmla="*/ 632369 h 936434"/>
                <a:gd name="connsiteX31" fmla="*/ 6364690 w 12189674"/>
                <a:gd name="connsiteY31" fmla="*/ 624411 h 936434"/>
                <a:gd name="connsiteX32" fmla="*/ 6678058 w 12189674"/>
                <a:gd name="connsiteY32" fmla="*/ 612416 h 936434"/>
                <a:gd name="connsiteX33" fmla="*/ 6945523 w 12189674"/>
                <a:gd name="connsiteY33" fmla="*/ 599929 h 936434"/>
                <a:gd name="connsiteX34" fmla="*/ 7185324 w 12189674"/>
                <a:gd name="connsiteY34" fmla="*/ 588178 h 936434"/>
                <a:gd name="connsiteX35" fmla="*/ 7373589 w 12189674"/>
                <a:gd name="connsiteY35" fmla="*/ 579732 h 936434"/>
                <a:gd name="connsiteX36" fmla="*/ 7456706 w 12189674"/>
                <a:gd name="connsiteY36" fmla="*/ 573734 h 936434"/>
                <a:gd name="connsiteX37" fmla="*/ 7575200 w 12189674"/>
                <a:gd name="connsiteY37" fmla="*/ 565043 h 936434"/>
                <a:gd name="connsiteX38" fmla="*/ 7688183 w 12189674"/>
                <a:gd name="connsiteY38" fmla="*/ 559779 h 936434"/>
                <a:gd name="connsiteX39" fmla="*/ 7951486 w 12189674"/>
                <a:gd name="connsiteY39" fmla="*/ 544110 h 936434"/>
                <a:gd name="connsiteX40" fmla="*/ 8018689 w 12189674"/>
                <a:gd name="connsiteY40" fmla="*/ 538848 h 936434"/>
                <a:gd name="connsiteX41" fmla="*/ 8125186 w 12189674"/>
                <a:gd name="connsiteY41" fmla="*/ 529299 h 936434"/>
                <a:gd name="connsiteX42" fmla="*/ 8265589 w 12189674"/>
                <a:gd name="connsiteY42" fmla="*/ 520486 h 936434"/>
                <a:gd name="connsiteX43" fmla="*/ 8453243 w 12189674"/>
                <a:gd name="connsiteY43" fmla="*/ 505429 h 936434"/>
                <a:gd name="connsiteX44" fmla="*/ 8615068 w 12189674"/>
                <a:gd name="connsiteY44" fmla="*/ 492698 h 936434"/>
                <a:gd name="connsiteX45" fmla="*/ 8840057 w 12189674"/>
                <a:gd name="connsiteY45" fmla="*/ 473603 h 936434"/>
                <a:gd name="connsiteX46" fmla="*/ 8989764 w 12189674"/>
                <a:gd name="connsiteY46" fmla="*/ 460382 h 936434"/>
                <a:gd name="connsiteX47" fmla="*/ 9182927 w 12189674"/>
                <a:gd name="connsiteY47" fmla="*/ 441776 h 936434"/>
                <a:gd name="connsiteX48" fmla="*/ 9354177 w 12189674"/>
                <a:gd name="connsiteY48" fmla="*/ 424639 h 936434"/>
                <a:gd name="connsiteX49" fmla="*/ 9515758 w 12189674"/>
                <a:gd name="connsiteY49" fmla="*/ 409092 h 936434"/>
                <a:gd name="connsiteX50" fmla="*/ 9606464 w 12189674"/>
                <a:gd name="connsiteY50" fmla="*/ 400770 h 936434"/>
                <a:gd name="connsiteX51" fmla="*/ 9735973 w 12189674"/>
                <a:gd name="connsiteY51" fmla="*/ 385346 h 936434"/>
                <a:gd name="connsiteX52" fmla="*/ 9861810 w 12189674"/>
                <a:gd name="connsiteY52" fmla="*/ 371392 h 936434"/>
                <a:gd name="connsiteX53" fmla="*/ 9977732 w 12189674"/>
                <a:gd name="connsiteY53" fmla="*/ 357436 h 936434"/>
                <a:gd name="connsiteX54" fmla="*/ 10093533 w 12189674"/>
                <a:gd name="connsiteY54" fmla="*/ 343604 h 936434"/>
                <a:gd name="connsiteX55" fmla="*/ 10232712 w 12189674"/>
                <a:gd name="connsiteY55" fmla="*/ 325732 h 936434"/>
                <a:gd name="connsiteX56" fmla="*/ 10385723 w 12189674"/>
                <a:gd name="connsiteY56" fmla="*/ 306636 h 936434"/>
                <a:gd name="connsiteX57" fmla="*/ 10513151 w 12189674"/>
                <a:gd name="connsiteY57" fmla="*/ 289622 h 936434"/>
                <a:gd name="connsiteX58" fmla="*/ 10587577 w 12189674"/>
                <a:gd name="connsiteY58" fmla="*/ 279462 h 936434"/>
                <a:gd name="connsiteX59" fmla="*/ 10696889 w 12189674"/>
                <a:gd name="connsiteY59" fmla="*/ 262814 h 936434"/>
                <a:gd name="connsiteX60" fmla="*/ 10773517 w 12189674"/>
                <a:gd name="connsiteY60" fmla="*/ 253389 h 936434"/>
                <a:gd name="connsiteX61" fmla="*/ 10937546 w 12189674"/>
                <a:gd name="connsiteY61" fmla="*/ 227315 h 936434"/>
                <a:gd name="connsiteX62" fmla="*/ 11148458 w 12189674"/>
                <a:gd name="connsiteY62" fmla="*/ 194387 h 936434"/>
                <a:gd name="connsiteX63" fmla="*/ 11356922 w 12189674"/>
                <a:gd name="connsiteY63" fmla="*/ 159500 h 936434"/>
                <a:gd name="connsiteX64" fmla="*/ 11555592 w 12189674"/>
                <a:gd name="connsiteY64" fmla="*/ 125348 h 936434"/>
                <a:gd name="connsiteX65" fmla="*/ 11712766 w 12189674"/>
                <a:gd name="connsiteY65" fmla="*/ 95847 h 936434"/>
                <a:gd name="connsiteX66" fmla="*/ 11893198 w 12189674"/>
                <a:gd name="connsiteY66" fmla="*/ 60837 h 936434"/>
                <a:gd name="connsiteX67" fmla="*/ 12057717 w 12189674"/>
                <a:gd name="connsiteY67" fmla="*/ 27542 h 936434"/>
                <a:gd name="connsiteX68" fmla="*/ 12189430 w 12189674"/>
                <a:gd name="connsiteY68" fmla="*/ 0 h 93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2189674" h="936434">
                  <a:moveTo>
                    <a:pt x="12189430" y="0"/>
                  </a:moveTo>
                  <a:cubicBezTo>
                    <a:pt x="12189552" y="1347"/>
                    <a:pt x="12189674" y="2694"/>
                    <a:pt x="12189674" y="3917"/>
                  </a:cubicBezTo>
                  <a:lnTo>
                    <a:pt x="12189674" y="936434"/>
                  </a:lnTo>
                  <a:lnTo>
                    <a:pt x="0" y="936434"/>
                  </a:lnTo>
                  <a:lnTo>
                    <a:pt x="0" y="592218"/>
                  </a:lnTo>
                  <a:cubicBezTo>
                    <a:pt x="28767" y="594789"/>
                    <a:pt x="57656" y="597604"/>
                    <a:pt x="86422" y="600053"/>
                  </a:cubicBezTo>
                  <a:cubicBezTo>
                    <a:pt x="132325" y="604092"/>
                    <a:pt x="178107" y="608499"/>
                    <a:pt x="224133" y="611681"/>
                  </a:cubicBezTo>
                  <a:cubicBezTo>
                    <a:pt x="274810" y="615108"/>
                    <a:pt x="325488" y="617434"/>
                    <a:pt x="376165" y="620004"/>
                  </a:cubicBezTo>
                  <a:cubicBezTo>
                    <a:pt x="404442" y="621473"/>
                    <a:pt x="432841" y="622453"/>
                    <a:pt x="461118" y="624045"/>
                  </a:cubicBezTo>
                  <a:cubicBezTo>
                    <a:pt x="506532" y="626493"/>
                    <a:pt x="551823" y="630287"/>
                    <a:pt x="597237" y="631634"/>
                  </a:cubicBezTo>
                  <a:cubicBezTo>
                    <a:pt x="642038" y="632858"/>
                    <a:pt x="686719" y="634939"/>
                    <a:pt x="731520" y="638978"/>
                  </a:cubicBezTo>
                  <a:cubicBezTo>
                    <a:pt x="800437" y="645099"/>
                    <a:pt x="869844" y="645344"/>
                    <a:pt x="939127" y="647792"/>
                  </a:cubicBezTo>
                  <a:cubicBezTo>
                    <a:pt x="983316" y="649383"/>
                    <a:pt x="1027507" y="650362"/>
                    <a:pt x="1071819" y="651831"/>
                  </a:cubicBezTo>
                  <a:cubicBezTo>
                    <a:pt x="1110133" y="653056"/>
                    <a:pt x="1148325" y="654525"/>
                    <a:pt x="1186640" y="655748"/>
                  </a:cubicBezTo>
                  <a:cubicBezTo>
                    <a:pt x="1230829" y="657217"/>
                    <a:pt x="1275019" y="658686"/>
                    <a:pt x="1319332" y="659665"/>
                  </a:cubicBezTo>
                  <a:cubicBezTo>
                    <a:pt x="1389350" y="661257"/>
                    <a:pt x="1459369" y="662359"/>
                    <a:pt x="1529509" y="663706"/>
                  </a:cubicBezTo>
                  <a:cubicBezTo>
                    <a:pt x="1598181" y="665051"/>
                    <a:pt x="1666974" y="666398"/>
                    <a:pt x="1735647" y="667623"/>
                  </a:cubicBezTo>
                  <a:cubicBezTo>
                    <a:pt x="1804318" y="668968"/>
                    <a:pt x="1873113" y="671540"/>
                    <a:pt x="1941785" y="671294"/>
                  </a:cubicBezTo>
                  <a:cubicBezTo>
                    <a:pt x="2207169" y="670561"/>
                    <a:pt x="2472553" y="669336"/>
                    <a:pt x="2737937" y="667745"/>
                  </a:cubicBezTo>
                  <a:cubicBezTo>
                    <a:pt x="2863652" y="667010"/>
                    <a:pt x="2989244" y="665051"/>
                    <a:pt x="3114959" y="663706"/>
                  </a:cubicBezTo>
                  <a:cubicBezTo>
                    <a:pt x="3120223" y="663706"/>
                    <a:pt x="3125609" y="664072"/>
                    <a:pt x="3130871" y="663460"/>
                  </a:cubicBezTo>
                  <a:cubicBezTo>
                    <a:pt x="3133933" y="663093"/>
                    <a:pt x="3136747" y="661257"/>
                    <a:pt x="3139808" y="660033"/>
                  </a:cubicBezTo>
                  <a:cubicBezTo>
                    <a:pt x="3146418" y="659665"/>
                    <a:pt x="3153027" y="659053"/>
                    <a:pt x="3159638" y="659175"/>
                  </a:cubicBezTo>
                  <a:cubicBezTo>
                    <a:pt x="3241775" y="660155"/>
                    <a:pt x="3323789" y="661502"/>
                    <a:pt x="3405926" y="662359"/>
                  </a:cubicBezTo>
                  <a:cubicBezTo>
                    <a:pt x="3595906" y="664439"/>
                    <a:pt x="3786008" y="667499"/>
                    <a:pt x="3975988" y="667745"/>
                  </a:cubicBezTo>
                  <a:cubicBezTo>
                    <a:pt x="4168049" y="667989"/>
                    <a:pt x="4359988" y="665664"/>
                    <a:pt x="4552048" y="664072"/>
                  </a:cubicBezTo>
                  <a:cubicBezTo>
                    <a:pt x="4677885" y="663093"/>
                    <a:pt x="4803600" y="661991"/>
                    <a:pt x="4929437" y="660033"/>
                  </a:cubicBezTo>
                  <a:cubicBezTo>
                    <a:pt x="5154548" y="656483"/>
                    <a:pt x="5379537" y="652198"/>
                    <a:pt x="5604649" y="648159"/>
                  </a:cubicBezTo>
                  <a:cubicBezTo>
                    <a:pt x="5695966" y="646568"/>
                    <a:pt x="5787284" y="644976"/>
                    <a:pt x="5878723" y="643385"/>
                  </a:cubicBezTo>
                  <a:cubicBezTo>
                    <a:pt x="5887293" y="643263"/>
                    <a:pt x="5895860" y="642528"/>
                    <a:pt x="5904552" y="642161"/>
                  </a:cubicBezTo>
                  <a:cubicBezTo>
                    <a:pt x="5978610" y="638856"/>
                    <a:pt x="6052546" y="635183"/>
                    <a:pt x="6126603" y="632369"/>
                  </a:cubicBezTo>
                  <a:cubicBezTo>
                    <a:pt x="6205925" y="629308"/>
                    <a:pt x="6285368" y="627227"/>
                    <a:pt x="6364690" y="624411"/>
                  </a:cubicBezTo>
                  <a:cubicBezTo>
                    <a:pt x="6469105" y="620617"/>
                    <a:pt x="6573643" y="616822"/>
                    <a:pt x="6678058" y="612416"/>
                  </a:cubicBezTo>
                  <a:cubicBezTo>
                    <a:pt x="6767296" y="608621"/>
                    <a:pt x="6856409" y="604214"/>
                    <a:pt x="6945523" y="599929"/>
                  </a:cubicBezTo>
                  <a:cubicBezTo>
                    <a:pt x="7025456" y="596135"/>
                    <a:pt x="7105391" y="591973"/>
                    <a:pt x="7185324" y="588178"/>
                  </a:cubicBezTo>
                  <a:cubicBezTo>
                    <a:pt x="7248120" y="585240"/>
                    <a:pt x="7310916" y="582792"/>
                    <a:pt x="7373589" y="579732"/>
                  </a:cubicBezTo>
                  <a:cubicBezTo>
                    <a:pt x="7401255" y="578385"/>
                    <a:pt x="7428920" y="575815"/>
                    <a:pt x="7456706" y="573734"/>
                  </a:cubicBezTo>
                  <a:cubicBezTo>
                    <a:pt x="7496244" y="570796"/>
                    <a:pt x="7535660" y="567369"/>
                    <a:pt x="7575200" y="565043"/>
                  </a:cubicBezTo>
                  <a:cubicBezTo>
                    <a:pt x="7612778" y="562840"/>
                    <a:pt x="7650481" y="561983"/>
                    <a:pt x="7688183" y="559779"/>
                  </a:cubicBezTo>
                  <a:cubicBezTo>
                    <a:pt x="7775950" y="554760"/>
                    <a:pt x="7863717" y="549496"/>
                    <a:pt x="7951486" y="544110"/>
                  </a:cubicBezTo>
                  <a:cubicBezTo>
                    <a:pt x="7973886" y="542765"/>
                    <a:pt x="7996287" y="540806"/>
                    <a:pt x="8018689" y="538848"/>
                  </a:cubicBezTo>
                  <a:cubicBezTo>
                    <a:pt x="8054187" y="535787"/>
                    <a:pt x="8089686" y="531870"/>
                    <a:pt x="8125186" y="529299"/>
                  </a:cubicBezTo>
                  <a:cubicBezTo>
                    <a:pt x="8171946" y="525872"/>
                    <a:pt x="8218829" y="523913"/>
                    <a:pt x="8265589" y="520486"/>
                  </a:cubicBezTo>
                  <a:cubicBezTo>
                    <a:pt x="8328140" y="515835"/>
                    <a:pt x="8390692" y="510449"/>
                    <a:pt x="8453243" y="505429"/>
                  </a:cubicBezTo>
                  <a:cubicBezTo>
                    <a:pt x="8507226" y="501146"/>
                    <a:pt x="8561086" y="497105"/>
                    <a:pt x="8615068" y="492698"/>
                  </a:cubicBezTo>
                  <a:cubicBezTo>
                    <a:pt x="8690105" y="486457"/>
                    <a:pt x="8765142" y="480091"/>
                    <a:pt x="8840057" y="473603"/>
                  </a:cubicBezTo>
                  <a:cubicBezTo>
                    <a:pt x="8890000" y="469319"/>
                    <a:pt x="8939944" y="465035"/>
                    <a:pt x="8989764" y="460382"/>
                  </a:cubicBezTo>
                  <a:cubicBezTo>
                    <a:pt x="9054151" y="454385"/>
                    <a:pt x="9118539" y="448019"/>
                    <a:pt x="9182927" y="441776"/>
                  </a:cubicBezTo>
                  <a:cubicBezTo>
                    <a:pt x="9239970" y="436146"/>
                    <a:pt x="9297135" y="430270"/>
                    <a:pt x="9354177" y="424639"/>
                  </a:cubicBezTo>
                  <a:cubicBezTo>
                    <a:pt x="9408039" y="419376"/>
                    <a:pt x="9461897" y="414234"/>
                    <a:pt x="9515758" y="409092"/>
                  </a:cubicBezTo>
                  <a:cubicBezTo>
                    <a:pt x="9545995" y="406278"/>
                    <a:pt x="9576229" y="404074"/>
                    <a:pt x="9606464" y="400770"/>
                  </a:cubicBezTo>
                  <a:cubicBezTo>
                    <a:pt x="9649675" y="395996"/>
                    <a:pt x="9692763" y="390242"/>
                    <a:pt x="9735973" y="385346"/>
                  </a:cubicBezTo>
                  <a:cubicBezTo>
                    <a:pt x="9777960" y="380449"/>
                    <a:pt x="9819945" y="376165"/>
                    <a:pt x="9861810" y="371392"/>
                  </a:cubicBezTo>
                  <a:cubicBezTo>
                    <a:pt x="9900492" y="366985"/>
                    <a:pt x="9939051" y="362088"/>
                    <a:pt x="9977732" y="357436"/>
                  </a:cubicBezTo>
                  <a:cubicBezTo>
                    <a:pt x="10016292" y="352785"/>
                    <a:pt x="10054973" y="348379"/>
                    <a:pt x="10093533" y="343604"/>
                  </a:cubicBezTo>
                  <a:cubicBezTo>
                    <a:pt x="10139925" y="337851"/>
                    <a:pt x="10186318" y="331607"/>
                    <a:pt x="10232712" y="325732"/>
                  </a:cubicBezTo>
                  <a:cubicBezTo>
                    <a:pt x="10283756" y="319244"/>
                    <a:pt x="10334802" y="313247"/>
                    <a:pt x="10385723" y="306636"/>
                  </a:cubicBezTo>
                  <a:cubicBezTo>
                    <a:pt x="10428200" y="301250"/>
                    <a:pt x="10470676" y="295374"/>
                    <a:pt x="10513151" y="289622"/>
                  </a:cubicBezTo>
                  <a:cubicBezTo>
                    <a:pt x="10538001" y="286317"/>
                    <a:pt x="10562728" y="283133"/>
                    <a:pt x="10587577" y="279462"/>
                  </a:cubicBezTo>
                  <a:cubicBezTo>
                    <a:pt x="10624055" y="274076"/>
                    <a:pt x="10660411" y="268078"/>
                    <a:pt x="10696889" y="262814"/>
                  </a:cubicBezTo>
                  <a:cubicBezTo>
                    <a:pt x="10722350" y="259264"/>
                    <a:pt x="10748056" y="257306"/>
                    <a:pt x="10773517" y="253389"/>
                  </a:cubicBezTo>
                  <a:cubicBezTo>
                    <a:pt x="10828235" y="245065"/>
                    <a:pt x="10882829" y="235884"/>
                    <a:pt x="10937546" y="227315"/>
                  </a:cubicBezTo>
                  <a:cubicBezTo>
                    <a:pt x="11007810" y="216298"/>
                    <a:pt x="11078194" y="205770"/>
                    <a:pt x="11148458" y="194387"/>
                  </a:cubicBezTo>
                  <a:cubicBezTo>
                    <a:pt x="11217987" y="183125"/>
                    <a:pt x="11287392" y="171252"/>
                    <a:pt x="11356922" y="159500"/>
                  </a:cubicBezTo>
                  <a:cubicBezTo>
                    <a:pt x="11423145" y="148239"/>
                    <a:pt x="11489369" y="137099"/>
                    <a:pt x="11555592" y="125348"/>
                  </a:cubicBezTo>
                  <a:cubicBezTo>
                    <a:pt x="11608105" y="116045"/>
                    <a:pt x="11660375" y="105884"/>
                    <a:pt x="11712766" y="95847"/>
                  </a:cubicBezTo>
                  <a:cubicBezTo>
                    <a:pt x="11772991" y="84340"/>
                    <a:pt x="11833095" y="72712"/>
                    <a:pt x="11893198" y="60837"/>
                  </a:cubicBezTo>
                  <a:cubicBezTo>
                    <a:pt x="11948038" y="49943"/>
                    <a:pt x="12002877" y="38804"/>
                    <a:pt x="12057717" y="27542"/>
                  </a:cubicBezTo>
                  <a:cubicBezTo>
                    <a:pt x="12101661" y="18484"/>
                    <a:pt x="12145484" y="9181"/>
                    <a:pt x="12189430" y="0"/>
                  </a:cubicBezTo>
                  <a:close/>
                </a:path>
              </a:pathLst>
            </a:custGeom>
            <a:solidFill>
              <a:srgbClr val="DCDDD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CD94A397-9BC8-40E7-A348-5BFCEA4697EC}"/>
                </a:ext>
              </a:extLst>
            </p:cNvPr>
            <p:cNvSpPr/>
            <p:nvPr userDrawn="1"/>
          </p:nvSpPr>
          <p:spPr>
            <a:xfrm>
              <a:off x="4089216" y="5487993"/>
              <a:ext cx="8091277" cy="1064964"/>
            </a:xfrm>
            <a:custGeom>
              <a:avLst/>
              <a:gdLst>
                <a:gd name="connsiteX0" fmla="*/ 6302693 w 6296025"/>
                <a:gd name="connsiteY0" fmla="*/ 266414 h 828675"/>
                <a:gd name="connsiteX1" fmla="*/ 6202680 w 6296025"/>
                <a:gd name="connsiteY1" fmla="*/ 288227 h 828675"/>
                <a:gd name="connsiteX2" fmla="*/ 6007703 w 6296025"/>
                <a:gd name="connsiteY2" fmla="*/ 330232 h 828675"/>
                <a:gd name="connsiteX3" fmla="*/ 5870639 w 6296025"/>
                <a:gd name="connsiteY3" fmla="*/ 358045 h 828675"/>
                <a:gd name="connsiteX4" fmla="*/ 5728907 w 6296025"/>
                <a:gd name="connsiteY4" fmla="*/ 384429 h 828675"/>
                <a:gd name="connsiteX5" fmla="*/ 5577840 w 6296025"/>
                <a:gd name="connsiteY5" fmla="*/ 411766 h 828675"/>
                <a:gd name="connsiteX6" fmla="*/ 5443633 w 6296025"/>
                <a:gd name="connsiteY6" fmla="*/ 435578 h 828675"/>
                <a:gd name="connsiteX7" fmla="*/ 5285899 w 6296025"/>
                <a:gd name="connsiteY7" fmla="*/ 461391 h 828675"/>
                <a:gd name="connsiteX8" fmla="*/ 5217986 w 6296025"/>
                <a:gd name="connsiteY8" fmla="*/ 473393 h 828675"/>
                <a:gd name="connsiteX9" fmla="*/ 5114735 w 6296025"/>
                <a:gd name="connsiteY9" fmla="*/ 488728 h 828675"/>
                <a:gd name="connsiteX10" fmla="*/ 5025295 w 6296025"/>
                <a:gd name="connsiteY10" fmla="*/ 503015 h 828675"/>
                <a:gd name="connsiteX11" fmla="*/ 4942904 w 6296025"/>
                <a:gd name="connsiteY11" fmla="*/ 513969 h 828675"/>
                <a:gd name="connsiteX12" fmla="*/ 4880896 w 6296025"/>
                <a:gd name="connsiteY12" fmla="*/ 523589 h 828675"/>
                <a:gd name="connsiteX13" fmla="*/ 4797171 w 6296025"/>
                <a:gd name="connsiteY13" fmla="*/ 535210 h 828675"/>
                <a:gd name="connsiteX14" fmla="*/ 4719733 w 6296025"/>
                <a:gd name="connsiteY14" fmla="*/ 546545 h 828675"/>
                <a:gd name="connsiteX15" fmla="*/ 4638866 w 6296025"/>
                <a:gd name="connsiteY15" fmla="*/ 556736 h 828675"/>
                <a:gd name="connsiteX16" fmla="*/ 4521518 w 6296025"/>
                <a:gd name="connsiteY16" fmla="*/ 572167 h 828675"/>
                <a:gd name="connsiteX17" fmla="*/ 4437412 w 6296025"/>
                <a:gd name="connsiteY17" fmla="*/ 581978 h 828675"/>
                <a:gd name="connsiteX18" fmla="*/ 4318064 w 6296025"/>
                <a:gd name="connsiteY18" fmla="*/ 594646 h 828675"/>
                <a:gd name="connsiteX19" fmla="*/ 4165378 w 6296025"/>
                <a:gd name="connsiteY19" fmla="*/ 612934 h 828675"/>
                <a:gd name="connsiteX20" fmla="*/ 3983451 w 6296025"/>
                <a:gd name="connsiteY20" fmla="*/ 633794 h 828675"/>
                <a:gd name="connsiteX21" fmla="*/ 3865340 w 6296025"/>
                <a:gd name="connsiteY21" fmla="*/ 644081 h 828675"/>
                <a:gd name="connsiteX22" fmla="*/ 3782854 w 6296025"/>
                <a:gd name="connsiteY22" fmla="*/ 653606 h 828675"/>
                <a:gd name="connsiteX23" fmla="*/ 3692461 w 6296025"/>
                <a:gd name="connsiteY23" fmla="*/ 662464 h 828675"/>
                <a:gd name="connsiteX24" fmla="*/ 3553111 w 6296025"/>
                <a:gd name="connsiteY24" fmla="*/ 676561 h 828675"/>
                <a:gd name="connsiteX25" fmla="*/ 3508629 w 6296025"/>
                <a:gd name="connsiteY25" fmla="*/ 680371 h 828675"/>
                <a:gd name="connsiteX26" fmla="*/ 3396520 w 6296025"/>
                <a:gd name="connsiteY26" fmla="*/ 689610 h 828675"/>
                <a:gd name="connsiteX27" fmla="*/ 3318129 w 6296025"/>
                <a:gd name="connsiteY27" fmla="*/ 695992 h 828675"/>
                <a:gd name="connsiteX28" fmla="*/ 3229261 w 6296025"/>
                <a:gd name="connsiteY28" fmla="*/ 704374 h 828675"/>
                <a:gd name="connsiteX29" fmla="*/ 3181636 w 6296025"/>
                <a:gd name="connsiteY29" fmla="*/ 708279 h 828675"/>
                <a:gd name="connsiteX30" fmla="*/ 3066383 w 6296025"/>
                <a:gd name="connsiteY30" fmla="*/ 717233 h 828675"/>
                <a:gd name="connsiteX31" fmla="*/ 3001709 w 6296025"/>
                <a:gd name="connsiteY31" fmla="*/ 721328 h 828675"/>
                <a:gd name="connsiteX32" fmla="*/ 2917317 w 6296025"/>
                <a:gd name="connsiteY32" fmla="*/ 727996 h 828675"/>
                <a:gd name="connsiteX33" fmla="*/ 2838926 w 6296025"/>
                <a:gd name="connsiteY33" fmla="*/ 733615 h 828675"/>
                <a:gd name="connsiteX34" fmla="*/ 2714340 w 6296025"/>
                <a:gd name="connsiteY34" fmla="*/ 742093 h 828675"/>
                <a:gd name="connsiteX35" fmla="*/ 2589562 w 6296025"/>
                <a:gd name="connsiteY35" fmla="*/ 749237 h 828675"/>
                <a:gd name="connsiteX36" fmla="*/ 2491264 w 6296025"/>
                <a:gd name="connsiteY36" fmla="*/ 756857 h 828675"/>
                <a:gd name="connsiteX37" fmla="*/ 2404967 w 6296025"/>
                <a:gd name="connsiteY37" fmla="*/ 761524 h 828675"/>
                <a:gd name="connsiteX38" fmla="*/ 2271046 w 6296025"/>
                <a:gd name="connsiteY38" fmla="*/ 769715 h 828675"/>
                <a:gd name="connsiteX39" fmla="*/ 2193989 w 6296025"/>
                <a:gd name="connsiteY39" fmla="*/ 773144 h 828675"/>
                <a:gd name="connsiteX40" fmla="*/ 2087499 w 6296025"/>
                <a:gd name="connsiteY40" fmla="*/ 777145 h 828675"/>
                <a:gd name="connsiteX41" fmla="*/ 1969008 w 6296025"/>
                <a:gd name="connsiteY41" fmla="*/ 785336 h 828675"/>
                <a:gd name="connsiteX42" fmla="*/ 1904238 w 6296025"/>
                <a:gd name="connsiteY42" fmla="*/ 788575 h 828675"/>
                <a:gd name="connsiteX43" fmla="*/ 1718977 w 6296025"/>
                <a:gd name="connsiteY43" fmla="*/ 795147 h 828675"/>
                <a:gd name="connsiteX44" fmla="*/ 1482852 w 6296025"/>
                <a:gd name="connsiteY44" fmla="*/ 804196 h 828675"/>
                <a:gd name="connsiteX45" fmla="*/ 1191101 w 6296025"/>
                <a:gd name="connsiteY45" fmla="*/ 814102 h 828675"/>
                <a:gd name="connsiteX46" fmla="*/ 775621 w 6296025"/>
                <a:gd name="connsiteY46" fmla="*/ 824103 h 828675"/>
                <a:gd name="connsiteX47" fmla="*/ 381571 w 6296025"/>
                <a:gd name="connsiteY47" fmla="*/ 829723 h 828675"/>
                <a:gd name="connsiteX48" fmla="*/ 16954 w 6296025"/>
                <a:gd name="connsiteY48" fmla="*/ 835152 h 828675"/>
                <a:gd name="connsiteX49" fmla="*/ 0 w 6296025"/>
                <a:gd name="connsiteY49" fmla="*/ 834485 h 828675"/>
                <a:gd name="connsiteX50" fmla="*/ 6763 w 6296025"/>
                <a:gd name="connsiteY50" fmla="*/ 829628 h 828675"/>
                <a:gd name="connsiteX51" fmla="*/ 22193 w 6296025"/>
                <a:gd name="connsiteY51" fmla="*/ 829247 h 828675"/>
                <a:gd name="connsiteX52" fmla="*/ 160972 w 6296025"/>
                <a:gd name="connsiteY52" fmla="*/ 826008 h 828675"/>
                <a:gd name="connsiteX53" fmla="*/ 313277 w 6296025"/>
                <a:gd name="connsiteY53" fmla="*/ 819912 h 828675"/>
                <a:gd name="connsiteX54" fmla="*/ 457867 w 6296025"/>
                <a:gd name="connsiteY54" fmla="*/ 813626 h 828675"/>
                <a:gd name="connsiteX55" fmla="*/ 568452 w 6296025"/>
                <a:gd name="connsiteY55" fmla="*/ 807530 h 828675"/>
                <a:gd name="connsiteX56" fmla="*/ 734378 w 6296025"/>
                <a:gd name="connsiteY56" fmla="*/ 798195 h 828675"/>
                <a:gd name="connsiteX57" fmla="*/ 848106 w 6296025"/>
                <a:gd name="connsiteY57" fmla="*/ 791909 h 828675"/>
                <a:gd name="connsiteX58" fmla="*/ 964502 w 6296025"/>
                <a:gd name="connsiteY58" fmla="*/ 783050 h 828675"/>
                <a:gd name="connsiteX59" fmla="*/ 1073468 w 6296025"/>
                <a:gd name="connsiteY59" fmla="*/ 776478 h 828675"/>
                <a:gd name="connsiteX60" fmla="*/ 1205294 w 6296025"/>
                <a:gd name="connsiteY60" fmla="*/ 767525 h 828675"/>
                <a:gd name="connsiteX61" fmla="*/ 1248251 w 6296025"/>
                <a:gd name="connsiteY61" fmla="*/ 764381 h 828675"/>
                <a:gd name="connsiteX62" fmla="*/ 1325213 w 6296025"/>
                <a:gd name="connsiteY62" fmla="*/ 760952 h 828675"/>
                <a:gd name="connsiteX63" fmla="*/ 1427702 w 6296025"/>
                <a:gd name="connsiteY63" fmla="*/ 752189 h 828675"/>
                <a:gd name="connsiteX64" fmla="*/ 1482947 w 6296025"/>
                <a:gd name="connsiteY64" fmla="*/ 748665 h 828675"/>
                <a:gd name="connsiteX65" fmla="*/ 1580864 w 6296025"/>
                <a:gd name="connsiteY65" fmla="*/ 740093 h 828675"/>
                <a:gd name="connsiteX66" fmla="*/ 1591628 w 6296025"/>
                <a:gd name="connsiteY66" fmla="*/ 739521 h 828675"/>
                <a:gd name="connsiteX67" fmla="*/ 1709547 w 6296025"/>
                <a:gd name="connsiteY67" fmla="*/ 730472 h 828675"/>
                <a:gd name="connsiteX68" fmla="*/ 1763268 w 6296025"/>
                <a:gd name="connsiteY68" fmla="*/ 727043 h 828675"/>
                <a:gd name="connsiteX69" fmla="*/ 1850327 w 6296025"/>
                <a:gd name="connsiteY69" fmla="*/ 718376 h 828675"/>
                <a:gd name="connsiteX70" fmla="*/ 1905572 w 6296025"/>
                <a:gd name="connsiteY70" fmla="*/ 714661 h 828675"/>
                <a:gd name="connsiteX71" fmla="*/ 2012632 w 6296025"/>
                <a:gd name="connsiteY71" fmla="*/ 705707 h 828675"/>
                <a:gd name="connsiteX72" fmla="*/ 2063210 w 6296025"/>
                <a:gd name="connsiteY72" fmla="*/ 702278 h 828675"/>
                <a:gd name="connsiteX73" fmla="*/ 2093500 w 6296025"/>
                <a:gd name="connsiteY73" fmla="*/ 697992 h 828675"/>
                <a:gd name="connsiteX74" fmla="*/ 2107216 w 6296025"/>
                <a:gd name="connsiteY74" fmla="*/ 696278 h 828675"/>
                <a:gd name="connsiteX75" fmla="*/ 2206561 w 6296025"/>
                <a:gd name="connsiteY75" fmla="*/ 687419 h 828675"/>
                <a:gd name="connsiteX76" fmla="*/ 2257140 w 6296025"/>
                <a:gd name="connsiteY76" fmla="*/ 683800 h 828675"/>
                <a:gd name="connsiteX77" fmla="*/ 2373154 w 6296025"/>
                <a:gd name="connsiteY77" fmla="*/ 671989 h 828675"/>
                <a:gd name="connsiteX78" fmla="*/ 2454307 w 6296025"/>
                <a:gd name="connsiteY78" fmla="*/ 665226 h 828675"/>
                <a:gd name="connsiteX79" fmla="*/ 2541365 w 6296025"/>
                <a:gd name="connsiteY79" fmla="*/ 656749 h 828675"/>
                <a:gd name="connsiteX80" fmla="*/ 2608612 w 6296025"/>
                <a:gd name="connsiteY80" fmla="*/ 649796 h 828675"/>
                <a:gd name="connsiteX81" fmla="*/ 2683002 w 6296025"/>
                <a:gd name="connsiteY81" fmla="*/ 641509 h 828675"/>
                <a:gd name="connsiteX82" fmla="*/ 2722721 w 6296025"/>
                <a:gd name="connsiteY82" fmla="*/ 637413 h 828675"/>
                <a:gd name="connsiteX83" fmla="*/ 2796159 w 6296025"/>
                <a:gd name="connsiteY83" fmla="*/ 630555 h 828675"/>
                <a:gd name="connsiteX84" fmla="*/ 2846451 w 6296025"/>
                <a:gd name="connsiteY84" fmla="*/ 624935 h 828675"/>
                <a:gd name="connsiteX85" fmla="*/ 2905887 w 6296025"/>
                <a:gd name="connsiteY85" fmla="*/ 617696 h 828675"/>
                <a:gd name="connsiteX86" fmla="*/ 2980563 w 6296025"/>
                <a:gd name="connsiteY86" fmla="*/ 609410 h 828675"/>
                <a:gd name="connsiteX87" fmla="*/ 3058287 w 6296025"/>
                <a:gd name="connsiteY87" fmla="*/ 600742 h 828675"/>
                <a:gd name="connsiteX88" fmla="*/ 3145155 w 6296025"/>
                <a:gd name="connsiteY88" fmla="*/ 590741 h 828675"/>
                <a:gd name="connsiteX89" fmla="*/ 3237929 w 6296025"/>
                <a:gd name="connsiteY89" fmla="*/ 579120 h 828675"/>
                <a:gd name="connsiteX90" fmla="*/ 3302032 w 6296025"/>
                <a:gd name="connsiteY90" fmla="*/ 572262 h 828675"/>
                <a:gd name="connsiteX91" fmla="*/ 3349085 w 6296025"/>
                <a:gd name="connsiteY91" fmla="*/ 565690 h 828675"/>
                <a:gd name="connsiteX92" fmla="*/ 3420618 w 6296025"/>
                <a:gd name="connsiteY92" fmla="*/ 556927 h 828675"/>
                <a:gd name="connsiteX93" fmla="*/ 3480054 w 6296025"/>
                <a:gd name="connsiteY93" fmla="*/ 549974 h 828675"/>
                <a:gd name="connsiteX94" fmla="*/ 3563588 w 6296025"/>
                <a:gd name="connsiteY94" fmla="*/ 538448 h 828675"/>
                <a:gd name="connsiteX95" fmla="*/ 3651790 w 6296025"/>
                <a:gd name="connsiteY95" fmla="*/ 526828 h 828675"/>
                <a:gd name="connsiteX96" fmla="*/ 3717417 w 6296025"/>
                <a:gd name="connsiteY96" fmla="*/ 519779 h 828675"/>
                <a:gd name="connsiteX97" fmla="*/ 3761137 w 6296025"/>
                <a:gd name="connsiteY97" fmla="*/ 513112 h 828675"/>
                <a:gd name="connsiteX98" fmla="*/ 3844671 w 6296025"/>
                <a:gd name="connsiteY98" fmla="*/ 501301 h 828675"/>
                <a:gd name="connsiteX99" fmla="*/ 3956971 w 6296025"/>
                <a:gd name="connsiteY99" fmla="*/ 484918 h 828675"/>
                <a:gd name="connsiteX100" fmla="*/ 4038981 w 6296025"/>
                <a:gd name="connsiteY100" fmla="*/ 473393 h 828675"/>
                <a:gd name="connsiteX101" fmla="*/ 4105466 w 6296025"/>
                <a:gd name="connsiteY101" fmla="*/ 462153 h 828675"/>
                <a:gd name="connsiteX102" fmla="*/ 4157091 w 6296025"/>
                <a:gd name="connsiteY102" fmla="*/ 454914 h 828675"/>
                <a:gd name="connsiteX103" fmla="*/ 4287489 w 6296025"/>
                <a:gd name="connsiteY103" fmla="*/ 434531 h 828675"/>
                <a:gd name="connsiteX104" fmla="*/ 4366546 w 6296025"/>
                <a:gd name="connsiteY104" fmla="*/ 423767 h 828675"/>
                <a:gd name="connsiteX105" fmla="*/ 4425410 w 6296025"/>
                <a:gd name="connsiteY105" fmla="*/ 413195 h 828675"/>
                <a:gd name="connsiteX106" fmla="*/ 4487418 w 6296025"/>
                <a:gd name="connsiteY106" fmla="*/ 402526 h 828675"/>
                <a:gd name="connsiteX107" fmla="*/ 4554284 w 6296025"/>
                <a:gd name="connsiteY107" fmla="*/ 392906 h 828675"/>
                <a:gd name="connsiteX108" fmla="*/ 4681252 w 6296025"/>
                <a:gd name="connsiteY108" fmla="*/ 371285 h 828675"/>
                <a:gd name="connsiteX109" fmla="*/ 4774502 w 6296025"/>
                <a:gd name="connsiteY109" fmla="*/ 353568 h 828675"/>
                <a:gd name="connsiteX110" fmla="*/ 4946619 w 6296025"/>
                <a:gd name="connsiteY110" fmla="*/ 322231 h 828675"/>
                <a:gd name="connsiteX111" fmla="*/ 5108068 w 6296025"/>
                <a:gd name="connsiteY111" fmla="*/ 291846 h 828675"/>
                <a:gd name="connsiteX112" fmla="*/ 5273707 w 6296025"/>
                <a:gd name="connsiteY112" fmla="*/ 260033 h 828675"/>
                <a:gd name="connsiteX113" fmla="*/ 5335143 w 6296025"/>
                <a:gd name="connsiteY113" fmla="*/ 246221 h 828675"/>
                <a:gd name="connsiteX114" fmla="*/ 5405914 w 6296025"/>
                <a:gd name="connsiteY114" fmla="*/ 232029 h 828675"/>
                <a:gd name="connsiteX115" fmla="*/ 5490877 w 6296025"/>
                <a:gd name="connsiteY115" fmla="*/ 212884 h 828675"/>
                <a:gd name="connsiteX116" fmla="*/ 5628608 w 6296025"/>
                <a:gd name="connsiteY116" fmla="*/ 182499 h 828675"/>
                <a:gd name="connsiteX117" fmla="*/ 5699760 w 6296025"/>
                <a:gd name="connsiteY117" fmla="*/ 164687 h 828675"/>
                <a:gd name="connsiteX118" fmla="*/ 5817585 w 6296025"/>
                <a:gd name="connsiteY118" fmla="*/ 136112 h 828675"/>
                <a:gd name="connsiteX119" fmla="*/ 5891880 w 6296025"/>
                <a:gd name="connsiteY119" fmla="*/ 116300 h 828675"/>
                <a:gd name="connsiteX120" fmla="*/ 5942743 w 6296025"/>
                <a:gd name="connsiteY120" fmla="*/ 104299 h 828675"/>
                <a:gd name="connsiteX121" fmla="*/ 6007513 w 6296025"/>
                <a:gd name="connsiteY121" fmla="*/ 86106 h 828675"/>
                <a:gd name="connsiteX122" fmla="*/ 6122480 w 6296025"/>
                <a:gd name="connsiteY122" fmla="*/ 53721 h 828675"/>
                <a:gd name="connsiteX123" fmla="*/ 6245924 w 6296025"/>
                <a:gd name="connsiteY123" fmla="*/ 16764 h 828675"/>
                <a:gd name="connsiteX124" fmla="*/ 6302693 w 6296025"/>
                <a:gd name="connsiteY124" fmla="*/ 0 h 828675"/>
                <a:gd name="connsiteX125" fmla="*/ 6302693 w 6296025"/>
                <a:gd name="connsiteY125" fmla="*/ 26641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6296025" h="828675">
                  <a:moveTo>
                    <a:pt x="6302693" y="266414"/>
                  </a:moveTo>
                  <a:cubicBezTo>
                    <a:pt x="6269355" y="273653"/>
                    <a:pt x="6236018" y="281083"/>
                    <a:pt x="6202680" y="288227"/>
                  </a:cubicBezTo>
                  <a:cubicBezTo>
                    <a:pt x="6137720" y="302324"/>
                    <a:pt x="6072759" y="316516"/>
                    <a:pt x="6007703" y="330232"/>
                  </a:cubicBezTo>
                  <a:cubicBezTo>
                    <a:pt x="5962079" y="339852"/>
                    <a:pt x="5916454" y="349187"/>
                    <a:pt x="5870639" y="358045"/>
                  </a:cubicBezTo>
                  <a:cubicBezTo>
                    <a:pt x="5823490" y="367189"/>
                    <a:pt x="5776151" y="375761"/>
                    <a:pt x="5728907" y="384429"/>
                  </a:cubicBezTo>
                  <a:cubicBezTo>
                    <a:pt x="5678615" y="393668"/>
                    <a:pt x="5628228" y="402717"/>
                    <a:pt x="5577840" y="411766"/>
                  </a:cubicBezTo>
                  <a:cubicBezTo>
                    <a:pt x="5533168" y="419767"/>
                    <a:pt x="5488496" y="427958"/>
                    <a:pt x="5443633" y="435578"/>
                  </a:cubicBezTo>
                  <a:cubicBezTo>
                    <a:pt x="5391150" y="444437"/>
                    <a:pt x="5338477" y="452628"/>
                    <a:pt x="5285899" y="461391"/>
                  </a:cubicBezTo>
                  <a:cubicBezTo>
                    <a:pt x="5263230" y="465106"/>
                    <a:pt x="5240655" y="469773"/>
                    <a:pt x="5217986" y="473393"/>
                  </a:cubicBezTo>
                  <a:cubicBezTo>
                    <a:pt x="5183601" y="478822"/>
                    <a:pt x="5149120" y="483489"/>
                    <a:pt x="5114735" y="488728"/>
                  </a:cubicBezTo>
                  <a:cubicBezTo>
                    <a:pt x="5084921" y="493300"/>
                    <a:pt x="5055203" y="498634"/>
                    <a:pt x="5025295" y="503015"/>
                  </a:cubicBezTo>
                  <a:cubicBezTo>
                    <a:pt x="4997863" y="507016"/>
                    <a:pt x="4970336" y="510064"/>
                    <a:pt x="4942904" y="513969"/>
                  </a:cubicBezTo>
                  <a:cubicBezTo>
                    <a:pt x="4922235" y="516922"/>
                    <a:pt x="4901565" y="520541"/>
                    <a:pt x="4880896" y="523589"/>
                  </a:cubicBezTo>
                  <a:cubicBezTo>
                    <a:pt x="4852988" y="527590"/>
                    <a:pt x="4825080" y="531209"/>
                    <a:pt x="4797171" y="535210"/>
                  </a:cubicBezTo>
                  <a:cubicBezTo>
                    <a:pt x="4771358" y="538925"/>
                    <a:pt x="4745641" y="543020"/>
                    <a:pt x="4719733" y="546545"/>
                  </a:cubicBezTo>
                  <a:cubicBezTo>
                    <a:pt x="4692777" y="550259"/>
                    <a:pt x="4665821" y="553307"/>
                    <a:pt x="4638866" y="556736"/>
                  </a:cubicBezTo>
                  <a:cubicBezTo>
                    <a:pt x="4599718" y="561785"/>
                    <a:pt x="4560665" y="567214"/>
                    <a:pt x="4521518" y="572167"/>
                  </a:cubicBezTo>
                  <a:cubicBezTo>
                    <a:pt x="4493514" y="575691"/>
                    <a:pt x="4465511" y="578930"/>
                    <a:pt x="4437412" y="581978"/>
                  </a:cubicBezTo>
                  <a:cubicBezTo>
                    <a:pt x="4397598" y="586264"/>
                    <a:pt x="4357783" y="590074"/>
                    <a:pt x="4318064" y="594646"/>
                  </a:cubicBezTo>
                  <a:cubicBezTo>
                    <a:pt x="4267105" y="600456"/>
                    <a:pt x="4216242" y="606933"/>
                    <a:pt x="4165378" y="612934"/>
                  </a:cubicBezTo>
                  <a:cubicBezTo>
                    <a:pt x="4104799" y="620078"/>
                    <a:pt x="4044125" y="627412"/>
                    <a:pt x="3983451" y="633794"/>
                  </a:cubicBezTo>
                  <a:cubicBezTo>
                    <a:pt x="3944112" y="637985"/>
                    <a:pt x="3904679" y="640271"/>
                    <a:pt x="3865340" y="644081"/>
                  </a:cubicBezTo>
                  <a:cubicBezTo>
                    <a:pt x="3837813" y="646748"/>
                    <a:pt x="3810381" y="650653"/>
                    <a:pt x="3782854" y="653606"/>
                  </a:cubicBezTo>
                  <a:cubicBezTo>
                    <a:pt x="3752755" y="656844"/>
                    <a:pt x="3722561" y="659511"/>
                    <a:pt x="3692461" y="662464"/>
                  </a:cubicBezTo>
                  <a:cubicBezTo>
                    <a:pt x="3645980" y="667131"/>
                    <a:pt x="3599593" y="671894"/>
                    <a:pt x="3553111" y="676561"/>
                  </a:cubicBezTo>
                  <a:cubicBezTo>
                    <a:pt x="3538252" y="677990"/>
                    <a:pt x="3523488" y="679228"/>
                    <a:pt x="3508629" y="680371"/>
                  </a:cubicBezTo>
                  <a:cubicBezTo>
                    <a:pt x="3471291" y="683419"/>
                    <a:pt x="3433953" y="686562"/>
                    <a:pt x="3396520" y="689610"/>
                  </a:cubicBezTo>
                  <a:cubicBezTo>
                    <a:pt x="3370421" y="691706"/>
                    <a:pt x="3344227" y="693611"/>
                    <a:pt x="3318129" y="695992"/>
                  </a:cubicBezTo>
                  <a:cubicBezTo>
                    <a:pt x="3288506" y="698659"/>
                    <a:pt x="3258884" y="701707"/>
                    <a:pt x="3229261" y="704374"/>
                  </a:cubicBezTo>
                  <a:cubicBezTo>
                    <a:pt x="3213354" y="705803"/>
                    <a:pt x="3197447" y="707041"/>
                    <a:pt x="3181636" y="708279"/>
                  </a:cubicBezTo>
                  <a:cubicBezTo>
                    <a:pt x="3143250" y="711327"/>
                    <a:pt x="3104769" y="714375"/>
                    <a:pt x="3066383" y="717233"/>
                  </a:cubicBezTo>
                  <a:cubicBezTo>
                    <a:pt x="3044857" y="718852"/>
                    <a:pt x="3023235" y="719709"/>
                    <a:pt x="3001709" y="721328"/>
                  </a:cubicBezTo>
                  <a:cubicBezTo>
                    <a:pt x="2973515" y="723424"/>
                    <a:pt x="2945416" y="725900"/>
                    <a:pt x="2917317" y="727996"/>
                  </a:cubicBezTo>
                  <a:cubicBezTo>
                    <a:pt x="2891218" y="729996"/>
                    <a:pt x="2865025" y="731806"/>
                    <a:pt x="2838926" y="733615"/>
                  </a:cubicBezTo>
                  <a:cubicBezTo>
                    <a:pt x="2797397" y="736473"/>
                    <a:pt x="2755869" y="739521"/>
                    <a:pt x="2714340" y="742093"/>
                  </a:cubicBezTo>
                  <a:cubicBezTo>
                    <a:pt x="2672715" y="744665"/>
                    <a:pt x="2631091" y="746474"/>
                    <a:pt x="2589562" y="749237"/>
                  </a:cubicBezTo>
                  <a:cubicBezTo>
                    <a:pt x="2556796" y="751332"/>
                    <a:pt x="2524125" y="754666"/>
                    <a:pt x="2491264" y="756857"/>
                  </a:cubicBezTo>
                  <a:cubicBezTo>
                    <a:pt x="2462499" y="758762"/>
                    <a:pt x="2433733" y="759809"/>
                    <a:pt x="2404967" y="761524"/>
                  </a:cubicBezTo>
                  <a:cubicBezTo>
                    <a:pt x="2360295" y="764191"/>
                    <a:pt x="2315623" y="767144"/>
                    <a:pt x="2271046" y="769715"/>
                  </a:cubicBezTo>
                  <a:cubicBezTo>
                    <a:pt x="2245328" y="771144"/>
                    <a:pt x="2219611" y="772192"/>
                    <a:pt x="2193989" y="773144"/>
                  </a:cubicBezTo>
                  <a:cubicBezTo>
                    <a:pt x="2158460" y="774573"/>
                    <a:pt x="2122932" y="775240"/>
                    <a:pt x="2087499" y="777145"/>
                  </a:cubicBezTo>
                  <a:cubicBezTo>
                    <a:pt x="2047970" y="779336"/>
                    <a:pt x="2008537" y="782765"/>
                    <a:pt x="1969008" y="785336"/>
                  </a:cubicBezTo>
                  <a:cubicBezTo>
                    <a:pt x="1947482" y="786765"/>
                    <a:pt x="1925860" y="787813"/>
                    <a:pt x="1904238" y="788575"/>
                  </a:cubicBezTo>
                  <a:cubicBezTo>
                    <a:pt x="1842516" y="790861"/>
                    <a:pt x="1780794" y="792861"/>
                    <a:pt x="1718977" y="795147"/>
                  </a:cubicBezTo>
                  <a:cubicBezTo>
                    <a:pt x="1640300" y="798100"/>
                    <a:pt x="1561529" y="801338"/>
                    <a:pt x="1482852" y="804196"/>
                  </a:cubicBezTo>
                  <a:cubicBezTo>
                    <a:pt x="1385602" y="807720"/>
                    <a:pt x="1288352" y="811340"/>
                    <a:pt x="1191101" y="814102"/>
                  </a:cubicBezTo>
                  <a:cubicBezTo>
                    <a:pt x="1052608" y="817912"/>
                    <a:pt x="914114" y="821436"/>
                    <a:pt x="775621" y="824103"/>
                  </a:cubicBezTo>
                  <a:cubicBezTo>
                    <a:pt x="644271" y="826580"/>
                    <a:pt x="512921" y="827818"/>
                    <a:pt x="381571" y="829723"/>
                  </a:cubicBezTo>
                  <a:cubicBezTo>
                    <a:pt x="260032" y="831437"/>
                    <a:pt x="138494" y="833342"/>
                    <a:pt x="16954" y="835152"/>
                  </a:cubicBezTo>
                  <a:cubicBezTo>
                    <a:pt x="11335" y="835247"/>
                    <a:pt x="5620" y="834676"/>
                    <a:pt x="0" y="834485"/>
                  </a:cubicBezTo>
                  <a:cubicBezTo>
                    <a:pt x="2286" y="832771"/>
                    <a:pt x="4286" y="830009"/>
                    <a:pt x="6763" y="829628"/>
                  </a:cubicBezTo>
                  <a:cubicBezTo>
                    <a:pt x="11811" y="828865"/>
                    <a:pt x="17050" y="829342"/>
                    <a:pt x="22193" y="829247"/>
                  </a:cubicBezTo>
                  <a:cubicBezTo>
                    <a:pt x="68485" y="828199"/>
                    <a:pt x="114776" y="827437"/>
                    <a:pt x="160972" y="826008"/>
                  </a:cubicBezTo>
                  <a:cubicBezTo>
                    <a:pt x="211741" y="824389"/>
                    <a:pt x="262509" y="822008"/>
                    <a:pt x="313277" y="819912"/>
                  </a:cubicBezTo>
                  <a:cubicBezTo>
                    <a:pt x="361474" y="817912"/>
                    <a:pt x="409670" y="816007"/>
                    <a:pt x="457867" y="813626"/>
                  </a:cubicBezTo>
                  <a:cubicBezTo>
                    <a:pt x="494729" y="811816"/>
                    <a:pt x="531590" y="809625"/>
                    <a:pt x="568452" y="807530"/>
                  </a:cubicBezTo>
                  <a:cubicBezTo>
                    <a:pt x="623792" y="804386"/>
                    <a:pt x="679037" y="801243"/>
                    <a:pt x="734378" y="798195"/>
                  </a:cubicBezTo>
                  <a:cubicBezTo>
                    <a:pt x="772287" y="796100"/>
                    <a:pt x="810197" y="794480"/>
                    <a:pt x="848106" y="791909"/>
                  </a:cubicBezTo>
                  <a:cubicBezTo>
                    <a:pt x="886968" y="789337"/>
                    <a:pt x="925735" y="785717"/>
                    <a:pt x="964502" y="783050"/>
                  </a:cubicBezTo>
                  <a:cubicBezTo>
                    <a:pt x="1000792" y="780574"/>
                    <a:pt x="1037177" y="778859"/>
                    <a:pt x="1073468" y="776478"/>
                  </a:cubicBezTo>
                  <a:cubicBezTo>
                    <a:pt x="1117473" y="773621"/>
                    <a:pt x="1161383" y="770573"/>
                    <a:pt x="1205294" y="767525"/>
                  </a:cubicBezTo>
                  <a:cubicBezTo>
                    <a:pt x="1219581" y="766572"/>
                    <a:pt x="1233869" y="765143"/>
                    <a:pt x="1248251" y="764381"/>
                  </a:cubicBezTo>
                  <a:cubicBezTo>
                    <a:pt x="1273873" y="763048"/>
                    <a:pt x="1299591" y="762762"/>
                    <a:pt x="1325213" y="760952"/>
                  </a:cubicBezTo>
                  <a:cubicBezTo>
                    <a:pt x="1359408" y="758571"/>
                    <a:pt x="1393507" y="754952"/>
                    <a:pt x="1427702" y="752189"/>
                  </a:cubicBezTo>
                  <a:cubicBezTo>
                    <a:pt x="1446086" y="750665"/>
                    <a:pt x="1464564" y="750189"/>
                    <a:pt x="1482947" y="748665"/>
                  </a:cubicBezTo>
                  <a:cubicBezTo>
                    <a:pt x="1515618" y="745998"/>
                    <a:pt x="1548194" y="742950"/>
                    <a:pt x="1580864" y="740093"/>
                  </a:cubicBezTo>
                  <a:cubicBezTo>
                    <a:pt x="1584484" y="739807"/>
                    <a:pt x="1588103" y="739807"/>
                    <a:pt x="1591628" y="739521"/>
                  </a:cubicBezTo>
                  <a:cubicBezTo>
                    <a:pt x="1630966" y="736473"/>
                    <a:pt x="1670209" y="733425"/>
                    <a:pt x="1709547" y="730472"/>
                  </a:cubicBezTo>
                  <a:cubicBezTo>
                    <a:pt x="1727454" y="729139"/>
                    <a:pt x="1745361" y="728663"/>
                    <a:pt x="1763268" y="727043"/>
                  </a:cubicBezTo>
                  <a:cubicBezTo>
                    <a:pt x="1792319" y="724472"/>
                    <a:pt x="1821276" y="721043"/>
                    <a:pt x="1850327" y="718376"/>
                  </a:cubicBezTo>
                  <a:cubicBezTo>
                    <a:pt x="1868710" y="716756"/>
                    <a:pt x="1887188" y="716185"/>
                    <a:pt x="1905572" y="714661"/>
                  </a:cubicBezTo>
                  <a:cubicBezTo>
                    <a:pt x="1941290" y="711803"/>
                    <a:pt x="1977009" y="708565"/>
                    <a:pt x="2012632" y="705707"/>
                  </a:cubicBezTo>
                  <a:cubicBezTo>
                    <a:pt x="2029492" y="704374"/>
                    <a:pt x="2046446" y="703707"/>
                    <a:pt x="2063210" y="702278"/>
                  </a:cubicBezTo>
                  <a:cubicBezTo>
                    <a:pt x="2073307" y="701421"/>
                    <a:pt x="2083403" y="699421"/>
                    <a:pt x="2093500" y="697992"/>
                  </a:cubicBezTo>
                  <a:cubicBezTo>
                    <a:pt x="2098072" y="697325"/>
                    <a:pt x="2102644" y="696659"/>
                    <a:pt x="2107216" y="696278"/>
                  </a:cubicBezTo>
                  <a:cubicBezTo>
                    <a:pt x="2140363" y="693230"/>
                    <a:pt x="2173415" y="690182"/>
                    <a:pt x="2206561" y="687419"/>
                  </a:cubicBezTo>
                  <a:cubicBezTo>
                    <a:pt x="2223421" y="685990"/>
                    <a:pt x="2240376" y="685419"/>
                    <a:pt x="2257140" y="683800"/>
                  </a:cubicBezTo>
                  <a:cubicBezTo>
                    <a:pt x="2295811" y="680085"/>
                    <a:pt x="2334483" y="675704"/>
                    <a:pt x="2373154" y="671989"/>
                  </a:cubicBezTo>
                  <a:cubicBezTo>
                    <a:pt x="2400205" y="669417"/>
                    <a:pt x="2427256" y="667703"/>
                    <a:pt x="2454307" y="665226"/>
                  </a:cubicBezTo>
                  <a:cubicBezTo>
                    <a:pt x="2483358" y="662559"/>
                    <a:pt x="2512314" y="659606"/>
                    <a:pt x="2541365" y="656749"/>
                  </a:cubicBezTo>
                  <a:cubicBezTo>
                    <a:pt x="2563749" y="654558"/>
                    <a:pt x="2586228" y="652272"/>
                    <a:pt x="2608612" y="649796"/>
                  </a:cubicBezTo>
                  <a:cubicBezTo>
                    <a:pt x="2633377" y="647129"/>
                    <a:pt x="2658237" y="644271"/>
                    <a:pt x="2683002" y="641509"/>
                  </a:cubicBezTo>
                  <a:cubicBezTo>
                    <a:pt x="2696242" y="640080"/>
                    <a:pt x="2709482" y="638651"/>
                    <a:pt x="2722721" y="637413"/>
                  </a:cubicBezTo>
                  <a:cubicBezTo>
                    <a:pt x="2747200" y="635127"/>
                    <a:pt x="2771680" y="633032"/>
                    <a:pt x="2796159" y="630555"/>
                  </a:cubicBezTo>
                  <a:cubicBezTo>
                    <a:pt x="2812923" y="628936"/>
                    <a:pt x="2829687" y="626936"/>
                    <a:pt x="2846451" y="624935"/>
                  </a:cubicBezTo>
                  <a:cubicBezTo>
                    <a:pt x="2866263" y="622649"/>
                    <a:pt x="2886075" y="619982"/>
                    <a:pt x="2905887" y="617696"/>
                  </a:cubicBezTo>
                  <a:cubicBezTo>
                    <a:pt x="2930747" y="614839"/>
                    <a:pt x="2955703" y="612172"/>
                    <a:pt x="2980563" y="609410"/>
                  </a:cubicBezTo>
                  <a:cubicBezTo>
                    <a:pt x="3006471" y="606552"/>
                    <a:pt x="3032379" y="603599"/>
                    <a:pt x="3058287" y="600742"/>
                  </a:cubicBezTo>
                  <a:cubicBezTo>
                    <a:pt x="3087243" y="597503"/>
                    <a:pt x="3116199" y="594265"/>
                    <a:pt x="3145155" y="590741"/>
                  </a:cubicBezTo>
                  <a:cubicBezTo>
                    <a:pt x="3176111" y="587026"/>
                    <a:pt x="3206972" y="582835"/>
                    <a:pt x="3237929" y="579120"/>
                  </a:cubicBezTo>
                  <a:cubicBezTo>
                    <a:pt x="3259265" y="576548"/>
                    <a:pt x="3280696" y="574834"/>
                    <a:pt x="3302032" y="572262"/>
                  </a:cubicBezTo>
                  <a:cubicBezTo>
                    <a:pt x="3317748" y="570357"/>
                    <a:pt x="3333369" y="567690"/>
                    <a:pt x="3349085" y="565690"/>
                  </a:cubicBezTo>
                  <a:cubicBezTo>
                    <a:pt x="3372898" y="562642"/>
                    <a:pt x="3396806" y="559784"/>
                    <a:pt x="3420618" y="556927"/>
                  </a:cubicBezTo>
                  <a:cubicBezTo>
                    <a:pt x="3440430" y="554546"/>
                    <a:pt x="3460242" y="552545"/>
                    <a:pt x="3480054" y="549974"/>
                  </a:cubicBezTo>
                  <a:cubicBezTo>
                    <a:pt x="3507867" y="546354"/>
                    <a:pt x="3535680" y="542163"/>
                    <a:pt x="3563588" y="538448"/>
                  </a:cubicBezTo>
                  <a:cubicBezTo>
                    <a:pt x="3592926" y="534448"/>
                    <a:pt x="3622358" y="530447"/>
                    <a:pt x="3651790" y="526828"/>
                  </a:cubicBezTo>
                  <a:cubicBezTo>
                    <a:pt x="3673602" y="524161"/>
                    <a:pt x="3695605" y="522446"/>
                    <a:pt x="3717417" y="519779"/>
                  </a:cubicBezTo>
                  <a:cubicBezTo>
                    <a:pt x="3732086" y="517970"/>
                    <a:pt x="3746564" y="515207"/>
                    <a:pt x="3761137" y="513112"/>
                  </a:cubicBezTo>
                  <a:cubicBezTo>
                    <a:pt x="3788950" y="509111"/>
                    <a:pt x="3816858" y="505301"/>
                    <a:pt x="3844671" y="501301"/>
                  </a:cubicBezTo>
                  <a:cubicBezTo>
                    <a:pt x="3882104" y="495872"/>
                    <a:pt x="3919538" y="490252"/>
                    <a:pt x="3956971" y="484918"/>
                  </a:cubicBezTo>
                  <a:cubicBezTo>
                    <a:pt x="3984308" y="481013"/>
                    <a:pt x="4011740" y="477584"/>
                    <a:pt x="4038981" y="473393"/>
                  </a:cubicBezTo>
                  <a:cubicBezTo>
                    <a:pt x="4061174" y="470059"/>
                    <a:pt x="4083272" y="465677"/>
                    <a:pt x="4105466" y="462153"/>
                  </a:cubicBezTo>
                  <a:cubicBezTo>
                    <a:pt x="4122611" y="459391"/>
                    <a:pt x="4139946" y="457581"/>
                    <a:pt x="4157091" y="454914"/>
                  </a:cubicBezTo>
                  <a:cubicBezTo>
                    <a:pt x="4200525" y="448247"/>
                    <a:pt x="4243959" y="441103"/>
                    <a:pt x="4287489" y="434531"/>
                  </a:cubicBezTo>
                  <a:cubicBezTo>
                    <a:pt x="4313778" y="430530"/>
                    <a:pt x="4340257" y="427768"/>
                    <a:pt x="4366546" y="423767"/>
                  </a:cubicBezTo>
                  <a:cubicBezTo>
                    <a:pt x="4386263" y="420815"/>
                    <a:pt x="4405789" y="416624"/>
                    <a:pt x="4425410" y="413195"/>
                  </a:cubicBezTo>
                  <a:cubicBezTo>
                    <a:pt x="4446080" y="409575"/>
                    <a:pt x="4466654" y="405765"/>
                    <a:pt x="4487418" y="402526"/>
                  </a:cubicBezTo>
                  <a:cubicBezTo>
                    <a:pt x="4509612" y="399098"/>
                    <a:pt x="4531995" y="396526"/>
                    <a:pt x="4554284" y="392906"/>
                  </a:cubicBezTo>
                  <a:cubicBezTo>
                    <a:pt x="4596670" y="385953"/>
                    <a:pt x="4639056" y="378809"/>
                    <a:pt x="4681252" y="371285"/>
                  </a:cubicBezTo>
                  <a:cubicBezTo>
                    <a:pt x="4712399" y="365760"/>
                    <a:pt x="4743355" y="359283"/>
                    <a:pt x="4774502" y="353568"/>
                  </a:cubicBezTo>
                  <a:cubicBezTo>
                    <a:pt x="4831843" y="342995"/>
                    <a:pt x="4889278" y="332804"/>
                    <a:pt x="4946619" y="322231"/>
                  </a:cubicBezTo>
                  <a:cubicBezTo>
                    <a:pt x="5000435" y="312230"/>
                    <a:pt x="5054251" y="302038"/>
                    <a:pt x="5108068" y="291846"/>
                  </a:cubicBezTo>
                  <a:cubicBezTo>
                    <a:pt x="5163312" y="281369"/>
                    <a:pt x="5218557" y="270891"/>
                    <a:pt x="5273707" y="260033"/>
                  </a:cubicBezTo>
                  <a:cubicBezTo>
                    <a:pt x="5294281" y="255937"/>
                    <a:pt x="5314569" y="250508"/>
                    <a:pt x="5335143" y="246221"/>
                  </a:cubicBezTo>
                  <a:cubicBezTo>
                    <a:pt x="5358670" y="241268"/>
                    <a:pt x="5382387" y="237173"/>
                    <a:pt x="5405914" y="232029"/>
                  </a:cubicBezTo>
                  <a:cubicBezTo>
                    <a:pt x="5434299" y="225933"/>
                    <a:pt x="5462492" y="219170"/>
                    <a:pt x="5490877" y="212884"/>
                  </a:cubicBezTo>
                  <a:cubicBezTo>
                    <a:pt x="5536787" y="202692"/>
                    <a:pt x="5582793" y="192977"/>
                    <a:pt x="5628608" y="182499"/>
                  </a:cubicBezTo>
                  <a:cubicBezTo>
                    <a:pt x="5652421" y="177070"/>
                    <a:pt x="5676043" y="170498"/>
                    <a:pt x="5699760" y="164687"/>
                  </a:cubicBezTo>
                  <a:cubicBezTo>
                    <a:pt x="5739003" y="155067"/>
                    <a:pt x="5778436" y="145923"/>
                    <a:pt x="5817585" y="136112"/>
                  </a:cubicBezTo>
                  <a:cubicBezTo>
                    <a:pt x="5842445" y="129921"/>
                    <a:pt x="5867115" y="122682"/>
                    <a:pt x="5891880" y="116300"/>
                  </a:cubicBezTo>
                  <a:cubicBezTo>
                    <a:pt x="5908739" y="111919"/>
                    <a:pt x="5925884" y="108680"/>
                    <a:pt x="5942743" y="104299"/>
                  </a:cubicBezTo>
                  <a:cubicBezTo>
                    <a:pt x="5964460" y="98584"/>
                    <a:pt x="5985891" y="92107"/>
                    <a:pt x="6007513" y="86106"/>
                  </a:cubicBezTo>
                  <a:cubicBezTo>
                    <a:pt x="6045803" y="75343"/>
                    <a:pt x="6084285" y="64865"/>
                    <a:pt x="6122480" y="53721"/>
                  </a:cubicBezTo>
                  <a:cubicBezTo>
                    <a:pt x="6163723" y="41720"/>
                    <a:pt x="6204776" y="29051"/>
                    <a:pt x="6245924" y="16764"/>
                  </a:cubicBezTo>
                  <a:cubicBezTo>
                    <a:pt x="6263926" y="11430"/>
                    <a:pt x="6281928" y="6096"/>
                    <a:pt x="6302693" y="0"/>
                  </a:cubicBezTo>
                  <a:cubicBezTo>
                    <a:pt x="6302693" y="89726"/>
                    <a:pt x="6302693" y="178118"/>
                    <a:pt x="6302693" y="266414"/>
                  </a:cubicBezTo>
                  <a:close/>
                </a:path>
              </a:pathLst>
            </a:custGeom>
            <a:solidFill>
              <a:srgbClr val="DCDDD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0551039A-6EBD-402B-A02E-626287AB2948}"/>
                </a:ext>
              </a:extLst>
            </p:cNvPr>
            <p:cNvSpPr/>
            <p:nvPr userDrawn="1"/>
          </p:nvSpPr>
          <p:spPr>
            <a:xfrm>
              <a:off x="-122" y="5830372"/>
              <a:ext cx="12179759" cy="746699"/>
            </a:xfrm>
            <a:custGeom>
              <a:avLst/>
              <a:gdLst>
                <a:gd name="connsiteX0" fmla="*/ 9484709 w 9477375"/>
                <a:gd name="connsiteY0" fmla="*/ 0 h 581025"/>
                <a:gd name="connsiteX1" fmla="*/ 9484614 w 9477375"/>
                <a:gd name="connsiteY1" fmla="*/ 70580 h 581025"/>
                <a:gd name="connsiteX2" fmla="*/ 9382125 w 9477375"/>
                <a:gd name="connsiteY2" fmla="*/ 92012 h 581025"/>
                <a:gd name="connsiteX3" fmla="*/ 9254109 w 9477375"/>
                <a:gd name="connsiteY3" fmla="*/ 117919 h 581025"/>
                <a:gd name="connsiteX4" fmla="*/ 9113710 w 9477375"/>
                <a:gd name="connsiteY4" fmla="*/ 145161 h 581025"/>
                <a:gd name="connsiteX5" fmla="*/ 8991409 w 9477375"/>
                <a:gd name="connsiteY5" fmla="*/ 168116 h 581025"/>
                <a:gd name="connsiteX6" fmla="*/ 8836819 w 9477375"/>
                <a:gd name="connsiteY6" fmla="*/ 194691 h 581025"/>
                <a:gd name="connsiteX7" fmla="*/ 8674608 w 9477375"/>
                <a:gd name="connsiteY7" fmla="*/ 221837 h 581025"/>
                <a:gd name="connsiteX8" fmla="*/ 8510492 w 9477375"/>
                <a:gd name="connsiteY8" fmla="*/ 247460 h 581025"/>
                <a:gd name="connsiteX9" fmla="*/ 8382858 w 9477375"/>
                <a:gd name="connsiteY9" fmla="*/ 267748 h 581025"/>
                <a:gd name="connsiteX10" fmla="*/ 8323231 w 9477375"/>
                <a:gd name="connsiteY10" fmla="*/ 275082 h 581025"/>
                <a:gd name="connsiteX11" fmla="*/ 8238173 w 9477375"/>
                <a:gd name="connsiteY11" fmla="*/ 288036 h 581025"/>
                <a:gd name="connsiteX12" fmla="*/ 8180261 w 9477375"/>
                <a:gd name="connsiteY12" fmla="*/ 295942 h 581025"/>
                <a:gd name="connsiteX13" fmla="*/ 8081106 w 9477375"/>
                <a:gd name="connsiteY13" fmla="*/ 309182 h 581025"/>
                <a:gd name="connsiteX14" fmla="*/ 7962043 w 9477375"/>
                <a:gd name="connsiteY14" fmla="*/ 324041 h 581025"/>
                <a:gd name="connsiteX15" fmla="*/ 7853744 w 9477375"/>
                <a:gd name="connsiteY15" fmla="*/ 337947 h 581025"/>
                <a:gd name="connsiteX16" fmla="*/ 7763637 w 9477375"/>
                <a:gd name="connsiteY16" fmla="*/ 348710 h 581025"/>
                <a:gd name="connsiteX17" fmla="*/ 7673435 w 9477375"/>
                <a:gd name="connsiteY17" fmla="*/ 359569 h 581025"/>
                <a:gd name="connsiteX18" fmla="*/ 7575519 w 9477375"/>
                <a:gd name="connsiteY18" fmla="*/ 370427 h 581025"/>
                <a:gd name="connsiteX19" fmla="*/ 7474744 w 9477375"/>
                <a:gd name="connsiteY19" fmla="*/ 382429 h 581025"/>
                <a:gd name="connsiteX20" fmla="*/ 7404164 w 9477375"/>
                <a:gd name="connsiteY20" fmla="*/ 388906 h 581025"/>
                <a:gd name="connsiteX21" fmla="*/ 7278434 w 9477375"/>
                <a:gd name="connsiteY21" fmla="*/ 401003 h 581025"/>
                <a:gd name="connsiteX22" fmla="*/ 7145179 w 9477375"/>
                <a:gd name="connsiteY22" fmla="*/ 414338 h 581025"/>
                <a:gd name="connsiteX23" fmla="*/ 6994874 w 9477375"/>
                <a:gd name="connsiteY23" fmla="*/ 428816 h 581025"/>
                <a:gd name="connsiteX24" fmla="*/ 6878384 w 9477375"/>
                <a:gd name="connsiteY24" fmla="*/ 439103 h 581025"/>
                <a:gd name="connsiteX25" fmla="*/ 6703314 w 9477375"/>
                <a:gd name="connsiteY25" fmla="*/ 453961 h 581025"/>
                <a:gd name="connsiteX26" fmla="*/ 6577394 w 9477375"/>
                <a:gd name="connsiteY26" fmla="*/ 463868 h 581025"/>
                <a:gd name="connsiteX27" fmla="*/ 6431376 w 9477375"/>
                <a:gd name="connsiteY27" fmla="*/ 475583 h 581025"/>
                <a:gd name="connsiteX28" fmla="*/ 6322124 w 9477375"/>
                <a:gd name="connsiteY28" fmla="*/ 482441 h 581025"/>
                <a:gd name="connsiteX29" fmla="*/ 6239257 w 9477375"/>
                <a:gd name="connsiteY29" fmla="*/ 489871 h 581025"/>
                <a:gd name="connsiteX30" fmla="*/ 6186964 w 9477375"/>
                <a:gd name="connsiteY30" fmla="*/ 493967 h 581025"/>
                <a:gd name="connsiteX31" fmla="*/ 5982082 w 9477375"/>
                <a:gd name="connsiteY31" fmla="*/ 506159 h 581025"/>
                <a:gd name="connsiteX32" fmla="*/ 5894165 w 9477375"/>
                <a:gd name="connsiteY32" fmla="*/ 510254 h 581025"/>
                <a:gd name="connsiteX33" fmla="*/ 5801963 w 9477375"/>
                <a:gd name="connsiteY33" fmla="*/ 517017 h 581025"/>
                <a:gd name="connsiteX34" fmla="*/ 5737289 w 9477375"/>
                <a:gd name="connsiteY34" fmla="*/ 521684 h 581025"/>
                <a:gd name="connsiteX35" fmla="*/ 5590794 w 9477375"/>
                <a:gd name="connsiteY35" fmla="*/ 528257 h 581025"/>
                <a:gd name="connsiteX36" fmla="*/ 5404199 w 9477375"/>
                <a:gd name="connsiteY36" fmla="*/ 537401 h 581025"/>
                <a:gd name="connsiteX37" fmla="*/ 5196078 w 9477375"/>
                <a:gd name="connsiteY37" fmla="*/ 547116 h 581025"/>
                <a:gd name="connsiteX38" fmla="*/ 4952238 w 9477375"/>
                <a:gd name="connsiteY38" fmla="*/ 556451 h 581025"/>
                <a:gd name="connsiteX39" fmla="*/ 4766977 w 9477375"/>
                <a:gd name="connsiteY39" fmla="*/ 562642 h 581025"/>
                <a:gd name="connsiteX40" fmla="*/ 4594194 w 9477375"/>
                <a:gd name="connsiteY40" fmla="*/ 570262 h 581025"/>
                <a:gd name="connsiteX41" fmla="*/ 4574096 w 9477375"/>
                <a:gd name="connsiteY41" fmla="*/ 571214 h 581025"/>
                <a:gd name="connsiteX42" fmla="*/ 4360831 w 9477375"/>
                <a:gd name="connsiteY42" fmla="*/ 574929 h 581025"/>
                <a:gd name="connsiteX43" fmla="*/ 3835432 w 9477375"/>
                <a:gd name="connsiteY43" fmla="*/ 584168 h 581025"/>
                <a:gd name="connsiteX44" fmla="*/ 3541776 w 9477375"/>
                <a:gd name="connsiteY44" fmla="*/ 587312 h 581025"/>
                <a:gd name="connsiteX45" fmla="*/ 3093530 w 9477375"/>
                <a:gd name="connsiteY45" fmla="*/ 590169 h 581025"/>
                <a:gd name="connsiteX46" fmla="*/ 2649950 w 9477375"/>
                <a:gd name="connsiteY46" fmla="*/ 585978 h 581025"/>
                <a:gd name="connsiteX47" fmla="*/ 2458307 w 9477375"/>
                <a:gd name="connsiteY47" fmla="*/ 583502 h 581025"/>
                <a:gd name="connsiteX48" fmla="*/ 2442877 w 9477375"/>
                <a:gd name="connsiteY48" fmla="*/ 584168 h 581025"/>
                <a:gd name="connsiteX49" fmla="*/ 2374964 w 9477375"/>
                <a:gd name="connsiteY49" fmla="*/ 581216 h 581025"/>
                <a:gd name="connsiteX50" fmla="*/ 2050542 w 9477375"/>
                <a:gd name="connsiteY50" fmla="*/ 574643 h 581025"/>
                <a:gd name="connsiteX51" fmla="*/ 1879092 w 9477375"/>
                <a:gd name="connsiteY51" fmla="*/ 570167 h 581025"/>
                <a:gd name="connsiteX52" fmla="*/ 1703261 w 9477375"/>
                <a:gd name="connsiteY52" fmla="*/ 562547 h 581025"/>
                <a:gd name="connsiteX53" fmla="*/ 1598295 w 9477375"/>
                <a:gd name="connsiteY53" fmla="*/ 559403 h 581025"/>
                <a:gd name="connsiteX54" fmla="*/ 1342168 w 9477375"/>
                <a:gd name="connsiteY54" fmla="*/ 549974 h 581025"/>
                <a:gd name="connsiteX55" fmla="*/ 1218724 w 9477375"/>
                <a:gd name="connsiteY55" fmla="*/ 545783 h 581025"/>
                <a:gd name="connsiteX56" fmla="*/ 1067753 w 9477375"/>
                <a:gd name="connsiteY56" fmla="*/ 537115 h 581025"/>
                <a:gd name="connsiteX57" fmla="*/ 1006126 w 9477375"/>
                <a:gd name="connsiteY57" fmla="*/ 533972 h 581025"/>
                <a:gd name="connsiteX58" fmla="*/ 859822 w 9477375"/>
                <a:gd name="connsiteY58" fmla="*/ 525494 h 581025"/>
                <a:gd name="connsiteX59" fmla="*/ 762667 w 9477375"/>
                <a:gd name="connsiteY59" fmla="*/ 521494 h 581025"/>
                <a:gd name="connsiteX60" fmla="*/ 710279 w 9477375"/>
                <a:gd name="connsiteY60" fmla="*/ 518160 h 581025"/>
                <a:gd name="connsiteX61" fmla="*/ 611981 w 9477375"/>
                <a:gd name="connsiteY61" fmla="*/ 509969 h 581025"/>
                <a:gd name="connsiteX62" fmla="*/ 527209 w 9477375"/>
                <a:gd name="connsiteY62" fmla="*/ 505873 h 581025"/>
                <a:gd name="connsiteX63" fmla="*/ 462534 w 9477375"/>
                <a:gd name="connsiteY63" fmla="*/ 502253 h 581025"/>
                <a:gd name="connsiteX64" fmla="*/ 333280 w 9477375"/>
                <a:gd name="connsiteY64" fmla="*/ 493586 h 581025"/>
                <a:gd name="connsiteX65" fmla="*/ 276416 w 9477375"/>
                <a:gd name="connsiteY65" fmla="*/ 488918 h 581025"/>
                <a:gd name="connsiteX66" fmla="*/ 192024 w 9477375"/>
                <a:gd name="connsiteY66" fmla="*/ 481870 h 581025"/>
                <a:gd name="connsiteX67" fmla="*/ 81439 w 9477375"/>
                <a:gd name="connsiteY67" fmla="*/ 473107 h 581025"/>
                <a:gd name="connsiteX68" fmla="*/ 0 w 9477375"/>
                <a:gd name="connsiteY68" fmla="*/ 469297 h 581025"/>
                <a:gd name="connsiteX69" fmla="*/ 0 w 9477375"/>
                <a:gd name="connsiteY69" fmla="*/ 450723 h 581025"/>
                <a:gd name="connsiteX70" fmla="*/ 51340 w 9477375"/>
                <a:gd name="connsiteY70" fmla="*/ 456629 h 581025"/>
                <a:gd name="connsiteX71" fmla="*/ 152686 w 9477375"/>
                <a:gd name="connsiteY71" fmla="*/ 464439 h 581025"/>
                <a:gd name="connsiteX72" fmla="*/ 274225 w 9477375"/>
                <a:gd name="connsiteY72" fmla="*/ 473011 h 581025"/>
                <a:gd name="connsiteX73" fmla="*/ 378809 w 9477375"/>
                <a:gd name="connsiteY73" fmla="*/ 480822 h 581025"/>
                <a:gd name="connsiteX74" fmla="*/ 446627 w 9477375"/>
                <a:gd name="connsiteY74" fmla="*/ 484537 h 581025"/>
                <a:gd name="connsiteX75" fmla="*/ 548069 w 9477375"/>
                <a:gd name="connsiteY75" fmla="*/ 491490 h 581025"/>
                <a:gd name="connsiteX76" fmla="*/ 649796 w 9477375"/>
                <a:gd name="connsiteY76" fmla="*/ 497681 h 581025"/>
                <a:gd name="connsiteX77" fmla="*/ 794671 w 9477375"/>
                <a:gd name="connsiteY77" fmla="*/ 505873 h 581025"/>
                <a:gd name="connsiteX78" fmla="*/ 881063 w 9477375"/>
                <a:gd name="connsiteY78" fmla="*/ 509683 h 581025"/>
                <a:gd name="connsiteX79" fmla="*/ 1025843 w 9477375"/>
                <a:gd name="connsiteY79" fmla="*/ 518541 h 581025"/>
                <a:gd name="connsiteX80" fmla="*/ 1265015 w 9477375"/>
                <a:gd name="connsiteY80" fmla="*/ 528257 h 581025"/>
                <a:gd name="connsiteX81" fmla="*/ 1485710 w 9477375"/>
                <a:gd name="connsiteY81" fmla="*/ 537020 h 581025"/>
                <a:gd name="connsiteX82" fmla="*/ 1795939 w 9477375"/>
                <a:gd name="connsiteY82" fmla="*/ 547973 h 581025"/>
                <a:gd name="connsiteX83" fmla="*/ 2001393 w 9477375"/>
                <a:gd name="connsiteY83" fmla="*/ 553403 h 581025"/>
                <a:gd name="connsiteX84" fmla="*/ 2372201 w 9477375"/>
                <a:gd name="connsiteY84" fmla="*/ 561404 h 581025"/>
                <a:gd name="connsiteX85" fmla="*/ 2514410 w 9477375"/>
                <a:gd name="connsiteY85" fmla="*/ 562642 h 581025"/>
                <a:gd name="connsiteX86" fmla="*/ 3137154 w 9477375"/>
                <a:gd name="connsiteY86" fmla="*/ 567881 h 581025"/>
                <a:gd name="connsiteX87" fmla="*/ 3181922 w 9477375"/>
                <a:gd name="connsiteY87" fmla="*/ 567214 h 581025"/>
                <a:gd name="connsiteX88" fmla="*/ 3198876 w 9477375"/>
                <a:gd name="connsiteY88" fmla="*/ 567881 h 581025"/>
                <a:gd name="connsiteX89" fmla="*/ 3563493 w 9477375"/>
                <a:gd name="connsiteY89" fmla="*/ 562451 h 581025"/>
                <a:gd name="connsiteX90" fmla="*/ 3957542 w 9477375"/>
                <a:gd name="connsiteY90" fmla="*/ 556832 h 581025"/>
                <a:gd name="connsiteX91" fmla="*/ 4373023 w 9477375"/>
                <a:gd name="connsiteY91" fmla="*/ 546830 h 581025"/>
                <a:gd name="connsiteX92" fmla="*/ 4664774 w 9477375"/>
                <a:gd name="connsiteY92" fmla="*/ 536924 h 581025"/>
                <a:gd name="connsiteX93" fmla="*/ 4900899 w 9477375"/>
                <a:gd name="connsiteY93" fmla="*/ 527876 h 581025"/>
                <a:gd name="connsiteX94" fmla="*/ 5086159 w 9477375"/>
                <a:gd name="connsiteY94" fmla="*/ 521303 h 581025"/>
                <a:gd name="connsiteX95" fmla="*/ 5150930 w 9477375"/>
                <a:gd name="connsiteY95" fmla="*/ 518065 h 581025"/>
                <a:gd name="connsiteX96" fmla="*/ 5269421 w 9477375"/>
                <a:gd name="connsiteY96" fmla="*/ 509873 h 581025"/>
                <a:gd name="connsiteX97" fmla="*/ 5375910 w 9477375"/>
                <a:gd name="connsiteY97" fmla="*/ 505873 h 581025"/>
                <a:gd name="connsiteX98" fmla="*/ 5452967 w 9477375"/>
                <a:gd name="connsiteY98" fmla="*/ 502444 h 581025"/>
                <a:gd name="connsiteX99" fmla="*/ 5586889 w 9477375"/>
                <a:gd name="connsiteY99" fmla="*/ 494252 h 581025"/>
                <a:gd name="connsiteX100" fmla="*/ 5673185 w 9477375"/>
                <a:gd name="connsiteY100" fmla="*/ 489585 h 581025"/>
                <a:gd name="connsiteX101" fmla="*/ 5771483 w 9477375"/>
                <a:gd name="connsiteY101" fmla="*/ 481965 h 581025"/>
                <a:gd name="connsiteX102" fmla="*/ 5896261 w 9477375"/>
                <a:gd name="connsiteY102" fmla="*/ 474821 h 581025"/>
                <a:gd name="connsiteX103" fmla="*/ 6020848 w 9477375"/>
                <a:gd name="connsiteY103" fmla="*/ 466344 h 581025"/>
                <a:gd name="connsiteX104" fmla="*/ 6099239 w 9477375"/>
                <a:gd name="connsiteY104" fmla="*/ 460724 h 581025"/>
                <a:gd name="connsiteX105" fmla="*/ 6183630 w 9477375"/>
                <a:gd name="connsiteY105" fmla="*/ 454057 h 581025"/>
                <a:gd name="connsiteX106" fmla="*/ 6248305 w 9477375"/>
                <a:gd name="connsiteY106" fmla="*/ 449961 h 581025"/>
                <a:gd name="connsiteX107" fmla="*/ 6363558 w 9477375"/>
                <a:gd name="connsiteY107" fmla="*/ 441007 h 581025"/>
                <a:gd name="connsiteX108" fmla="*/ 6411183 w 9477375"/>
                <a:gd name="connsiteY108" fmla="*/ 437102 h 581025"/>
                <a:gd name="connsiteX109" fmla="*/ 6500050 w 9477375"/>
                <a:gd name="connsiteY109" fmla="*/ 428720 h 581025"/>
                <a:gd name="connsiteX110" fmla="*/ 6578442 w 9477375"/>
                <a:gd name="connsiteY110" fmla="*/ 422338 h 581025"/>
                <a:gd name="connsiteX111" fmla="*/ 6690550 w 9477375"/>
                <a:gd name="connsiteY111" fmla="*/ 413099 h 581025"/>
                <a:gd name="connsiteX112" fmla="*/ 6735033 w 9477375"/>
                <a:gd name="connsiteY112" fmla="*/ 409289 h 581025"/>
                <a:gd name="connsiteX113" fmla="*/ 6874383 w 9477375"/>
                <a:gd name="connsiteY113" fmla="*/ 395192 h 581025"/>
                <a:gd name="connsiteX114" fmla="*/ 6964776 w 9477375"/>
                <a:gd name="connsiteY114" fmla="*/ 386334 h 581025"/>
                <a:gd name="connsiteX115" fmla="*/ 7047262 w 9477375"/>
                <a:gd name="connsiteY115" fmla="*/ 376809 h 581025"/>
                <a:gd name="connsiteX116" fmla="*/ 7165372 w 9477375"/>
                <a:gd name="connsiteY116" fmla="*/ 366522 h 581025"/>
                <a:gd name="connsiteX117" fmla="*/ 7347299 w 9477375"/>
                <a:gd name="connsiteY117" fmla="*/ 345662 h 581025"/>
                <a:gd name="connsiteX118" fmla="*/ 7499985 w 9477375"/>
                <a:gd name="connsiteY118" fmla="*/ 327374 h 581025"/>
                <a:gd name="connsiteX119" fmla="*/ 7619333 w 9477375"/>
                <a:gd name="connsiteY119" fmla="*/ 314706 h 581025"/>
                <a:gd name="connsiteX120" fmla="*/ 7703439 w 9477375"/>
                <a:gd name="connsiteY120" fmla="*/ 304895 h 581025"/>
                <a:gd name="connsiteX121" fmla="*/ 7820787 w 9477375"/>
                <a:gd name="connsiteY121" fmla="*/ 289465 h 581025"/>
                <a:gd name="connsiteX122" fmla="*/ 7901654 w 9477375"/>
                <a:gd name="connsiteY122" fmla="*/ 279273 h 581025"/>
                <a:gd name="connsiteX123" fmla="*/ 7979093 w 9477375"/>
                <a:gd name="connsiteY123" fmla="*/ 267938 h 581025"/>
                <a:gd name="connsiteX124" fmla="*/ 8062817 w 9477375"/>
                <a:gd name="connsiteY124" fmla="*/ 256318 h 581025"/>
                <a:gd name="connsiteX125" fmla="*/ 8124825 w 9477375"/>
                <a:gd name="connsiteY125" fmla="*/ 246698 h 581025"/>
                <a:gd name="connsiteX126" fmla="*/ 8207217 w 9477375"/>
                <a:gd name="connsiteY126" fmla="*/ 235744 h 581025"/>
                <a:gd name="connsiteX127" fmla="*/ 8296657 w 9477375"/>
                <a:gd name="connsiteY127" fmla="*/ 221456 h 581025"/>
                <a:gd name="connsiteX128" fmla="*/ 8399907 w 9477375"/>
                <a:gd name="connsiteY128" fmla="*/ 206121 h 581025"/>
                <a:gd name="connsiteX129" fmla="*/ 8467820 w 9477375"/>
                <a:gd name="connsiteY129" fmla="*/ 194119 h 581025"/>
                <a:gd name="connsiteX130" fmla="*/ 8625554 w 9477375"/>
                <a:gd name="connsiteY130" fmla="*/ 168307 h 581025"/>
                <a:gd name="connsiteX131" fmla="*/ 8759762 w 9477375"/>
                <a:gd name="connsiteY131" fmla="*/ 144494 h 581025"/>
                <a:gd name="connsiteX132" fmla="*/ 8910828 w 9477375"/>
                <a:gd name="connsiteY132" fmla="*/ 117158 h 581025"/>
                <a:gd name="connsiteX133" fmla="*/ 9052560 w 9477375"/>
                <a:gd name="connsiteY133" fmla="*/ 90773 h 581025"/>
                <a:gd name="connsiteX134" fmla="*/ 9189625 w 9477375"/>
                <a:gd name="connsiteY134" fmla="*/ 62960 h 581025"/>
                <a:gd name="connsiteX135" fmla="*/ 9384601 w 9477375"/>
                <a:gd name="connsiteY135" fmla="*/ 20955 h 581025"/>
                <a:gd name="connsiteX136" fmla="*/ 9484709 w 9477375"/>
                <a:gd name="connsiteY136" fmla="*/ 0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9477375" h="581025">
                  <a:moveTo>
                    <a:pt x="9484709" y="0"/>
                  </a:moveTo>
                  <a:cubicBezTo>
                    <a:pt x="9484709" y="23527"/>
                    <a:pt x="9484709" y="47054"/>
                    <a:pt x="9484614" y="70580"/>
                  </a:cubicBezTo>
                  <a:cubicBezTo>
                    <a:pt x="9450419" y="77724"/>
                    <a:pt x="9416320" y="85058"/>
                    <a:pt x="9382125" y="92012"/>
                  </a:cubicBezTo>
                  <a:cubicBezTo>
                    <a:pt x="9339453" y="100775"/>
                    <a:pt x="9296781" y="109442"/>
                    <a:pt x="9254109" y="117919"/>
                  </a:cubicBezTo>
                  <a:cubicBezTo>
                    <a:pt x="9207341" y="127159"/>
                    <a:pt x="9160478" y="136208"/>
                    <a:pt x="9113710" y="145161"/>
                  </a:cubicBezTo>
                  <a:cubicBezTo>
                    <a:pt x="9072944" y="152972"/>
                    <a:pt x="9032272" y="160877"/>
                    <a:pt x="8991409" y="168116"/>
                  </a:cubicBezTo>
                  <a:cubicBezTo>
                    <a:pt x="8939975" y="177260"/>
                    <a:pt x="8888349" y="185928"/>
                    <a:pt x="8836819" y="194691"/>
                  </a:cubicBezTo>
                  <a:cubicBezTo>
                    <a:pt x="8782812" y="203835"/>
                    <a:pt x="8728710" y="213074"/>
                    <a:pt x="8674608" y="221837"/>
                  </a:cubicBezTo>
                  <a:cubicBezTo>
                    <a:pt x="8619934" y="230696"/>
                    <a:pt x="8565165" y="238792"/>
                    <a:pt x="8510492" y="247460"/>
                  </a:cubicBezTo>
                  <a:cubicBezTo>
                    <a:pt x="8467916" y="254127"/>
                    <a:pt x="8425434" y="261271"/>
                    <a:pt x="8382858" y="267748"/>
                  </a:cubicBezTo>
                  <a:cubicBezTo>
                    <a:pt x="8363045" y="270796"/>
                    <a:pt x="8343043" y="272225"/>
                    <a:pt x="8323231" y="275082"/>
                  </a:cubicBezTo>
                  <a:cubicBezTo>
                    <a:pt x="8294847" y="279083"/>
                    <a:pt x="8266557" y="283845"/>
                    <a:pt x="8238173" y="288036"/>
                  </a:cubicBezTo>
                  <a:cubicBezTo>
                    <a:pt x="8218932" y="290894"/>
                    <a:pt x="8199597" y="293370"/>
                    <a:pt x="8180261" y="295942"/>
                  </a:cubicBezTo>
                  <a:cubicBezTo>
                    <a:pt x="8147209" y="300419"/>
                    <a:pt x="8114253" y="304991"/>
                    <a:pt x="8081106" y="309182"/>
                  </a:cubicBezTo>
                  <a:cubicBezTo>
                    <a:pt x="8041386" y="314230"/>
                    <a:pt x="8001667" y="318992"/>
                    <a:pt x="7962043" y="324041"/>
                  </a:cubicBezTo>
                  <a:cubicBezTo>
                    <a:pt x="7925943" y="328613"/>
                    <a:pt x="7889844" y="333470"/>
                    <a:pt x="7853744" y="337947"/>
                  </a:cubicBezTo>
                  <a:cubicBezTo>
                    <a:pt x="7823740" y="341662"/>
                    <a:pt x="7793641" y="345186"/>
                    <a:pt x="7763637" y="348710"/>
                  </a:cubicBezTo>
                  <a:cubicBezTo>
                    <a:pt x="7733538" y="352330"/>
                    <a:pt x="7703535" y="356140"/>
                    <a:pt x="7673435" y="359569"/>
                  </a:cubicBezTo>
                  <a:cubicBezTo>
                    <a:pt x="7640765" y="363284"/>
                    <a:pt x="7608094" y="366713"/>
                    <a:pt x="7575519" y="370427"/>
                  </a:cubicBezTo>
                  <a:cubicBezTo>
                    <a:pt x="7541895" y="374332"/>
                    <a:pt x="7508367" y="378714"/>
                    <a:pt x="7474744" y="382429"/>
                  </a:cubicBezTo>
                  <a:cubicBezTo>
                    <a:pt x="7451313" y="385001"/>
                    <a:pt x="7427690" y="386715"/>
                    <a:pt x="7404164" y="388906"/>
                  </a:cubicBezTo>
                  <a:cubicBezTo>
                    <a:pt x="7362254" y="392906"/>
                    <a:pt x="7320344" y="396907"/>
                    <a:pt x="7278434" y="401003"/>
                  </a:cubicBezTo>
                  <a:cubicBezTo>
                    <a:pt x="7234047" y="405384"/>
                    <a:pt x="7189661" y="409956"/>
                    <a:pt x="7145179" y="414338"/>
                  </a:cubicBezTo>
                  <a:cubicBezTo>
                    <a:pt x="7095078" y="419291"/>
                    <a:pt x="7044976" y="424148"/>
                    <a:pt x="6994874" y="428816"/>
                  </a:cubicBezTo>
                  <a:cubicBezTo>
                    <a:pt x="6956013" y="432435"/>
                    <a:pt x="6917246" y="435769"/>
                    <a:pt x="6878384" y="439103"/>
                  </a:cubicBezTo>
                  <a:cubicBezTo>
                    <a:pt x="6819995" y="444151"/>
                    <a:pt x="6761607" y="449104"/>
                    <a:pt x="6703314" y="453961"/>
                  </a:cubicBezTo>
                  <a:cubicBezTo>
                    <a:pt x="6661309" y="457391"/>
                    <a:pt x="6619399" y="460534"/>
                    <a:pt x="6577394" y="463868"/>
                  </a:cubicBezTo>
                  <a:cubicBezTo>
                    <a:pt x="6528721" y="467773"/>
                    <a:pt x="6480048" y="472059"/>
                    <a:pt x="6431376" y="475583"/>
                  </a:cubicBezTo>
                  <a:cubicBezTo>
                    <a:pt x="6394990" y="478250"/>
                    <a:pt x="6358509" y="479774"/>
                    <a:pt x="6322124" y="482441"/>
                  </a:cubicBezTo>
                  <a:cubicBezTo>
                    <a:pt x="6294501" y="484442"/>
                    <a:pt x="6266879" y="487490"/>
                    <a:pt x="6239257" y="489871"/>
                  </a:cubicBezTo>
                  <a:cubicBezTo>
                    <a:pt x="6221826" y="491395"/>
                    <a:pt x="6204395" y="492919"/>
                    <a:pt x="6186964" y="493967"/>
                  </a:cubicBezTo>
                  <a:cubicBezTo>
                    <a:pt x="6118670" y="498157"/>
                    <a:pt x="6050376" y="502253"/>
                    <a:pt x="5982082" y="506159"/>
                  </a:cubicBezTo>
                  <a:cubicBezTo>
                    <a:pt x="5952840" y="507778"/>
                    <a:pt x="5923407" y="508445"/>
                    <a:pt x="5894165" y="510254"/>
                  </a:cubicBezTo>
                  <a:cubicBezTo>
                    <a:pt x="5863400" y="512064"/>
                    <a:pt x="5832729" y="514731"/>
                    <a:pt x="5801963" y="517017"/>
                  </a:cubicBezTo>
                  <a:cubicBezTo>
                    <a:pt x="5780437" y="518636"/>
                    <a:pt x="5758910" y="520636"/>
                    <a:pt x="5737289" y="521684"/>
                  </a:cubicBezTo>
                  <a:cubicBezTo>
                    <a:pt x="5688426" y="524161"/>
                    <a:pt x="5639562" y="525971"/>
                    <a:pt x="5590794" y="528257"/>
                  </a:cubicBezTo>
                  <a:cubicBezTo>
                    <a:pt x="5528596" y="531209"/>
                    <a:pt x="5466398" y="534448"/>
                    <a:pt x="5404199" y="537401"/>
                  </a:cubicBezTo>
                  <a:cubicBezTo>
                    <a:pt x="5334858" y="540734"/>
                    <a:pt x="5265420" y="544259"/>
                    <a:pt x="5196078" y="547116"/>
                  </a:cubicBezTo>
                  <a:cubicBezTo>
                    <a:pt x="5114830" y="550545"/>
                    <a:pt x="5033487" y="553498"/>
                    <a:pt x="4952238" y="556451"/>
                  </a:cubicBezTo>
                  <a:cubicBezTo>
                    <a:pt x="4890516" y="558737"/>
                    <a:pt x="4828699" y="560356"/>
                    <a:pt x="4766977" y="562642"/>
                  </a:cubicBezTo>
                  <a:cubicBezTo>
                    <a:pt x="4709351" y="564833"/>
                    <a:pt x="4651820" y="567690"/>
                    <a:pt x="4594194" y="570262"/>
                  </a:cubicBezTo>
                  <a:cubicBezTo>
                    <a:pt x="4587526" y="570548"/>
                    <a:pt x="4580859" y="571119"/>
                    <a:pt x="4574096" y="571214"/>
                  </a:cubicBezTo>
                  <a:cubicBezTo>
                    <a:pt x="4503039" y="572453"/>
                    <a:pt x="4431983" y="573691"/>
                    <a:pt x="4360831" y="574929"/>
                  </a:cubicBezTo>
                  <a:cubicBezTo>
                    <a:pt x="4185666" y="577977"/>
                    <a:pt x="4010597" y="581406"/>
                    <a:pt x="3835432" y="584168"/>
                  </a:cubicBezTo>
                  <a:cubicBezTo>
                    <a:pt x="3737515" y="585692"/>
                    <a:pt x="3639693" y="586550"/>
                    <a:pt x="3541776" y="587312"/>
                  </a:cubicBezTo>
                  <a:cubicBezTo>
                    <a:pt x="3392329" y="588550"/>
                    <a:pt x="3242977" y="590360"/>
                    <a:pt x="3093530" y="590169"/>
                  </a:cubicBezTo>
                  <a:cubicBezTo>
                    <a:pt x="2945702" y="589979"/>
                    <a:pt x="2797778" y="587502"/>
                    <a:pt x="2649950" y="585978"/>
                  </a:cubicBezTo>
                  <a:cubicBezTo>
                    <a:pt x="2586038" y="585311"/>
                    <a:pt x="2522220" y="584264"/>
                    <a:pt x="2458307" y="583502"/>
                  </a:cubicBezTo>
                  <a:cubicBezTo>
                    <a:pt x="2453164" y="583406"/>
                    <a:pt x="2448020" y="583978"/>
                    <a:pt x="2442877" y="584168"/>
                  </a:cubicBezTo>
                  <a:cubicBezTo>
                    <a:pt x="2420207" y="583216"/>
                    <a:pt x="2397633" y="581692"/>
                    <a:pt x="2374964" y="581216"/>
                  </a:cubicBezTo>
                  <a:cubicBezTo>
                    <a:pt x="2266855" y="578930"/>
                    <a:pt x="2158651" y="576929"/>
                    <a:pt x="2050542" y="574643"/>
                  </a:cubicBezTo>
                  <a:cubicBezTo>
                    <a:pt x="1993392" y="573405"/>
                    <a:pt x="1936242" y="572167"/>
                    <a:pt x="1879092" y="570167"/>
                  </a:cubicBezTo>
                  <a:cubicBezTo>
                    <a:pt x="1820513" y="568071"/>
                    <a:pt x="1761935" y="564928"/>
                    <a:pt x="1703261" y="562547"/>
                  </a:cubicBezTo>
                  <a:cubicBezTo>
                    <a:pt x="1668304" y="561118"/>
                    <a:pt x="1633252" y="560642"/>
                    <a:pt x="1598295" y="559403"/>
                  </a:cubicBezTo>
                  <a:cubicBezTo>
                    <a:pt x="1512856" y="556355"/>
                    <a:pt x="1427512" y="553022"/>
                    <a:pt x="1342168" y="549974"/>
                  </a:cubicBezTo>
                  <a:cubicBezTo>
                    <a:pt x="1301020" y="548450"/>
                    <a:pt x="1259777" y="547783"/>
                    <a:pt x="1218724" y="545783"/>
                  </a:cubicBezTo>
                  <a:cubicBezTo>
                    <a:pt x="1168432" y="543401"/>
                    <a:pt x="1118140" y="539972"/>
                    <a:pt x="1067753" y="537115"/>
                  </a:cubicBezTo>
                  <a:cubicBezTo>
                    <a:pt x="1047179" y="535972"/>
                    <a:pt x="1026604" y="535115"/>
                    <a:pt x="1006126" y="533972"/>
                  </a:cubicBezTo>
                  <a:cubicBezTo>
                    <a:pt x="957358" y="531209"/>
                    <a:pt x="908590" y="528066"/>
                    <a:pt x="859822" y="525494"/>
                  </a:cubicBezTo>
                  <a:cubicBezTo>
                    <a:pt x="827437" y="523780"/>
                    <a:pt x="795052" y="523018"/>
                    <a:pt x="762667" y="521494"/>
                  </a:cubicBezTo>
                  <a:cubicBezTo>
                    <a:pt x="745236" y="520732"/>
                    <a:pt x="727710" y="519589"/>
                    <a:pt x="710279" y="518160"/>
                  </a:cubicBezTo>
                  <a:cubicBezTo>
                    <a:pt x="677513" y="515588"/>
                    <a:pt x="644747" y="512255"/>
                    <a:pt x="611981" y="509969"/>
                  </a:cubicBezTo>
                  <a:cubicBezTo>
                    <a:pt x="583787" y="508063"/>
                    <a:pt x="555498" y="507302"/>
                    <a:pt x="527209" y="505873"/>
                  </a:cubicBezTo>
                  <a:cubicBezTo>
                    <a:pt x="505682" y="504825"/>
                    <a:pt x="484061" y="503682"/>
                    <a:pt x="462534" y="502253"/>
                  </a:cubicBezTo>
                  <a:cubicBezTo>
                    <a:pt x="419481" y="499491"/>
                    <a:pt x="376333" y="496538"/>
                    <a:pt x="333280" y="493586"/>
                  </a:cubicBezTo>
                  <a:cubicBezTo>
                    <a:pt x="314325" y="492252"/>
                    <a:pt x="295370" y="490538"/>
                    <a:pt x="276416" y="488918"/>
                  </a:cubicBezTo>
                  <a:cubicBezTo>
                    <a:pt x="248317" y="486537"/>
                    <a:pt x="220123" y="484156"/>
                    <a:pt x="192024" y="481870"/>
                  </a:cubicBezTo>
                  <a:cubicBezTo>
                    <a:pt x="155162" y="478917"/>
                    <a:pt x="118301" y="475583"/>
                    <a:pt x="81439" y="473107"/>
                  </a:cubicBezTo>
                  <a:cubicBezTo>
                    <a:pt x="54293" y="471297"/>
                    <a:pt x="27146" y="470535"/>
                    <a:pt x="0" y="469297"/>
                  </a:cubicBezTo>
                  <a:cubicBezTo>
                    <a:pt x="0" y="463105"/>
                    <a:pt x="0" y="456914"/>
                    <a:pt x="0" y="450723"/>
                  </a:cubicBezTo>
                  <a:cubicBezTo>
                    <a:pt x="17145" y="452723"/>
                    <a:pt x="34195" y="455105"/>
                    <a:pt x="51340" y="456629"/>
                  </a:cubicBezTo>
                  <a:cubicBezTo>
                    <a:pt x="85154" y="459486"/>
                    <a:pt x="118872" y="461963"/>
                    <a:pt x="152686" y="464439"/>
                  </a:cubicBezTo>
                  <a:cubicBezTo>
                    <a:pt x="193167" y="467392"/>
                    <a:pt x="233744" y="470059"/>
                    <a:pt x="274225" y="473011"/>
                  </a:cubicBezTo>
                  <a:cubicBezTo>
                    <a:pt x="309086" y="475583"/>
                    <a:pt x="343948" y="478441"/>
                    <a:pt x="378809" y="480822"/>
                  </a:cubicBezTo>
                  <a:cubicBezTo>
                    <a:pt x="401384" y="482346"/>
                    <a:pt x="424053" y="483108"/>
                    <a:pt x="446627" y="484537"/>
                  </a:cubicBezTo>
                  <a:cubicBezTo>
                    <a:pt x="480441" y="486728"/>
                    <a:pt x="514255" y="489299"/>
                    <a:pt x="548069" y="491490"/>
                  </a:cubicBezTo>
                  <a:cubicBezTo>
                    <a:pt x="581978" y="493681"/>
                    <a:pt x="615887" y="495681"/>
                    <a:pt x="649796" y="497681"/>
                  </a:cubicBezTo>
                  <a:cubicBezTo>
                    <a:pt x="698087" y="500444"/>
                    <a:pt x="746379" y="503301"/>
                    <a:pt x="794671" y="505873"/>
                  </a:cubicBezTo>
                  <a:cubicBezTo>
                    <a:pt x="823436" y="507397"/>
                    <a:pt x="852297" y="508063"/>
                    <a:pt x="881063" y="509683"/>
                  </a:cubicBezTo>
                  <a:cubicBezTo>
                    <a:pt x="929354" y="512445"/>
                    <a:pt x="977551" y="516255"/>
                    <a:pt x="1025843" y="518541"/>
                  </a:cubicBezTo>
                  <a:cubicBezTo>
                    <a:pt x="1105567" y="522256"/>
                    <a:pt x="1185291" y="525113"/>
                    <a:pt x="1265015" y="528257"/>
                  </a:cubicBezTo>
                  <a:cubicBezTo>
                    <a:pt x="1338548" y="531209"/>
                    <a:pt x="1412177" y="534257"/>
                    <a:pt x="1485710" y="537020"/>
                  </a:cubicBezTo>
                  <a:cubicBezTo>
                    <a:pt x="1589151" y="540830"/>
                    <a:pt x="1692497" y="544640"/>
                    <a:pt x="1795939" y="547973"/>
                  </a:cubicBezTo>
                  <a:cubicBezTo>
                    <a:pt x="1864424" y="550164"/>
                    <a:pt x="1932908" y="551783"/>
                    <a:pt x="2001393" y="553403"/>
                  </a:cubicBezTo>
                  <a:cubicBezTo>
                    <a:pt x="2124932" y="556260"/>
                    <a:pt x="2248567" y="559022"/>
                    <a:pt x="2372201" y="561404"/>
                  </a:cubicBezTo>
                  <a:cubicBezTo>
                    <a:pt x="2419636" y="562356"/>
                    <a:pt x="2466975" y="562261"/>
                    <a:pt x="2514410" y="562642"/>
                  </a:cubicBezTo>
                  <a:cubicBezTo>
                    <a:pt x="2721959" y="564356"/>
                    <a:pt x="2929604" y="566166"/>
                    <a:pt x="3137154" y="567881"/>
                  </a:cubicBezTo>
                  <a:cubicBezTo>
                    <a:pt x="3152109" y="567976"/>
                    <a:pt x="3167063" y="567404"/>
                    <a:pt x="3181922" y="567214"/>
                  </a:cubicBezTo>
                  <a:cubicBezTo>
                    <a:pt x="3187542" y="567500"/>
                    <a:pt x="3193256" y="567976"/>
                    <a:pt x="3198876" y="567881"/>
                  </a:cubicBezTo>
                  <a:cubicBezTo>
                    <a:pt x="3320415" y="566071"/>
                    <a:pt x="3441954" y="564261"/>
                    <a:pt x="3563493" y="562451"/>
                  </a:cubicBezTo>
                  <a:cubicBezTo>
                    <a:pt x="3694843" y="560546"/>
                    <a:pt x="3826193" y="559403"/>
                    <a:pt x="3957542" y="556832"/>
                  </a:cubicBezTo>
                  <a:cubicBezTo>
                    <a:pt x="4096036" y="554165"/>
                    <a:pt x="4234529" y="550640"/>
                    <a:pt x="4373023" y="546830"/>
                  </a:cubicBezTo>
                  <a:cubicBezTo>
                    <a:pt x="4470273" y="544163"/>
                    <a:pt x="4567523" y="540449"/>
                    <a:pt x="4664774" y="536924"/>
                  </a:cubicBezTo>
                  <a:cubicBezTo>
                    <a:pt x="4743450" y="534067"/>
                    <a:pt x="4822222" y="530828"/>
                    <a:pt x="4900899" y="527876"/>
                  </a:cubicBezTo>
                  <a:cubicBezTo>
                    <a:pt x="4962620" y="525590"/>
                    <a:pt x="5024342" y="523589"/>
                    <a:pt x="5086159" y="521303"/>
                  </a:cubicBezTo>
                  <a:cubicBezTo>
                    <a:pt x="5107781" y="520541"/>
                    <a:pt x="5129308" y="519494"/>
                    <a:pt x="5150930" y="518065"/>
                  </a:cubicBezTo>
                  <a:cubicBezTo>
                    <a:pt x="5190458" y="515493"/>
                    <a:pt x="5229892" y="512064"/>
                    <a:pt x="5269421" y="509873"/>
                  </a:cubicBezTo>
                  <a:cubicBezTo>
                    <a:pt x="5304854" y="507873"/>
                    <a:pt x="5340382" y="507206"/>
                    <a:pt x="5375910" y="505873"/>
                  </a:cubicBezTo>
                  <a:cubicBezTo>
                    <a:pt x="5401628" y="504825"/>
                    <a:pt x="5427345" y="503873"/>
                    <a:pt x="5452967" y="502444"/>
                  </a:cubicBezTo>
                  <a:cubicBezTo>
                    <a:pt x="5497640" y="499872"/>
                    <a:pt x="5542312" y="496919"/>
                    <a:pt x="5586889" y="494252"/>
                  </a:cubicBezTo>
                  <a:cubicBezTo>
                    <a:pt x="5615654" y="492538"/>
                    <a:pt x="5644420" y="491585"/>
                    <a:pt x="5673185" y="489585"/>
                  </a:cubicBezTo>
                  <a:cubicBezTo>
                    <a:pt x="5705951" y="487394"/>
                    <a:pt x="5738622" y="484061"/>
                    <a:pt x="5771483" y="481965"/>
                  </a:cubicBezTo>
                  <a:cubicBezTo>
                    <a:pt x="5813013" y="479203"/>
                    <a:pt x="5854732" y="477393"/>
                    <a:pt x="5896261" y="474821"/>
                  </a:cubicBezTo>
                  <a:cubicBezTo>
                    <a:pt x="5937790" y="472250"/>
                    <a:pt x="5979319" y="469202"/>
                    <a:pt x="6020848" y="466344"/>
                  </a:cubicBezTo>
                  <a:cubicBezTo>
                    <a:pt x="6046947" y="464534"/>
                    <a:pt x="6073141" y="462629"/>
                    <a:pt x="6099239" y="460724"/>
                  </a:cubicBezTo>
                  <a:cubicBezTo>
                    <a:pt x="6127433" y="458534"/>
                    <a:pt x="6155531" y="456057"/>
                    <a:pt x="6183630" y="454057"/>
                  </a:cubicBezTo>
                  <a:cubicBezTo>
                    <a:pt x="6205157" y="452533"/>
                    <a:pt x="6226778" y="451580"/>
                    <a:pt x="6248305" y="449961"/>
                  </a:cubicBezTo>
                  <a:cubicBezTo>
                    <a:pt x="6286691" y="447104"/>
                    <a:pt x="6325172" y="443960"/>
                    <a:pt x="6363558" y="441007"/>
                  </a:cubicBezTo>
                  <a:cubicBezTo>
                    <a:pt x="6379464" y="439769"/>
                    <a:pt x="6395371" y="438531"/>
                    <a:pt x="6411183" y="437102"/>
                  </a:cubicBezTo>
                  <a:cubicBezTo>
                    <a:pt x="6440805" y="434340"/>
                    <a:pt x="6470428" y="431387"/>
                    <a:pt x="6500050" y="428720"/>
                  </a:cubicBezTo>
                  <a:cubicBezTo>
                    <a:pt x="6526149" y="426434"/>
                    <a:pt x="6552248" y="424529"/>
                    <a:pt x="6578442" y="422338"/>
                  </a:cubicBezTo>
                  <a:cubicBezTo>
                    <a:pt x="6615779" y="419291"/>
                    <a:pt x="6653213" y="416243"/>
                    <a:pt x="6690550" y="413099"/>
                  </a:cubicBezTo>
                  <a:cubicBezTo>
                    <a:pt x="6705409" y="411861"/>
                    <a:pt x="6720269" y="410718"/>
                    <a:pt x="6735033" y="409289"/>
                  </a:cubicBezTo>
                  <a:cubicBezTo>
                    <a:pt x="6781515" y="404622"/>
                    <a:pt x="6827901" y="399859"/>
                    <a:pt x="6874383" y="395192"/>
                  </a:cubicBezTo>
                  <a:cubicBezTo>
                    <a:pt x="6904482" y="392144"/>
                    <a:pt x="6934676" y="389477"/>
                    <a:pt x="6964776" y="386334"/>
                  </a:cubicBezTo>
                  <a:cubicBezTo>
                    <a:pt x="6992303" y="383381"/>
                    <a:pt x="7019734" y="379476"/>
                    <a:pt x="7047262" y="376809"/>
                  </a:cubicBezTo>
                  <a:cubicBezTo>
                    <a:pt x="7086600" y="372999"/>
                    <a:pt x="7126034" y="370713"/>
                    <a:pt x="7165372" y="366522"/>
                  </a:cubicBezTo>
                  <a:cubicBezTo>
                    <a:pt x="7226046" y="360140"/>
                    <a:pt x="7286625" y="352806"/>
                    <a:pt x="7347299" y="345662"/>
                  </a:cubicBezTo>
                  <a:cubicBezTo>
                    <a:pt x="7398258" y="339662"/>
                    <a:pt x="7449026" y="333185"/>
                    <a:pt x="7499985" y="327374"/>
                  </a:cubicBezTo>
                  <a:cubicBezTo>
                    <a:pt x="7539704" y="322802"/>
                    <a:pt x="7579614" y="319088"/>
                    <a:pt x="7619333" y="314706"/>
                  </a:cubicBezTo>
                  <a:cubicBezTo>
                    <a:pt x="7647337" y="311658"/>
                    <a:pt x="7675436" y="308420"/>
                    <a:pt x="7703439" y="304895"/>
                  </a:cubicBezTo>
                  <a:cubicBezTo>
                    <a:pt x="7742587" y="299942"/>
                    <a:pt x="7781734" y="294608"/>
                    <a:pt x="7820787" y="289465"/>
                  </a:cubicBezTo>
                  <a:cubicBezTo>
                    <a:pt x="7847743" y="285941"/>
                    <a:pt x="7874699" y="282893"/>
                    <a:pt x="7901654" y="279273"/>
                  </a:cubicBezTo>
                  <a:cubicBezTo>
                    <a:pt x="7927467" y="275749"/>
                    <a:pt x="7953280" y="271558"/>
                    <a:pt x="7979093" y="267938"/>
                  </a:cubicBezTo>
                  <a:cubicBezTo>
                    <a:pt x="8007001" y="263938"/>
                    <a:pt x="8034909" y="260318"/>
                    <a:pt x="8062817" y="256318"/>
                  </a:cubicBezTo>
                  <a:cubicBezTo>
                    <a:pt x="8083487" y="253365"/>
                    <a:pt x="8104156" y="249650"/>
                    <a:pt x="8124825" y="246698"/>
                  </a:cubicBezTo>
                  <a:cubicBezTo>
                    <a:pt x="8152257" y="242888"/>
                    <a:pt x="8179785" y="239840"/>
                    <a:pt x="8207217" y="235744"/>
                  </a:cubicBezTo>
                  <a:cubicBezTo>
                    <a:pt x="8237030" y="231362"/>
                    <a:pt x="8266748" y="226028"/>
                    <a:pt x="8296657" y="221456"/>
                  </a:cubicBezTo>
                  <a:cubicBezTo>
                    <a:pt x="8331042" y="216217"/>
                    <a:pt x="8365522" y="211550"/>
                    <a:pt x="8399907" y="206121"/>
                  </a:cubicBezTo>
                  <a:cubicBezTo>
                    <a:pt x="8422576" y="202597"/>
                    <a:pt x="8445151" y="197930"/>
                    <a:pt x="8467820" y="194119"/>
                  </a:cubicBezTo>
                  <a:cubicBezTo>
                    <a:pt x="8520398" y="185452"/>
                    <a:pt x="8572976" y="177260"/>
                    <a:pt x="8625554" y="168307"/>
                  </a:cubicBezTo>
                  <a:cubicBezTo>
                    <a:pt x="8670322" y="160687"/>
                    <a:pt x="8714994" y="152495"/>
                    <a:pt x="8759762" y="144494"/>
                  </a:cubicBezTo>
                  <a:cubicBezTo>
                    <a:pt x="8810149" y="135446"/>
                    <a:pt x="8860440" y="126302"/>
                    <a:pt x="8910828" y="117158"/>
                  </a:cubicBezTo>
                  <a:cubicBezTo>
                    <a:pt x="8958072" y="108490"/>
                    <a:pt x="9005411" y="99917"/>
                    <a:pt x="9052560" y="90773"/>
                  </a:cubicBezTo>
                  <a:cubicBezTo>
                    <a:pt x="9098280" y="81915"/>
                    <a:pt x="9144000" y="72581"/>
                    <a:pt x="9189625" y="62960"/>
                  </a:cubicBezTo>
                  <a:cubicBezTo>
                    <a:pt x="9254680" y="49244"/>
                    <a:pt x="9319641" y="35052"/>
                    <a:pt x="9384601" y="20955"/>
                  </a:cubicBezTo>
                  <a:cubicBezTo>
                    <a:pt x="9418034" y="14669"/>
                    <a:pt x="9451372" y="7334"/>
                    <a:pt x="9484709" y="0"/>
                  </a:cubicBezTo>
                  <a:close/>
                </a:path>
              </a:pathLst>
            </a:custGeom>
            <a:solidFill>
              <a:srgbClr val="6364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59" name="Grafik 50">
            <a:extLst>
              <a:ext uri="{FF2B5EF4-FFF2-40B4-BE49-F238E27FC236}">
                <a16:creationId xmlns:a16="http://schemas.microsoft.com/office/drawing/2014/main" id="{6F7F3940-EE40-45AE-B9C6-B3DAC6A1AD9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933839" y="6433658"/>
            <a:ext cx="1800960" cy="241200"/>
            <a:chOff x="2895600" y="3000375"/>
            <a:chExt cx="6400800" cy="857250"/>
          </a:xfrm>
        </p:grpSpPr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BDFF5178-886B-41EE-B761-BFAB57C274CC}"/>
                </a:ext>
              </a:extLst>
            </p:cNvPr>
            <p:cNvSpPr/>
            <p:nvPr/>
          </p:nvSpPr>
          <p:spPr>
            <a:xfrm>
              <a:off x="2895600" y="3212878"/>
              <a:ext cx="285750" cy="447675"/>
            </a:xfrm>
            <a:custGeom>
              <a:avLst/>
              <a:gdLst>
                <a:gd name="connsiteX0" fmla="*/ 289370 w 285750"/>
                <a:gd name="connsiteY0" fmla="*/ 306038 h 447675"/>
                <a:gd name="connsiteX1" fmla="*/ 268034 w 285750"/>
                <a:gd name="connsiteY1" fmla="*/ 414909 h 447675"/>
                <a:gd name="connsiteX2" fmla="*/ 169450 w 285750"/>
                <a:gd name="connsiteY2" fmla="*/ 448723 h 447675"/>
                <a:gd name="connsiteX3" fmla="*/ 68771 w 285750"/>
                <a:gd name="connsiteY3" fmla="*/ 424339 h 447675"/>
                <a:gd name="connsiteX4" fmla="*/ 44768 w 285750"/>
                <a:gd name="connsiteY4" fmla="*/ 335661 h 447675"/>
                <a:gd name="connsiteX5" fmla="*/ 44768 w 285750"/>
                <a:gd name="connsiteY5" fmla="*/ 149542 h 447675"/>
                <a:gd name="connsiteX6" fmla="*/ 0 w 285750"/>
                <a:gd name="connsiteY6" fmla="*/ 149542 h 447675"/>
                <a:gd name="connsiteX7" fmla="*/ 0 w 285750"/>
                <a:gd name="connsiteY7" fmla="*/ 82772 h 447675"/>
                <a:gd name="connsiteX8" fmla="*/ 44768 w 285750"/>
                <a:gd name="connsiteY8" fmla="*/ 82772 h 447675"/>
                <a:gd name="connsiteX9" fmla="*/ 44768 w 285750"/>
                <a:gd name="connsiteY9" fmla="*/ 0 h 447675"/>
                <a:gd name="connsiteX10" fmla="*/ 131445 w 285750"/>
                <a:gd name="connsiteY10" fmla="*/ 0 h 447675"/>
                <a:gd name="connsiteX11" fmla="*/ 131445 w 285750"/>
                <a:gd name="connsiteY11" fmla="*/ 82772 h 447675"/>
                <a:gd name="connsiteX12" fmla="*/ 270891 w 285750"/>
                <a:gd name="connsiteY12" fmla="*/ 82772 h 447675"/>
                <a:gd name="connsiteX13" fmla="*/ 270891 w 285750"/>
                <a:gd name="connsiteY13" fmla="*/ 149542 h 447675"/>
                <a:gd name="connsiteX14" fmla="*/ 131350 w 285750"/>
                <a:gd name="connsiteY14" fmla="*/ 149542 h 447675"/>
                <a:gd name="connsiteX15" fmla="*/ 131350 w 285750"/>
                <a:gd name="connsiteY15" fmla="*/ 336899 h 447675"/>
                <a:gd name="connsiteX16" fmla="*/ 144875 w 285750"/>
                <a:gd name="connsiteY16" fmla="*/ 378428 h 447675"/>
                <a:gd name="connsiteX17" fmla="*/ 169355 w 285750"/>
                <a:gd name="connsiteY17" fmla="*/ 382334 h 447675"/>
                <a:gd name="connsiteX18" fmla="*/ 212884 w 285750"/>
                <a:gd name="connsiteY18" fmla="*/ 328708 h 447675"/>
                <a:gd name="connsiteX19" fmla="*/ 212884 w 285750"/>
                <a:gd name="connsiteY19" fmla="*/ 306038 h 447675"/>
                <a:gd name="connsiteX20" fmla="*/ 289370 w 285750"/>
                <a:gd name="connsiteY20" fmla="*/ 306038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5750" h="447675">
                  <a:moveTo>
                    <a:pt x="289370" y="306038"/>
                  </a:moveTo>
                  <a:cubicBezTo>
                    <a:pt x="289370" y="359378"/>
                    <a:pt x="282226" y="395669"/>
                    <a:pt x="268034" y="414909"/>
                  </a:cubicBezTo>
                  <a:cubicBezTo>
                    <a:pt x="251365" y="437483"/>
                    <a:pt x="218504" y="448723"/>
                    <a:pt x="169450" y="448723"/>
                  </a:cubicBezTo>
                  <a:cubicBezTo>
                    <a:pt x="118301" y="448723"/>
                    <a:pt x="84773" y="440627"/>
                    <a:pt x="68771" y="424339"/>
                  </a:cubicBezTo>
                  <a:cubicBezTo>
                    <a:pt x="52769" y="408051"/>
                    <a:pt x="44768" y="378524"/>
                    <a:pt x="44768" y="335661"/>
                  </a:cubicBezTo>
                  <a:lnTo>
                    <a:pt x="44768" y="149542"/>
                  </a:lnTo>
                  <a:lnTo>
                    <a:pt x="0" y="149542"/>
                  </a:lnTo>
                  <a:lnTo>
                    <a:pt x="0" y="82772"/>
                  </a:lnTo>
                  <a:lnTo>
                    <a:pt x="44768" y="82772"/>
                  </a:lnTo>
                  <a:lnTo>
                    <a:pt x="44768" y="0"/>
                  </a:lnTo>
                  <a:lnTo>
                    <a:pt x="131445" y="0"/>
                  </a:lnTo>
                  <a:lnTo>
                    <a:pt x="131445" y="82772"/>
                  </a:lnTo>
                  <a:lnTo>
                    <a:pt x="270891" y="82772"/>
                  </a:lnTo>
                  <a:lnTo>
                    <a:pt x="270891" y="149542"/>
                  </a:lnTo>
                  <a:lnTo>
                    <a:pt x="131350" y="149542"/>
                  </a:lnTo>
                  <a:lnTo>
                    <a:pt x="131350" y="336899"/>
                  </a:lnTo>
                  <a:cubicBezTo>
                    <a:pt x="131350" y="360236"/>
                    <a:pt x="135827" y="374047"/>
                    <a:pt x="144875" y="378428"/>
                  </a:cubicBezTo>
                  <a:cubicBezTo>
                    <a:pt x="150114" y="381000"/>
                    <a:pt x="158306" y="382334"/>
                    <a:pt x="169355" y="382334"/>
                  </a:cubicBezTo>
                  <a:cubicBezTo>
                    <a:pt x="198311" y="382334"/>
                    <a:pt x="212884" y="364427"/>
                    <a:pt x="212884" y="328708"/>
                  </a:cubicBezTo>
                  <a:lnTo>
                    <a:pt x="212884" y="306038"/>
                  </a:lnTo>
                  <a:lnTo>
                    <a:pt x="289370" y="306038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03DDB6CE-38E0-4404-804C-CB31C1917AF4}"/>
                </a:ext>
              </a:extLst>
            </p:cNvPr>
            <p:cNvSpPr/>
            <p:nvPr/>
          </p:nvSpPr>
          <p:spPr>
            <a:xfrm>
              <a:off x="3226784" y="3291459"/>
              <a:ext cx="276225" cy="361950"/>
            </a:xfrm>
            <a:custGeom>
              <a:avLst/>
              <a:gdLst>
                <a:gd name="connsiteX0" fmla="*/ 277082 w 276225"/>
                <a:gd name="connsiteY0" fmla="*/ 142685 h 361950"/>
                <a:gd name="connsiteX1" fmla="*/ 196310 w 276225"/>
                <a:gd name="connsiteY1" fmla="*/ 142685 h 361950"/>
                <a:gd name="connsiteX2" fmla="*/ 182023 w 276225"/>
                <a:gd name="connsiteY2" fmla="*/ 73057 h 361950"/>
                <a:gd name="connsiteX3" fmla="*/ 151543 w 276225"/>
                <a:gd name="connsiteY3" fmla="*/ 65532 h 361950"/>
                <a:gd name="connsiteX4" fmla="*/ 102679 w 276225"/>
                <a:gd name="connsiteY4" fmla="*/ 83820 h 361950"/>
                <a:gd name="connsiteX5" fmla="*/ 86106 w 276225"/>
                <a:gd name="connsiteY5" fmla="*/ 144018 h 361950"/>
                <a:gd name="connsiteX6" fmla="*/ 86106 w 276225"/>
                <a:gd name="connsiteY6" fmla="*/ 365855 h 361950"/>
                <a:gd name="connsiteX7" fmla="*/ 0 w 276225"/>
                <a:gd name="connsiteY7" fmla="*/ 365855 h 361950"/>
                <a:gd name="connsiteX8" fmla="*/ 0 w 276225"/>
                <a:gd name="connsiteY8" fmla="*/ 4191 h 361950"/>
                <a:gd name="connsiteX9" fmla="*/ 84772 w 276225"/>
                <a:gd name="connsiteY9" fmla="*/ 4191 h 361950"/>
                <a:gd name="connsiteX10" fmla="*/ 82105 w 276225"/>
                <a:gd name="connsiteY10" fmla="*/ 52292 h 361950"/>
                <a:gd name="connsiteX11" fmla="*/ 86106 w 276225"/>
                <a:gd name="connsiteY11" fmla="*/ 52292 h 361950"/>
                <a:gd name="connsiteX12" fmla="*/ 181166 w 276225"/>
                <a:gd name="connsiteY12" fmla="*/ 0 h 361950"/>
                <a:gd name="connsiteX13" fmla="*/ 233839 w 276225"/>
                <a:gd name="connsiteY13" fmla="*/ 9716 h 361950"/>
                <a:gd name="connsiteX14" fmla="*/ 263938 w 276225"/>
                <a:gd name="connsiteY14" fmla="*/ 38481 h 361950"/>
                <a:gd name="connsiteX15" fmla="*/ 277082 w 276225"/>
                <a:gd name="connsiteY15" fmla="*/ 111633 h 361950"/>
                <a:gd name="connsiteX16" fmla="*/ 277082 w 276225"/>
                <a:gd name="connsiteY16" fmla="*/ 142685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6225" h="361950">
                  <a:moveTo>
                    <a:pt x="277082" y="142685"/>
                  </a:moveTo>
                  <a:lnTo>
                    <a:pt x="196310" y="142685"/>
                  </a:lnTo>
                  <a:cubicBezTo>
                    <a:pt x="196310" y="103251"/>
                    <a:pt x="191548" y="80010"/>
                    <a:pt x="182023" y="73057"/>
                  </a:cubicBezTo>
                  <a:cubicBezTo>
                    <a:pt x="175450" y="68199"/>
                    <a:pt x="165259" y="65723"/>
                    <a:pt x="151543" y="65532"/>
                  </a:cubicBezTo>
                  <a:cubicBezTo>
                    <a:pt x="130016" y="65151"/>
                    <a:pt x="113728" y="71342"/>
                    <a:pt x="102679" y="83820"/>
                  </a:cubicBezTo>
                  <a:cubicBezTo>
                    <a:pt x="91630" y="96393"/>
                    <a:pt x="86106" y="116491"/>
                    <a:pt x="86106" y="144018"/>
                  </a:cubicBezTo>
                  <a:lnTo>
                    <a:pt x="86106" y="365855"/>
                  </a:lnTo>
                  <a:lnTo>
                    <a:pt x="0" y="365855"/>
                  </a:lnTo>
                  <a:lnTo>
                    <a:pt x="0" y="4191"/>
                  </a:lnTo>
                  <a:lnTo>
                    <a:pt x="84772" y="4191"/>
                  </a:lnTo>
                  <a:lnTo>
                    <a:pt x="82105" y="52292"/>
                  </a:lnTo>
                  <a:lnTo>
                    <a:pt x="86106" y="52292"/>
                  </a:lnTo>
                  <a:cubicBezTo>
                    <a:pt x="101441" y="17431"/>
                    <a:pt x="133160" y="0"/>
                    <a:pt x="181166" y="0"/>
                  </a:cubicBezTo>
                  <a:cubicBezTo>
                    <a:pt x="203740" y="0"/>
                    <a:pt x="221266" y="3239"/>
                    <a:pt x="233839" y="9716"/>
                  </a:cubicBezTo>
                  <a:cubicBezTo>
                    <a:pt x="247364" y="16859"/>
                    <a:pt x="257461" y="26480"/>
                    <a:pt x="263938" y="38481"/>
                  </a:cubicBezTo>
                  <a:cubicBezTo>
                    <a:pt x="272701" y="54769"/>
                    <a:pt x="277082" y="79153"/>
                    <a:pt x="277082" y="111633"/>
                  </a:cubicBezTo>
                  <a:lnTo>
                    <a:pt x="277082" y="142685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2" name="Freihandform: Form 61">
              <a:extLst>
                <a:ext uri="{FF2B5EF4-FFF2-40B4-BE49-F238E27FC236}">
                  <a16:creationId xmlns:a16="http://schemas.microsoft.com/office/drawing/2014/main" id="{796E1525-0748-4BB6-B08F-A188B5C372C9}"/>
                </a:ext>
              </a:extLst>
            </p:cNvPr>
            <p:cNvSpPr/>
            <p:nvPr/>
          </p:nvSpPr>
          <p:spPr>
            <a:xfrm>
              <a:off x="3543014" y="3291289"/>
              <a:ext cx="333375" cy="361950"/>
            </a:xfrm>
            <a:custGeom>
              <a:avLst/>
              <a:gdLst>
                <a:gd name="connsiteX0" fmla="*/ 336328 w 333375"/>
                <a:gd name="connsiteY0" fmla="*/ 251630 h 361950"/>
                <a:gd name="connsiteX1" fmla="*/ 302514 w 333375"/>
                <a:gd name="connsiteY1" fmla="*/ 346023 h 361950"/>
                <a:gd name="connsiteX2" fmla="*/ 172307 w 333375"/>
                <a:gd name="connsiteY2" fmla="*/ 370217 h 361950"/>
                <a:gd name="connsiteX3" fmla="*/ 67818 w 333375"/>
                <a:gd name="connsiteY3" fmla="*/ 356405 h 361950"/>
                <a:gd name="connsiteX4" fmla="*/ 5905 w 333375"/>
                <a:gd name="connsiteY4" fmla="*/ 269442 h 361950"/>
                <a:gd name="connsiteX5" fmla="*/ 0 w 333375"/>
                <a:gd name="connsiteY5" fmla="*/ 179907 h 361950"/>
                <a:gd name="connsiteX6" fmla="*/ 36481 w 333375"/>
                <a:gd name="connsiteY6" fmla="*/ 35889 h 361950"/>
                <a:gd name="connsiteX7" fmla="*/ 166688 w 333375"/>
                <a:gd name="connsiteY7" fmla="*/ 75 h 361950"/>
                <a:gd name="connsiteX8" fmla="*/ 294894 w 333375"/>
                <a:gd name="connsiteY8" fmla="*/ 29698 h 361950"/>
                <a:gd name="connsiteX9" fmla="*/ 333089 w 333375"/>
                <a:gd name="connsiteY9" fmla="*/ 126948 h 361950"/>
                <a:gd name="connsiteX10" fmla="*/ 336328 w 333375"/>
                <a:gd name="connsiteY10" fmla="*/ 202005 h 361950"/>
                <a:gd name="connsiteX11" fmla="*/ 87535 w 333375"/>
                <a:gd name="connsiteY11" fmla="*/ 202005 h 361950"/>
                <a:gd name="connsiteX12" fmla="*/ 86201 w 333375"/>
                <a:gd name="connsiteY12" fmla="*/ 222008 h 361950"/>
                <a:gd name="connsiteX13" fmla="*/ 90202 w 333375"/>
                <a:gd name="connsiteY13" fmla="*/ 261251 h 361950"/>
                <a:gd name="connsiteX14" fmla="*/ 108871 w 333375"/>
                <a:gd name="connsiteY14" fmla="*/ 293731 h 361950"/>
                <a:gd name="connsiteX15" fmla="*/ 172307 w 333375"/>
                <a:gd name="connsiteY15" fmla="*/ 304018 h 361950"/>
                <a:gd name="connsiteX16" fmla="*/ 235744 w 333375"/>
                <a:gd name="connsiteY16" fmla="*/ 292397 h 361950"/>
                <a:gd name="connsiteX17" fmla="*/ 248888 w 333375"/>
                <a:gd name="connsiteY17" fmla="*/ 251726 h 361950"/>
                <a:gd name="connsiteX18" fmla="*/ 336328 w 333375"/>
                <a:gd name="connsiteY18" fmla="*/ 251726 h 361950"/>
                <a:gd name="connsiteX19" fmla="*/ 248793 w 333375"/>
                <a:gd name="connsiteY19" fmla="*/ 146855 h 361950"/>
                <a:gd name="connsiteX20" fmla="*/ 236982 w 333375"/>
                <a:gd name="connsiteY20" fmla="*/ 80752 h 361950"/>
                <a:gd name="connsiteX21" fmla="*/ 205169 w 333375"/>
                <a:gd name="connsiteY21" fmla="*/ 67988 h 361950"/>
                <a:gd name="connsiteX22" fmla="*/ 166688 w 333375"/>
                <a:gd name="connsiteY22" fmla="*/ 65607 h 361950"/>
                <a:gd name="connsiteX23" fmla="*/ 131350 w 333375"/>
                <a:gd name="connsiteY23" fmla="*/ 68465 h 361950"/>
                <a:gd name="connsiteX24" fmla="*/ 99917 w 333375"/>
                <a:gd name="connsiteY24" fmla="*/ 82085 h 361950"/>
                <a:gd name="connsiteX25" fmla="*/ 87440 w 333375"/>
                <a:gd name="connsiteY25" fmla="*/ 146855 h 361950"/>
                <a:gd name="connsiteX26" fmla="*/ 248793 w 333375"/>
                <a:gd name="connsiteY26" fmla="*/ 146855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33375" h="361950">
                  <a:moveTo>
                    <a:pt x="336328" y="251630"/>
                  </a:moveTo>
                  <a:cubicBezTo>
                    <a:pt x="336328" y="296017"/>
                    <a:pt x="325088" y="327545"/>
                    <a:pt x="302514" y="346023"/>
                  </a:cubicBezTo>
                  <a:cubicBezTo>
                    <a:pt x="282797" y="362216"/>
                    <a:pt x="239363" y="370217"/>
                    <a:pt x="172307" y="370217"/>
                  </a:cubicBezTo>
                  <a:cubicBezTo>
                    <a:pt x="126206" y="370217"/>
                    <a:pt x="91440" y="365645"/>
                    <a:pt x="67818" y="356405"/>
                  </a:cubicBezTo>
                  <a:cubicBezTo>
                    <a:pt x="33433" y="343070"/>
                    <a:pt x="12763" y="314114"/>
                    <a:pt x="5905" y="269442"/>
                  </a:cubicBezTo>
                  <a:cubicBezTo>
                    <a:pt x="2000" y="243915"/>
                    <a:pt x="0" y="214007"/>
                    <a:pt x="0" y="179907"/>
                  </a:cubicBezTo>
                  <a:cubicBezTo>
                    <a:pt x="0" y="107993"/>
                    <a:pt x="12192" y="60083"/>
                    <a:pt x="36481" y="35889"/>
                  </a:cubicBezTo>
                  <a:cubicBezTo>
                    <a:pt x="61817" y="10838"/>
                    <a:pt x="105251" y="-1068"/>
                    <a:pt x="166688" y="75"/>
                  </a:cubicBezTo>
                  <a:cubicBezTo>
                    <a:pt x="231172" y="1313"/>
                    <a:pt x="273939" y="11219"/>
                    <a:pt x="294894" y="29698"/>
                  </a:cubicBezTo>
                  <a:cubicBezTo>
                    <a:pt x="316802" y="49129"/>
                    <a:pt x="329470" y="81514"/>
                    <a:pt x="333089" y="126948"/>
                  </a:cubicBezTo>
                  <a:cubicBezTo>
                    <a:pt x="334423" y="144188"/>
                    <a:pt x="335471" y="169239"/>
                    <a:pt x="336328" y="202005"/>
                  </a:cubicBezTo>
                  <a:lnTo>
                    <a:pt x="87535" y="202005"/>
                  </a:lnTo>
                  <a:cubicBezTo>
                    <a:pt x="87535" y="209816"/>
                    <a:pt x="87058" y="216483"/>
                    <a:pt x="86201" y="222008"/>
                  </a:cubicBezTo>
                  <a:cubicBezTo>
                    <a:pt x="86963" y="239724"/>
                    <a:pt x="88297" y="252773"/>
                    <a:pt x="90202" y="261251"/>
                  </a:cubicBezTo>
                  <a:cubicBezTo>
                    <a:pt x="93631" y="277538"/>
                    <a:pt x="99917" y="288302"/>
                    <a:pt x="108871" y="293731"/>
                  </a:cubicBezTo>
                  <a:cubicBezTo>
                    <a:pt x="123158" y="300589"/>
                    <a:pt x="144209" y="304018"/>
                    <a:pt x="172307" y="304018"/>
                  </a:cubicBezTo>
                  <a:cubicBezTo>
                    <a:pt x="205073" y="304018"/>
                    <a:pt x="226219" y="300113"/>
                    <a:pt x="235744" y="292397"/>
                  </a:cubicBezTo>
                  <a:cubicBezTo>
                    <a:pt x="244507" y="285349"/>
                    <a:pt x="248888" y="271728"/>
                    <a:pt x="248888" y="251726"/>
                  </a:cubicBezTo>
                  <a:lnTo>
                    <a:pt x="336328" y="251726"/>
                  </a:lnTo>
                  <a:close/>
                  <a:moveTo>
                    <a:pt x="248793" y="146855"/>
                  </a:moveTo>
                  <a:cubicBezTo>
                    <a:pt x="248793" y="111232"/>
                    <a:pt x="244888" y="89134"/>
                    <a:pt x="236982" y="80752"/>
                  </a:cubicBezTo>
                  <a:cubicBezTo>
                    <a:pt x="230791" y="74180"/>
                    <a:pt x="220218" y="69893"/>
                    <a:pt x="205169" y="67988"/>
                  </a:cubicBezTo>
                  <a:cubicBezTo>
                    <a:pt x="200977" y="67512"/>
                    <a:pt x="188214" y="66750"/>
                    <a:pt x="166688" y="65607"/>
                  </a:cubicBezTo>
                  <a:cubicBezTo>
                    <a:pt x="149257" y="66464"/>
                    <a:pt x="137541" y="67417"/>
                    <a:pt x="131350" y="68465"/>
                  </a:cubicBezTo>
                  <a:cubicBezTo>
                    <a:pt x="116300" y="70941"/>
                    <a:pt x="105823" y="75513"/>
                    <a:pt x="99917" y="82085"/>
                  </a:cubicBezTo>
                  <a:cubicBezTo>
                    <a:pt x="91630" y="91420"/>
                    <a:pt x="87440" y="112946"/>
                    <a:pt x="87440" y="146855"/>
                  </a:cubicBezTo>
                  <a:lnTo>
                    <a:pt x="248793" y="146855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3" name="Freihandform: Form 62">
              <a:extLst>
                <a:ext uri="{FF2B5EF4-FFF2-40B4-BE49-F238E27FC236}">
                  <a16:creationId xmlns:a16="http://schemas.microsoft.com/office/drawing/2014/main" id="{176530B9-BFC4-4C43-8F99-CDFEADE1DE50}"/>
                </a:ext>
              </a:extLst>
            </p:cNvPr>
            <p:cNvSpPr/>
            <p:nvPr/>
          </p:nvSpPr>
          <p:spPr>
            <a:xfrm>
              <a:off x="3938588" y="3291510"/>
              <a:ext cx="323850" cy="361950"/>
            </a:xfrm>
            <a:custGeom>
              <a:avLst/>
              <a:gdLst>
                <a:gd name="connsiteX0" fmla="*/ 327279 w 323850"/>
                <a:gd name="connsiteY0" fmla="*/ 228739 h 361950"/>
                <a:gd name="connsiteX1" fmla="*/ 292132 w 323850"/>
                <a:gd name="connsiteY1" fmla="*/ 343135 h 361950"/>
                <a:gd name="connsiteX2" fmla="*/ 165354 w 323850"/>
                <a:gd name="connsiteY2" fmla="*/ 370090 h 361950"/>
                <a:gd name="connsiteX3" fmla="*/ 95345 w 323850"/>
                <a:gd name="connsiteY3" fmla="*/ 366185 h 361950"/>
                <a:gd name="connsiteX4" fmla="*/ 33814 w 323850"/>
                <a:gd name="connsiteY4" fmla="*/ 336277 h 361950"/>
                <a:gd name="connsiteX5" fmla="*/ 2381 w 323850"/>
                <a:gd name="connsiteY5" fmla="*/ 255886 h 361950"/>
                <a:gd name="connsiteX6" fmla="*/ 0 w 323850"/>
                <a:gd name="connsiteY6" fmla="*/ 189401 h 361950"/>
                <a:gd name="connsiteX7" fmla="*/ 3524 w 323850"/>
                <a:gd name="connsiteY7" fmla="*/ 112153 h 361950"/>
                <a:gd name="connsiteX8" fmla="*/ 31147 w 323850"/>
                <a:gd name="connsiteY8" fmla="*/ 41383 h 361950"/>
                <a:gd name="connsiteX9" fmla="*/ 82772 w 323850"/>
                <a:gd name="connsiteY9" fmla="*/ 8426 h 361950"/>
                <a:gd name="connsiteX10" fmla="*/ 162687 w 323850"/>
                <a:gd name="connsiteY10" fmla="*/ 44 h 361950"/>
                <a:gd name="connsiteX11" fmla="*/ 236506 w 323850"/>
                <a:gd name="connsiteY11" fmla="*/ 6140 h 361950"/>
                <a:gd name="connsiteX12" fmla="*/ 286607 w 323850"/>
                <a:gd name="connsiteY12" fmla="*/ 24142 h 361950"/>
                <a:gd name="connsiteX13" fmla="*/ 327279 w 323850"/>
                <a:gd name="connsiteY13" fmla="*/ 131584 h 361950"/>
                <a:gd name="connsiteX14" fmla="*/ 241173 w 323850"/>
                <a:gd name="connsiteY14" fmla="*/ 131584 h 361950"/>
                <a:gd name="connsiteX15" fmla="*/ 230029 w 323850"/>
                <a:gd name="connsiteY15" fmla="*/ 84817 h 361950"/>
                <a:gd name="connsiteX16" fmla="*/ 162592 w 323850"/>
                <a:gd name="connsiteY16" fmla="*/ 65481 h 361950"/>
                <a:gd name="connsiteX17" fmla="*/ 99155 w 323850"/>
                <a:gd name="connsiteY17" fmla="*/ 87484 h 361950"/>
                <a:gd name="connsiteX18" fmla="*/ 86011 w 323850"/>
                <a:gd name="connsiteY18" fmla="*/ 155778 h 361950"/>
                <a:gd name="connsiteX19" fmla="*/ 87535 w 323850"/>
                <a:gd name="connsiteY19" fmla="*/ 177781 h 361950"/>
                <a:gd name="connsiteX20" fmla="*/ 86011 w 323850"/>
                <a:gd name="connsiteY20" fmla="*/ 227406 h 361950"/>
                <a:gd name="connsiteX21" fmla="*/ 89916 w 323850"/>
                <a:gd name="connsiteY21" fmla="*/ 260743 h 361950"/>
                <a:gd name="connsiteX22" fmla="*/ 103346 w 323850"/>
                <a:gd name="connsiteY22" fmla="*/ 290842 h 361950"/>
                <a:gd name="connsiteX23" fmla="*/ 154972 w 323850"/>
                <a:gd name="connsiteY23" fmla="*/ 305320 h 361950"/>
                <a:gd name="connsiteX24" fmla="*/ 168116 w 323850"/>
                <a:gd name="connsiteY24" fmla="*/ 303796 h 361950"/>
                <a:gd name="connsiteX25" fmla="*/ 207359 w 323850"/>
                <a:gd name="connsiteY25" fmla="*/ 301225 h 361950"/>
                <a:gd name="connsiteX26" fmla="*/ 227267 w 323850"/>
                <a:gd name="connsiteY26" fmla="*/ 290842 h 361950"/>
                <a:gd name="connsiteX27" fmla="*/ 239744 w 323850"/>
                <a:gd name="connsiteY27" fmla="*/ 240550 h 361950"/>
                <a:gd name="connsiteX28" fmla="*/ 239744 w 323850"/>
                <a:gd name="connsiteY28" fmla="*/ 228739 h 361950"/>
                <a:gd name="connsiteX29" fmla="*/ 327279 w 323850"/>
                <a:gd name="connsiteY29" fmla="*/ 228739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3850" h="361950">
                  <a:moveTo>
                    <a:pt x="327279" y="228739"/>
                  </a:moveTo>
                  <a:cubicBezTo>
                    <a:pt x="327279" y="286080"/>
                    <a:pt x="315563" y="324180"/>
                    <a:pt x="292132" y="343135"/>
                  </a:cubicBezTo>
                  <a:cubicBezTo>
                    <a:pt x="270034" y="361042"/>
                    <a:pt x="227743" y="370090"/>
                    <a:pt x="165354" y="370090"/>
                  </a:cubicBezTo>
                  <a:cubicBezTo>
                    <a:pt x="132969" y="370090"/>
                    <a:pt x="109633" y="368757"/>
                    <a:pt x="95345" y="366185"/>
                  </a:cubicBezTo>
                  <a:cubicBezTo>
                    <a:pt x="68961" y="361613"/>
                    <a:pt x="48482" y="351612"/>
                    <a:pt x="33814" y="336277"/>
                  </a:cubicBezTo>
                  <a:cubicBezTo>
                    <a:pt x="16002" y="317512"/>
                    <a:pt x="5525" y="290747"/>
                    <a:pt x="2381" y="255886"/>
                  </a:cubicBezTo>
                  <a:cubicBezTo>
                    <a:pt x="762" y="238360"/>
                    <a:pt x="0" y="216262"/>
                    <a:pt x="0" y="189401"/>
                  </a:cubicBezTo>
                  <a:cubicBezTo>
                    <a:pt x="0" y="153968"/>
                    <a:pt x="1143" y="128251"/>
                    <a:pt x="3524" y="112153"/>
                  </a:cubicBezTo>
                  <a:cubicBezTo>
                    <a:pt x="7810" y="82912"/>
                    <a:pt x="16954" y="59290"/>
                    <a:pt x="31147" y="41383"/>
                  </a:cubicBezTo>
                  <a:cubicBezTo>
                    <a:pt x="44577" y="24333"/>
                    <a:pt x="61817" y="13379"/>
                    <a:pt x="82772" y="8426"/>
                  </a:cubicBezTo>
                  <a:cubicBezTo>
                    <a:pt x="105346" y="3283"/>
                    <a:pt x="131921" y="425"/>
                    <a:pt x="162687" y="44"/>
                  </a:cubicBezTo>
                  <a:cubicBezTo>
                    <a:pt x="187166" y="-337"/>
                    <a:pt x="211741" y="1759"/>
                    <a:pt x="236506" y="6140"/>
                  </a:cubicBezTo>
                  <a:cubicBezTo>
                    <a:pt x="259175" y="10331"/>
                    <a:pt x="275844" y="16332"/>
                    <a:pt x="286607" y="24142"/>
                  </a:cubicBezTo>
                  <a:cubicBezTo>
                    <a:pt x="313754" y="43859"/>
                    <a:pt x="327279" y="79673"/>
                    <a:pt x="327279" y="131584"/>
                  </a:cubicBezTo>
                  <a:lnTo>
                    <a:pt x="241173" y="131584"/>
                  </a:lnTo>
                  <a:cubicBezTo>
                    <a:pt x="241173" y="109296"/>
                    <a:pt x="237458" y="93675"/>
                    <a:pt x="230029" y="84817"/>
                  </a:cubicBezTo>
                  <a:cubicBezTo>
                    <a:pt x="221266" y="71958"/>
                    <a:pt x="198787" y="65481"/>
                    <a:pt x="162592" y="65481"/>
                  </a:cubicBezTo>
                  <a:cubicBezTo>
                    <a:pt x="129445" y="65481"/>
                    <a:pt x="108299" y="72815"/>
                    <a:pt x="99155" y="87484"/>
                  </a:cubicBezTo>
                  <a:cubicBezTo>
                    <a:pt x="92202" y="98818"/>
                    <a:pt x="87821" y="121583"/>
                    <a:pt x="86011" y="155778"/>
                  </a:cubicBezTo>
                  <a:cubicBezTo>
                    <a:pt x="87058" y="160350"/>
                    <a:pt x="87535" y="167684"/>
                    <a:pt x="87535" y="177781"/>
                  </a:cubicBezTo>
                  <a:cubicBezTo>
                    <a:pt x="87535" y="198831"/>
                    <a:pt x="87058" y="215404"/>
                    <a:pt x="86011" y="227406"/>
                  </a:cubicBezTo>
                  <a:cubicBezTo>
                    <a:pt x="87344" y="238550"/>
                    <a:pt x="88678" y="249599"/>
                    <a:pt x="89916" y="260743"/>
                  </a:cubicBezTo>
                  <a:cubicBezTo>
                    <a:pt x="91916" y="273126"/>
                    <a:pt x="96393" y="283127"/>
                    <a:pt x="103346" y="290842"/>
                  </a:cubicBezTo>
                  <a:cubicBezTo>
                    <a:pt x="112109" y="298653"/>
                    <a:pt x="129350" y="303511"/>
                    <a:pt x="154972" y="305320"/>
                  </a:cubicBezTo>
                  <a:cubicBezTo>
                    <a:pt x="158210" y="304273"/>
                    <a:pt x="162592" y="303796"/>
                    <a:pt x="168116" y="303796"/>
                  </a:cubicBezTo>
                  <a:cubicBezTo>
                    <a:pt x="186309" y="303796"/>
                    <a:pt x="199358" y="302939"/>
                    <a:pt x="207359" y="301225"/>
                  </a:cubicBezTo>
                  <a:cubicBezTo>
                    <a:pt x="215360" y="299510"/>
                    <a:pt x="222028" y="296081"/>
                    <a:pt x="227267" y="290842"/>
                  </a:cubicBezTo>
                  <a:cubicBezTo>
                    <a:pt x="235553" y="282651"/>
                    <a:pt x="239744" y="265887"/>
                    <a:pt x="239744" y="240550"/>
                  </a:cubicBezTo>
                  <a:lnTo>
                    <a:pt x="239744" y="228739"/>
                  </a:lnTo>
                  <a:lnTo>
                    <a:pt x="327279" y="228739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4" name="Freihandform: Form 63">
              <a:extLst>
                <a:ext uri="{FF2B5EF4-FFF2-40B4-BE49-F238E27FC236}">
                  <a16:creationId xmlns:a16="http://schemas.microsoft.com/office/drawing/2014/main" id="{7C367DA1-DC41-489B-A32A-416F97244A33}"/>
                </a:ext>
              </a:extLst>
            </p:cNvPr>
            <p:cNvSpPr/>
            <p:nvPr/>
          </p:nvSpPr>
          <p:spPr>
            <a:xfrm>
              <a:off x="4329303" y="3140583"/>
              <a:ext cx="323850" cy="514350"/>
            </a:xfrm>
            <a:custGeom>
              <a:avLst/>
              <a:gdLst>
                <a:gd name="connsiteX0" fmla="*/ 327946 w 323850"/>
                <a:gd name="connsiteY0" fmla="*/ 516731 h 514350"/>
                <a:gd name="connsiteX1" fmla="*/ 240316 w 323850"/>
                <a:gd name="connsiteY1" fmla="*/ 516731 h 514350"/>
                <a:gd name="connsiteX2" fmla="*/ 240316 w 323850"/>
                <a:gd name="connsiteY2" fmla="*/ 286607 h 514350"/>
                <a:gd name="connsiteX3" fmla="*/ 237363 w 323850"/>
                <a:gd name="connsiteY3" fmla="*/ 250698 h 514350"/>
                <a:gd name="connsiteX4" fmla="*/ 224504 w 323850"/>
                <a:gd name="connsiteY4" fmla="*/ 228791 h 514350"/>
                <a:gd name="connsiteX5" fmla="*/ 173546 w 323850"/>
                <a:gd name="connsiteY5" fmla="*/ 216313 h 514350"/>
                <a:gd name="connsiteX6" fmla="*/ 107442 w 323850"/>
                <a:gd name="connsiteY6" fmla="*/ 236982 h 514350"/>
                <a:gd name="connsiteX7" fmla="*/ 87439 w 323850"/>
                <a:gd name="connsiteY7" fmla="*/ 313563 h 514350"/>
                <a:gd name="connsiteX8" fmla="*/ 87439 w 323850"/>
                <a:gd name="connsiteY8" fmla="*/ 516731 h 514350"/>
                <a:gd name="connsiteX9" fmla="*/ 0 w 323850"/>
                <a:gd name="connsiteY9" fmla="*/ 516731 h 514350"/>
                <a:gd name="connsiteX10" fmla="*/ 0 w 323850"/>
                <a:gd name="connsiteY10" fmla="*/ 0 h 514350"/>
                <a:gd name="connsiteX11" fmla="*/ 87439 w 323850"/>
                <a:gd name="connsiteY11" fmla="*/ 0 h 514350"/>
                <a:gd name="connsiteX12" fmla="*/ 87439 w 323850"/>
                <a:gd name="connsiteY12" fmla="*/ 210121 h 514350"/>
                <a:gd name="connsiteX13" fmla="*/ 89440 w 323850"/>
                <a:gd name="connsiteY13" fmla="*/ 210121 h 514350"/>
                <a:gd name="connsiteX14" fmla="*/ 156400 w 323850"/>
                <a:gd name="connsiteY14" fmla="*/ 154115 h 514350"/>
                <a:gd name="connsiteX15" fmla="*/ 203835 w 323850"/>
                <a:gd name="connsiteY15" fmla="*/ 150876 h 514350"/>
                <a:gd name="connsiteX16" fmla="*/ 298323 w 323850"/>
                <a:gd name="connsiteY16" fmla="*/ 179261 h 514350"/>
                <a:gd name="connsiteX17" fmla="*/ 328041 w 323850"/>
                <a:gd name="connsiteY17" fmla="*/ 275558 h 514350"/>
                <a:gd name="connsiteX18" fmla="*/ 328041 w 323850"/>
                <a:gd name="connsiteY18" fmla="*/ 516731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3850" h="514350">
                  <a:moveTo>
                    <a:pt x="327946" y="516731"/>
                  </a:moveTo>
                  <a:lnTo>
                    <a:pt x="240316" y="516731"/>
                  </a:lnTo>
                  <a:lnTo>
                    <a:pt x="240316" y="286607"/>
                  </a:lnTo>
                  <a:cubicBezTo>
                    <a:pt x="240316" y="272034"/>
                    <a:pt x="239363" y="260033"/>
                    <a:pt x="237363" y="250698"/>
                  </a:cubicBezTo>
                  <a:cubicBezTo>
                    <a:pt x="235363" y="241364"/>
                    <a:pt x="231076" y="234029"/>
                    <a:pt x="224504" y="228791"/>
                  </a:cubicBezTo>
                  <a:cubicBezTo>
                    <a:pt x="214789" y="221075"/>
                    <a:pt x="197739" y="216884"/>
                    <a:pt x="173546" y="216313"/>
                  </a:cubicBezTo>
                  <a:cubicBezTo>
                    <a:pt x="141827" y="215551"/>
                    <a:pt x="119729" y="222409"/>
                    <a:pt x="107442" y="236982"/>
                  </a:cubicBezTo>
                  <a:cubicBezTo>
                    <a:pt x="94107" y="249745"/>
                    <a:pt x="87439" y="275273"/>
                    <a:pt x="87439" y="313563"/>
                  </a:cubicBezTo>
                  <a:lnTo>
                    <a:pt x="87439" y="516731"/>
                  </a:lnTo>
                  <a:lnTo>
                    <a:pt x="0" y="516731"/>
                  </a:lnTo>
                  <a:lnTo>
                    <a:pt x="0" y="0"/>
                  </a:lnTo>
                  <a:lnTo>
                    <a:pt x="87439" y="0"/>
                  </a:lnTo>
                  <a:lnTo>
                    <a:pt x="87439" y="210121"/>
                  </a:lnTo>
                  <a:lnTo>
                    <a:pt x="89440" y="210121"/>
                  </a:lnTo>
                  <a:cubicBezTo>
                    <a:pt x="100965" y="177927"/>
                    <a:pt x="123349" y="159258"/>
                    <a:pt x="156400" y="154115"/>
                  </a:cubicBezTo>
                  <a:cubicBezTo>
                    <a:pt x="169926" y="152019"/>
                    <a:pt x="185738" y="150876"/>
                    <a:pt x="203835" y="150876"/>
                  </a:cubicBezTo>
                  <a:cubicBezTo>
                    <a:pt x="246983" y="150876"/>
                    <a:pt x="278511" y="160306"/>
                    <a:pt x="298323" y="179261"/>
                  </a:cubicBezTo>
                  <a:cubicBezTo>
                    <a:pt x="318135" y="198120"/>
                    <a:pt x="328041" y="230219"/>
                    <a:pt x="328041" y="275558"/>
                  </a:cubicBezTo>
                  <a:lnTo>
                    <a:pt x="328041" y="516731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5" name="Freihandform: Form 64">
              <a:extLst>
                <a:ext uri="{FF2B5EF4-FFF2-40B4-BE49-F238E27FC236}">
                  <a16:creationId xmlns:a16="http://schemas.microsoft.com/office/drawing/2014/main" id="{614D990A-5560-4681-89A4-12B4B77A9A8B}"/>
                </a:ext>
              </a:extLst>
            </p:cNvPr>
            <p:cNvSpPr/>
            <p:nvPr/>
          </p:nvSpPr>
          <p:spPr>
            <a:xfrm>
              <a:off x="4741259" y="3291358"/>
              <a:ext cx="323850" cy="361950"/>
            </a:xfrm>
            <a:custGeom>
              <a:avLst/>
              <a:gdLst>
                <a:gd name="connsiteX0" fmla="*/ 327946 w 323850"/>
                <a:gd name="connsiteY0" fmla="*/ 365956 h 361950"/>
                <a:gd name="connsiteX1" fmla="*/ 240316 w 323850"/>
                <a:gd name="connsiteY1" fmla="*/ 365956 h 361950"/>
                <a:gd name="connsiteX2" fmla="*/ 240316 w 323850"/>
                <a:gd name="connsiteY2" fmla="*/ 138595 h 361950"/>
                <a:gd name="connsiteX3" fmla="*/ 215741 w 323850"/>
                <a:gd name="connsiteY3" fmla="*/ 72682 h 361950"/>
                <a:gd name="connsiteX4" fmla="*/ 173546 w 323850"/>
                <a:gd name="connsiteY4" fmla="*/ 65633 h 361950"/>
                <a:gd name="connsiteX5" fmla="*/ 106108 w 323850"/>
                <a:gd name="connsiteY5" fmla="*/ 87636 h 361950"/>
                <a:gd name="connsiteX6" fmla="*/ 91630 w 323850"/>
                <a:gd name="connsiteY6" fmla="*/ 116211 h 361950"/>
                <a:gd name="connsiteX7" fmla="*/ 87439 w 323850"/>
                <a:gd name="connsiteY7" fmla="*/ 169741 h 361950"/>
                <a:gd name="connsiteX8" fmla="*/ 87439 w 323850"/>
                <a:gd name="connsiteY8" fmla="*/ 366052 h 361950"/>
                <a:gd name="connsiteX9" fmla="*/ 0 w 323850"/>
                <a:gd name="connsiteY9" fmla="*/ 366052 h 361950"/>
                <a:gd name="connsiteX10" fmla="*/ 0 w 323850"/>
                <a:gd name="connsiteY10" fmla="*/ 4292 h 361950"/>
                <a:gd name="connsiteX11" fmla="*/ 87439 w 323850"/>
                <a:gd name="connsiteY11" fmla="*/ 4292 h 361950"/>
                <a:gd name="connsiteX12" fmla="*/ 87439 w 323850"/>
                <a:gd name="connsiteY12" fmla="*/ 59251 h 361950"/>
                <a:gd name="connsiteX13" fmla="*/ 89440 w 323850"/>
                <a:gd name="connsiteY13" fmla="*/ 59251 h 361950"/>
                <a:gd name="connsiteX14" fmla="*/ 156400 w 323850"/>
                <a:gd name="connsiteY14" fmla="*/ 3244 h 361950"/>
                <a:gd name="connsiteX15" fmla="*/ 203835 w 323850"/>
                <a:gd name="connsiteY15" fmla="*/ 6 h 361950"/>
                <a:gd name="connsiteX16" fmla="*/ 318230 w 323850"/>
                <a:gd name="connsiteY16" fmla="*/ 56870 h 361950"/>
                <a:gd name="connsiteX17" fmla="*/ 327946 w 323850"/>
                <a:gd name="connsiteY17" fmla="*/ 127546 h 361950"/>
                <a:gd name="connsiteX18" fmla="*/ 327946 w 323850"/>
                <a:gd name="connsiteY18" fmla="*/ 365956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3850" h="361950">
                  <a:moveTo>
                    <a:pt x="327946" y="365956"/>
                  </a:moveTo>
                  <a:lnTo>
                    <a:pt x="240316" y="365956"/>
                  </a:lnTo>
                  <a:lnTo>
                    <a:pt x="240316" y="138595"/>
                  </a:lnTo>
                  <a:cubicBezTo>
                    <a:pt x="240316" y="102781"/>
                    <a:pt x="232124" y="80873"/>
                    <a:pt x="215741" y="72682"/>
                  </a:cubicBezTo>
                  <a:cubicBezTo>
                    <a:pt x="206121" y="68014"/>
                    <a:pt x="192024" y="65633"/>
                    <a:pt x="173546" y="65633"/>
                  </a:cubicBezTo>
                  <a:cubicBezTo>
                    <a:pt x="142970" y="65633"/>
                    <a:pt x="120491" y="72967"/>
                    <a:pt x="106108" y="87636"/>
                  </a:cubicBezTo>
                  <a:cubicBezTo>
                    <a:pt x="99155" y="94780"/>
                    <a:pt x="94297" y="104305"/>
                    <a:pt x="91630" y="116211"/>
                  </a:cubicBezTo>
                  <a:cubicBezTo>
                    <a:pt x="88868" y="128879"/>
                    <a:pt x="87439" y="146691"/>
                    <a:pt x="87439" y="169741"/>
                  </a:cubicBezTo>
                  <a:lnTo>
                    <a:pt x="87439" y="366052"/>
                  </a:lnTo>
                  <a:lnTo>
                    <a:pt x="0" y="366052"/>
                  </a:lnTo>
                  <a:lnTo>
                    <a:pt x="0" y="4292"/>
                  </a:lnTo>
                  <a:lnTo>
                    <a:pt x="87439" y="4292"/>
                  </a:lnTo>
                  <a:lnTo>
                    <a:pt x="87439" y="59251"/>
                  </a:lnTo>
                  <a:lnTo>
                    <a:pt x="89440" y="59251"/>
                  </a:lnTo>
                  <a:cubicBezTo>
                    <a:pt x="100965" y="27057"/>
                    <a:pt x="123349" y="8388"/>
                    <a:pt x="156400" y="3244"/>
                  </a:cubicBezTo>
                  <a:cubicBezTo>
                    <a:pt x="170879" y="958"/>
                    <a:pt x="186690" y="-89"/>
                    <a:pt x="203835" y="6"/>
                  </a:cubicBezTo>
                  <a:cubicBezTo>
                    <a:pt x="266605" y="577"/>
                    <a:pt x="304800" y="19532"/>
                    <a:pt x="318230" y="56870"/>
                  </a:cubicBezTo>
                  <a:cubicBezTo>
                    <a:pt x="324707" y="74968"/>
                    <a:pt x="327946" y="98494"/>
                    <a:pt x="327946" y="127546"/>
                  </a:cubicBezTo>
                  <a:lnTo>
                    <a:pt x="327946" y="365956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6" name="Freihandform: Form 65">
              <a:extLst>
                <a:ext uri="{FF2B5EF4-FFF2-40B4-BE49-F238E27FC236}">
                  <a16:creationId xmlns:a16="http://schemas.microsoft.com/office/drawing/2014/main" id="{3551F17F-A7A0-4A97-A223-FC765D6F0720}"/>
                </a:ext>
              </a:extLst>
            </p:cNvPr>
            <p:cNvSpPr/>
            <p:nvPr/>
          </p:nvSpPr>
          <p:spPr>
            <a:xfrm>
              <a:off x="5140642" y="3291554"/>
              <a:ext cx="333375" cy="361950"/>
            </a:xfrm>
            <a:custGeom>
              <a:avLst/>
              <a:gdLst>
                <a:gd name="connsiteX0" fmla="*/ 341852 w 333375"/>
                <a:gd name="connsiteY0" fmla="*/ 186595 h 361950"/>
                <a:gd name="connsiteX1" fmla="*/ 335280 w 333375"/>
                <a:gd name="connsiteY1" fmla="*/ 281654 h 361950"/>
                <a:gd name="connsiteX2" fmla="*/ 302514 w 333375"/>
                <a:gd name="connsiteY2" fmla="*/ 341662 h 361950"/>
                <a:gd name="connsiteX3" fmla="*/ 247174 w 333375"/>
                <a:gd name="connsiteY3" fmla="*/ 364522 h 361950"/>
                <a:gd name="connsiteX4" fmla="*/ 169640 w 333375"/>
                <a:gd name="connsiteY4" fmla="*/ 369951 h 361950"/>
                <a:gd name="connsiteX5" fmla="*/ 61436 w 333375"/>
                <a:gd name="connsiteY5" fmla="*/ 354330 h 361950"/>
                <a:gd name="connsiteX6" fmla="*/ 25622 w 333375"/>
                <a:gd name="connsiteY6" fmla="*/ 325088 h 361950"/>
                <a:gd name="connsiteX7" fmla="*/ 0 w 333375"/>
                <a:gd name="connsiteY7" fmla="*/ 196215 h 361950"/>
                <a:gd name="connsiteX8" fmla="*/ 28289 w 333375"/>
                <a:gd name="connsiteY8" fmla="*/ 41339 h 361950"/>
                <a:gd name="connsiteX9" fmla="*/ 170974 w 333375"/>
                <a:gd name="connsiteY9" fmla="*/ 0 h 361950"/>
                <a:gd name="connsiteX10" fmla="*/ 271939 w 333375"/>
                <a:gd name="connsiteY10" fmla="*/ 12764 h 361950"/>
                <a:gd name="connsiteX11" fmla="*/ 306800 w 333375"/>
                <a:gd name="connsiteY11" fmla="*/ 33814 h 361950"/>
                <a:gd name="connsiteX12" fmla="*/ 335185 w 333375"/>
                <a:gd name="connsiteY12" fmla="*/ 89821 h 361950"/>
                <a:gd name="connsiteX13" fmla="*/ 341852 w 333375"/>
                <a:gd name="connsiteY13" fmla="*/ 186595 h 361950"/>
                <a:gd name="connsiteX14" fmla="*/ 254413 w 333375"/>
                <a:gd name="connsiteY14" fmla="*/ 186595 h 361950"/>
                <a:gd name="connsiteX15" fmla="*/ 239935 w 333375"/>
                <a:gd name="connsiteY15" fmla="*/ 86011 h 361950"/>
                <a:gd name="connsiteX16" fmla="*/ 208121 w 333375"/>
                <a:gd name="connsiteY16" fmla="*/ 68866 h 361950"/>
                <a:gd name="connsiteX17" fmla="*/ 170974 w 333375"/>
                <a:gd name="connsiteY17" fmla="*/ 65342 h 361950"/>
                <a:gd name="connsiteX18" fmla="*/ 134969 w 333375"/>
                <a:gd name="connsiteY18" fmla="*/ 68675 h 361950"/>
                <a:gd name="connsiteX19" fmla="*/ 103537 w 333375"/>
                <a:gd name="connsiteY19" fmla="*/ 84677 h 361950"/>
                <a:gd name="connsiteX20" fmla="*/ 87535 w 333375"/>
                <a:gd name="connsiteY20" fmla="*/ 186595 h 361950"/>
                <a:gd name="connsiteX21" fmla="*/ 100013 w 333375"/>
                <a:gd name="connsiteY21" fmla="*/ 280988 h 361950"/>
                <a:gd name="connsiteX22" fmla="*/ 170974 w 333375"/>
                <a:gd name="connsiteY22" fmla="*/ 303657 h 361950"/>
                <a:gd name="connsiteX23" fmla="*/ 239935 w 333375"/>
                <a:gd name="connsiteY23" fmla="*/ 285179 h 361950"/>
                <a:gd name="connsiteX24" fmla="*/ 254413 w 333375"/>
                <a:gd name="connsiteY24" fmla="*/ 186595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3375" h="361950">
                  <a:moveTo>
                    <a:pt x="341852" y="186595"/>
                  </a:moveTo>
                  <a:cubicBezTo>
                    <a:pt x="342329" y="221933"/>
                    <a:pt x="340138" y="253651"/>
                    <a:pt x="335280" y="281654"/>
                  </a:cubicBezTo>
                  <a:cubicBezTo>
                    <a:pt x="330708" y="307753"/>
                    <a:pt x="319754" y="327850"/>
                    <a:pt x="302514" y="341662"/>
                  </a:cubicBezTo>
                  <a:cubicBezTo>
                    <a:pt x="288036" y="353282"/>
                    <a:pt x="269558" y="360902"/>
                    <a:pt x="247174" y="364522"/>
                  </a:cubicBezTo>
                  <a:cubicBezTo>
                    <a:pt x="225361" y="368141"/>
                    <a:pt x="199454" y="369951"/>
                    <a:pt x="169640" y="369951"/>
                  </a:cubicBezTo>
                  <a:cubicBezTo>
                    <a:pt x="121063" y="369951"/>
                    <a:pt x="85058" y="364712"/>
                    <a:pt x="61436" y="354330"/>
                  </a:cubicBezTo>
                  <a:cubicBezTo>
                    <a:pt x="46577" y="347853"/>
                    <a:pt x="34576" y="338042"/>
                    <a:pt x="25622" y="325088"/>
                  </a:cubicBezTo>
                  <a:cubicBezTo>
                    <a:pt x="8573" y="300419"/>
                    <a:pt x="0" y="257461"/>
                    <a:pt x="0" y="196215"/>
                  </a:cubicBezTo>
                  <a:cubicBezTo>
                    <a:pt x="0" y="116586"/>
                    <a:pt x="9430" y="64960"/>
                    <a:pt x="28289" y="41339"/>
                  </a:cubicBezTo>
                  <a:cubicBezTo>
                    <a:pt x="50292" y="13716"/>
                    <a:pt x="97822" y="0"/>
                    <a:pt x="170974" y="0"/>
                  </a:cubicBezTo>
                  <a:cubicBezTo>
                    <a:pt x="215170" y="0"/>
                    <a:pt x="248793" y="4286"/>
                    <a:pt x="271939" y="12764"/>
                  </a:cubicBezTo>
                  <a:cubicBezTo>
                    <a:pt x="285845" y="17907"/>
                    <a:pt x="297466" y="24955"/>
                    <a:pt x="306800" y="33814"/>
                  </a:cubicBezTo>
                  <a:cubicBezTo>
                    <a:pt x="322135" y="48387"/>
                    <a:pt x="331660" y="67056"/>
                    <a:pt x="335185" y="89821"/>
                  </a:cubicBezTo>
                  <a:cubicBezTo>
                    <a:pt x="339185" y="115443"/>
                    <a:pt x="341471" y="147733"/>
                    <a:pt x="341852" y="186595"/>
                  </a:cubicBezTo>
                  <a:close/>
                  <a:moveTo>
                    <a:pt x="254413" y="186595"/>
                  </a:moveTo>
                  <a:cubicBezTo>
                    <a:pt x="254413" y="132017"/>
                    <a:pt x="249555" y="98489"/>
                    <a:pt x="239935" y="86011"/>
                  </a:cubicBezTo>
                  <a:cubicBezTo>
                    <a:pt x="233267" y="77533"/>
                    <a:pt x="222694" y="71723"/>
                    <a:pt x="208121" y="68866"/>
                  </a:cubicBezTo>
                  <a:cubicBezTo>
                    <a:pt x="202501" y="67627"/>
                    <a:pt x="190119" y="66484"/>
                    <a:pt x="170974" y="65342"/>
                  </a:cubicBezTo>
                  <a:cubicBezTo>
                    <a:pt x="152209" y="66484"/>
                    <a:pt x="140208" y="67627"/>
                    <a:pt x="134969" y="68675"/>
                  </a:cubicBezTo>
                  <a:cubicBezTo>
                    <a:pt x="121253" y="71342"/>
                    <a:pt x="110776" y="76676"/>
                    <a:pt x="103537" y="84677"/>
                  </a:cubicBezTo>
                  <a:cubicBezTo>
                    <a:pt x="92869" y="96393"/>
                    <a:pt x="87535" y="130302"/>
                    <a:pt x="87535" y="186595"/>
                  </a:cubicBezTo>
                  <a:cubicBezTo>
                    <a:pt x="87535" y="235649"/>
                    <a:pt x="91726" y="267081"/>
                    <a:pt x="100013" y="280988"/>
                  </a:cubicBezTo>
                  <a:cubicBezTo>
                    <a:pt x="109061" y="296132"/>
                    <a:pt x="132779" y="303657"/>
                    <a:pt x="170974" y="303657"/>
                  </a:cubicBezTo>
                  <a:cubicBezTo>
                    <a:pt x="206883" y="303657"/>
                    <a:pt x="229838" y="297466"/>
                    <a:pt x="239935" y="285179"/>
                  </a:cubicBezTo>
                  <a:cubicBezTo>
                    <a:pt x="249555" y="270510"/>
                    <a:pt x="254413" y="237649"/>
                    <a:pt x="254413" y="186595"/>
                  </a:cubicBez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7" name="Freihandform: Form 66">
              <a:extLst>
                <a:ext uri="{FF2B5EF4-FFF2-40B4-BE49-F238E27FC236}">
                  <a16:creationId xmlns:a16="http://schemas.microsoft.com/office/drawing/2014/main" id="{4CF7F39F-4FAB-452D-BAA9-14DEC07F39C2}"/>
                </a:ext>
              </a:extLst>
            </p:cNvPr>
            <p:cNvSpPr/>
            <p:nvPr/>
          </p:nvSpPr>
          <p:spPr>
            <a:xfrm>
              <a:off x="5555552" y="3140583"/>
              <a:ext cx="85725" cy="514350"/>
            </a:xfrm>
            <a:custGeom>
              <a:avLst/>
              <a:gdLst>
                <a:gd name="connsiteX0" fmla="*/ 86582 w 85725"/>
                <a:gd name="connsiteY0" fmla="*/ 516731 h 514350"/>
                <a:gd name="connsiteX1" fmla="*/ 0 w 85725"/>
                <a:gd name="connsiteY1" fmla="*/ 516731 h 514350"/>
                <a:gd name="connsiteX2" fmla="*/ 0 w 85725"/>
                <a:gd name="connsiteY2" fmla="*/ 0 h 514350"/>
                <a:gd name="connsiteX3" fmla="*/ 86582 w 85725"/>
                <a:gd name="connsiteY3" fmla="*/ 0 h 514350"/>
                <a:gd name="connsiteX4" fmla="*/ 86582 w 85725"/>
                <a:gd name="connsiteY4" fmla="*/ 516731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514350">
                  <a:moveTo>
                    <a:pt x="86582" y="516731"/>
                  </a:moveTo>
                  <a:lnTo>
                    <a:pt x="0" y="516731"/>
                  </a:lnTo>
                  <a:lnTo>
                    <a:pt x="0" y="0"/>
                  </a:lnTo>
                  <a:lnTo>
                    <a:pt x="86582" y="0"/>
                  </a:lnTo>
                  <a:lnTo>
                    <a:pt x="86582" y="516731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8" name="Freihandform: Form 67">
              <a:extLst>
                <a:ext uri="{FF2B5EF4-FFF2-40B4-BE49-F238E27FC236}">
                  <a16:creationId xmlns:a16="http://schemas.microsoft.com/office/drawing/2014/main" id="{D0E81B17-2C5A-43F1-B604-F2F0E78810B9}"/>
                </a:ext>
              </a:extLst>
            </p:cNvPr>
            <p:cNvSpPr/>
            <p:nvPr/>
          </p:nvSpPr>
          <p:spPr>
            <a:xfrm>
              <a:off x="5715381" y="3291554"/>
              <a:ext cx="333375" cy="361950"/>
            </a:xfrm>
            <a:custGeom>
              <a:avLst/>
              <a:gdLst>
                <a:gd name="connsiteX0" fmla="*/ 341757 w 333375"/>
                <a:gd name="connsiteY0" fmla="*/ 186595 h 361950"/>
                <a:gd name="connsiteX1" fmla="*/ 335185 w 333375"/>
                <a:gd name="connsiteY1" fmla="*/ 281654 h 361950"/>
                <a:gd name="connsiteX2" fmla="*/ 302419 w 333375"/>
                <a:gd name="connsiteY2" fmla="*/ 341662 h 361950"/>
                <a:gd name="connsiteX3" fmla="*/ 247079 w 333375"/>
                <a:gd name="connsiteY3" fmla="*/ 364522 h 361950"/>
                <a:gd name="connsiteX4" fmla="*/ 169545 w 333375"/>
                <a:gd name="connsiteY4" fmla="*/ 369951 h 361950"/>
                <a:gd name="connsiteX5" fmla="*/ 61341 w 333375"/>
                <a:gd name="connsiteY5" fmla="*/ 354330 h 361950"/>
                <a:gd name="connsiteX6" fmla="*/ 25527 w 333375"/>
                <a:gd name="connsiteY6" fmla="*/ 325088 h 361950"/>
                <a:gd name="connsiteX7" fmla="*/ 0 w 333375"/>
                <a:gd name="connsiteY7" fmla="*/ 196215 h 361950"/>
                <a:gd name="connsiteX8" fmla="*/ 28194 w 333375"/>
                <a:gd name="connsiteY8" fmla="*/ 41339 h 361950"/>
                <a:gd name="connsiteX9" fmla="*/ 170879 w 333375"/>
                <a:gd name="connsiteY9" fmla="*/ 0 h 361950"/>
                <a:gd name="connsiteX10" fmla="*/ 271843 w 333375"/>
                <a:gd name="connsiteY10" fmla="*/ 12764 h 361950"/>
                <a:gd name="connsiteX11" fmla="*/ 306705 w 333375"/>
                <a:gd name="connsiteY11" fmla="*/ 33814 h 361950"/>
                <a:gd name="connsiteX12" fmla="*/ 335089 w 333375"/>
                <a:gd name="connsiteY12" fmla="*/ 89821 h 361950"/>
                <a:gd name="connsiteX13" fmla="*/ 341757 w 333375"/>
                <a:gd name="connsiteY13" fmla="*/ 186595 h 361950"/>
                <a:gd name="connsiteX14" fmla="*/ 254317 w 333375"/>
                <a:gd name="connsiteY14" fmla="*/ 186595 h 361950"/>
                <a:gd name="connsiteX15" fmla="*/ 239839 w 333375"/>
                <a:gd name="connsiteY15" fmla="*/ 86011 h 361950"/>
                <a:gd name="connsiteX16" fmla="*/ 208026 w 333375"/>
                <a:gd name="connsiteY16" fmla="*/ 68866 h 361950"/>
                <a:gd name="connsiteX17" fmla="*/ 170879 w 333375"/>
                <a:gd name="connsiteY17" fmla="*/ 65342 h 361950"/>
                <a:gd name="connsiteX18" fmla="*/ 134874 w 333375"/>
                <a:gd name="connsiteY18" fmla="*/ 68675 h 361950"/>
                <a:gd name="connsiteX19" fmla="*/ 103441 w 333375"/>
                <a:gd name="connsiteY19" fmla="*/ 84677 h 361950"/>
                <a:gd name="connsiteX20" fmla="*/ 87439 w 333375"/>
                <a:gd name="connsiteY20" fmla="*/ 186595 h 361950"/>
                <a:gd name="connsiteX21" fmla="*/ 99917 w 333375"/>
                <a:gd name="connsiteY21" fmla="*/ 280988 h 361950"/>
                <a:gd name="connsiteX22" fmla="*/ 170879 w 333375"/>
                <a:gd name="connsiteY22" fmla="*/ 303657 h 361950"/>
                <a:gd name="connsiteX23" fmla="*/ 239839 w 333375"/>
                <a:gd name="connsiteY23" fmla="*/ 285179 h 361950"/>
                <a:gd name="connsiteX24" fmla="*/ 254317 w 333375"/>
                <a:gd name="connsiteY24" fmla="*/ 186595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3375" h="361950">
                  <a:moveTo>
                    <a:pt x="341757" y="186595"/>
                  </a:moveTo>
                  <a:cubicBezTo>
                    <a:pt x="342233" y="221933"/>
                    <a:pt x="340042" y="253651"/>
                    <a:pt x="335185" y="281654"/>
                  </a:cubicBezTo>
                  <a:cubicBezTo>
                    <a:pt x="330613" y="307753"/>
                    <a:pt x="319659" y="327850"/>
                    <a:pt x="302419" y="341662"/>
                  </a:cubicBezTo>
                  <a:cubicBezTo>
                    <a:pt x="287941" y="353282"/>
                    <a:pt x="269557" y="360902"/>
                    <a:pt x="247079" y="364522"/>
                  </a:cubicBezTo>
                  <a:cubicBezTo>
                    <a:pt x="225266" y="368141"/>
                    <a:pt x="199358" y="369951"/>
                    <a:pt x="169545" y="369951"/>
                  </a:cubicBezTo>
                  <a:cubicBezTo>
                    <a:pt x="120967" y="369951"/>
                    <a:pt x="84963" y="364712"/>
                    <a:pt x="61341" y="354330"/>
                  </a:cubicBezTo>
                  <a:cubicBezTo>
                    <a:pt x="46387" y="347853"/>
                    <a:pt x="34480" y="338042"/>
                    <a:pt x="25527" y="325088"/>
                  </a:cubicBezTo>
                  <a:cubicBezTo>
                    <a:pt x="8477" y="300419"/>
                    <a:pt x="0" y="257461"/>
                    <a:pt x="0" y="196215"/>
                  </a:cubicBezTo>
                  <a:cubicBezTo>
                    <a:pt x="0" y="116586"/>
                    <a:pt x="9430" y="64960"/>
                    <a:pt x="28194" y="41339"/>
                  </a:cubicBezTo>
                  <a:cubicBezTo>
                    <a:pt x="50197" y="13716"/>
                    <a:pt x="97726" y="0"/>
                    <a:pt x="170879" y="0"/>
                  </a:cubicBezTo>
                  <a:cubicBezTo>
                    <a:pt x="215074" y="0"/>
                    <a:pt x="248698" y="4286"/>
                    <a:pt x="271843" y="12764"/>
                  </a:cubicBezTo>
                  <a:cubicBezTo>
                    <a:pt x="285750" y="17907"/>
                    <a:pt x="297371" y="24955"/>
                    <a:pt x="306705" y="33814"/>
                  </a:cubicBezTo>
                  <a:cubicBezTo>
                    <a:pt x="322040" y="48387"/>
                    <a:pt x="331565" y="67056"/>
                    <a:pt x="335089" y="89821"/>
                  </a:cubicBezTo>
                  <a:cubicBezTo>
                    <a:pt x="339090" y="115443"/>
                    <a:pt x="341281" y="147733"/>
                    <a:pt x="341757" y="186595"/>
                  </a:cubicBezTo>
                  <a:close/>
                  <a:moveTo>
                    <a:pt x="254317" y="186595"/>
                  </a:moveTo>
                  <a:cubicBezTo>
                    <a:pt x="254317" y="132017"/>
                    <a:pt x="249460" y="98489"/>
                    <a:pt x="239839" y="86011"/>
                  </a:cubicBezTo>
                  <a:cubicBezTo>
                    <a:pt x="233172" y="77533"/>
                    <a:pt x="222599" y="71723"/>
                    <a:pt x="208026" y="68866"/>
                  </a:cubicBezTo>
                  <a:cubicBezTo>
                    <a:pt x="202406" y="67627"/>
                    <a:pt x="190024" y="66484"/>
                    <a:pt x="170879" y="65342"/>
                  </a:cubicBezTo>
                  <a:cubicBezTo>
                    <a:pt x="152114" y="66484"/>
                    <a:pt x="140113" y="67627"/>
                    <a:pt x="134874" y="68675"/>
                  </a:cubicBezTo>
                  <a:cubicBezTo>
                    <a:pt x="121158" y="71342"/>
                    <a:pt x="110680" y="76676"/>
                    <a:pt x="103441" y="84677"/>
                  </a:cubicBezTo>
                  <a:cubicBezTo>
                    <a:pt x="92773" y="96393"/>
                    <a:pt x="87439" y="130302"/>
                    <a:pt x="87439" y="186595"/>
                  </a:cubicBezTo>
                  <a:cubicBezTo>
                    <a:pt x="87439" y="235649"/>
                    <a:pt x="91630" y="267081"/>
                    <a:pt x="99917" y="280988"/>
                  </a:cubicBezTo>
                  <a:cubicBezTo>
                    <a:pt x="108966" y="296132"/>
                    <a:pt x="132683" y="303657"/>
                    <a:pt x="170879" y="303657"/>
                  </a:cubicBezTo>
                  <a:cubicBezTo>
                    <a:pt x="206788" y="303657"/>
                    <a:pt x="229743" y="297466"/>
                    <a:pt x="239839" y="285179"/>
                  </a:cubicBezTo>
                  <a:cubicBezTo>
                    <a:pt x="249460" y="270510"/>
                    <a:pt x="254317" y="237649"/>
                    <a:pt x="254317" y="186595"/>
                  </a:cubicBez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9" name="Freihandform: Form 68">
              <a:extLst>
                <a:ext uri="{FF2B5EF4-FFF2-40B4-BE49-F238E27FC236}">
                  <a16:creationId xmlns:a16="http://schemas.microsoft.com/office/drawing/2014/main" id="{1101FEED-B9F1-4692-B6BE-79ACC2CF71C4}"/>
                </a:ext>
              </a:extLst>
            </p:cNvPr>
            <p:cNvSpPr/>
            <p:nvPr/>
          </p:nvSpPr>
          <p:spPr>
            <a:xfrm>
              <a:off x="6115050" y="3291459"/>
              <a:ext cx="333375" cy="523875"/>
            </a:xfrm>
            <a:custGeom>
              <a:avLst/>
              <a:gdLst>
                <a:gd name="connsiteX0" fmla="*/ 337756 w 333375"/>
                <a:gd name="connsiteY0" fmla="*/ 367189 h 523875"/>
                <a:gd name="connsiteX1" fmla="*/ 300609 w 333375"/>
                <a:gd name="connsiteY1" fmla="*/ 496062 h 523875"/>
                <a:gd name="connsiteX2" fmla="*/ 164211 w 333375"/>
                <a:gd name="connsiteY2" fmla="*/ 527018 h 523875"/>
                <a:gd name="connsiteX3" fmla="*/ 45625 w 333375"/>
                <a:gd name="connsiteY3" fmla="*/ 498920 h 523875"/>
                <a:gd name="connsiteX4" fmla="*/ 19336 w 333375"/>
                <a:gd name="connsiteY4" fmla="*/ 455485 h 523875"/>
                <a:gd name="connsiteX5" fmla="*/ 15335 w 333375"/>
                <a:gd name="connsiteY5" fmla="*/ 403670 h 523875"/>
                <a:gd name="connsiteX6" fmla="*/ 97250 w 333375"/>
                <a:gd name="connsiteY6" fmla="*/ 403670 h 523875"/>
                <a:gd name="connsiteX7" fmla="*/ 107632 w 333375"/>
                <a:gd name="connsiteY7" fmla="*/ 446437 h 523875"/>
                <a:gd name="connsiteX8" fmla="*/ 164116 w 333375"/>
                <a:gd name="connsiteY8" fmla="*/ 460248 h 523875"/>
                <a:gd name="connsiteX9" fmla="*/ 235744 w 333375"/>
                <a:gd name="connsiteY9" fmla="*/ 446437 h 523875"/>
                <a:gd name="connsiteX10" fmla="*/ 254222 w 333375"/>
                <a:gd name="connsiteY10" fmla="*/ 384524 h 523875"/>
                <a:gd name="connsiteX11" fmla="*/ 254222 w 333375"/>
                <a:gd name="connsiteY11" fmla="*/ 314897 h 523875"/>
                <a:gd name="connsiteX12" fmla="*/ 251555 w 333375"/>
                <a:gd name="connsiteY12" fmla="*/ 314897 h 523875"/>
                <a:gd name="connsiteX13" fmla="*/ 139827 w 333375"/>
                <a:gd name="connsiteY13" fmla="*/ 370046 h 523875"/>
                <a:gd name="connsiteX14" fmla="*/ 30956 w 333375"/>
                <a:gd name="connsiteY14" fmla="*/ 333375 h 523875"/>
                <a:gd name="connsiteX15" fmla="*/ 0 w 333375"/>
                <a:gd name="connsiteY15" fmla="*/ 207359 h 523875"/>
                <a:gd name="connsiteX16" fmla="*/ 0 w 333375"/>
                <a:gd name="connsiteY16" fmla="*/ 173546 h 523875"/>
                <a:gd name="connsiteX17" fmla="*/ 24860 w 333375"/>
                <a:gd name="connsiteY17" fmla="*/ 47054 h 523875"/>
                <a:gd name="connsiteX18" fmla="*/ 138398 w 333375"/>
                <a:gd name="connsiteY18" fmla="*/ 0 h 523875"/>
                <a:gd name="connsiteX19" fmla="*/ 205549 w 333375"/>
                <a:gd name="connsiteY19" fmla="*/ 10954 h 523875"/>
                <a:gd name="connsiteX20" fmla="*/ 251460 w 333375"/>
                <a:gd name="connsiteY20" fmla="*/ 59245 h 523875"/>
                <a:gd name="connsiteX21" fmla="*/ 254127 w 333375"/>
                <a:gd name="connsiteY21" fmla="*/ 59245 h 523875"/>
                <a:gd name="connsiteX22" fmla="*/ 251555 w 333375"/>
                <a:gd name="connsiteY22" fmla="*/ 4191 h 523875"/>
                <a:gd name="connsiteX23" fmla="*/ 337661 w 333375"/>
                <a:gd name="connsiteY23" fmla="*/ 4191 h 523875"/>
                <a:gd name="connsiteX24" fmla="*/ 337661 w 333375"/>
                <a:gd name="connsiteY24" fmla="*/ 367189 h 523875"/>
                <a:gd name="connsiteX25" fmla="*/ 251555 w 333375"/>
                <a:gd name="connsiteY25" fmla="*/ 185357 h 523875"/>
                <a:gd name="connsiteX26" fmla="*/ 251555 w 333375"/>
                <a:gd name="connsiteY26" fmla="*/ 177832 h 523875"/>
                <a:gd name="connsiteX27" fmla="*/ 230219 w 333375"/>
                <a:gd name="connsiteY27" fmla="*/ 84773 h 523875"/>
                <a:gd name="connsiteX28" fmla="*/ 164116 w 333375"/>
                <a:gd name="connsiteY28" fmla="*/ 65437 h 523875"/>
                <a:gd name="connsiteX29" fmla="*/ 103346 w 333375"/>
                <a:gd name="connsiteY29" fmla="*/ 84773 h 523875"/>
                <a:gd name="connsiteX30" fmla="*/ 87535 w 333375"/>
                <a:gd name="connsiteY30" fmla="*/ 168021 h 523875"/>
                <a:gd name="connsiteX31" fmla="*/ 87535 w 333375"/>
                <a:gd name="connsiteY31" fmla="*/ 201835 h 523875"/>
                <a:gd name="connsiteX32" fmla="*/ 102013 w 333375"/>
                <a:gd name="connsiteY32" fmla="*/ 281083 h 523875"/>
                <a:gd name="connsiteX33" fmla="*/ 164116 w 333375"/>
                <a:gd name="connsiteY33" fmla="*/ 303752 h 523875"/>
                <a:gd name="connsiteX34" fmla="*/ 234410 w 333375"/>
                <a:gd name="connsiteY34" fmla="*/ 281083 h 523875"/>
                <a:gd name="connsiteX35" fmla="*/ 251555 w 333375"/>
                <a:gd name="connsiteY35" fmla="*/ 185357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3375" h="523875">
                  <a:moveTo>
                    <a:pt x="337756" y="367189"/>
                  </a:moveTo>
                  <a:cubicBezTo>
                    <a:pt x="337756" y="431292"/>
                    <a:pt x="325374" y="474250"/>
                    <a:pt x="300609" y="496062"/>
                  </a:cubicBezTo>
                  <a:cubicBezTo>
                    <a:pt x="277082" y="516731"/>
                    <a:pt x="231553" y="527018"/>
                    <a:pt x="164211" y="527018"/>
                  </a:cubicBezTo>
                  <a:cubicBezTo>
                    <a:pt x="106680" y="527018"/>
                    <a:pt x="67151" y="517684"/>
                    <a:pt x="45625" y="498920"/>
                  </a:cubicBezTo>
                  <a:cubicBezTo>
                    <a:pt x="32290" y="487394"/>
                    <a:pt x="23527" y="472916"/>
                    <a:pt x="19336" y="455485"/>
                  </a:cubicBezTo>
                  <a:cubicBezTo>
                    <a:pt x="16669" y="444341"/>
                    <a:pt x="15335" y="427101"/>
                    <a:pt x="15335" y="403670"/>
                  </a:cubicBezTo>
                  <a:lnTo>
                    <a:pt x="97250" y="403670"/>
                  </a:lnTo>
                  <a:cubicBezTo>
                    <a:pt x="97250" y="423672"/>
                    <a:pt x="100774" y="437864"/>
                    <a:pt x="107632" y="446437"/>
                  </a:cubicBezTo>
                  <a:cubicBezTo>
                    <a:pt x="115062" y="455676"/>
                    <a:pt x="133921" y="460248"/>
                    <a:pt x="164116" y="460248"/>
                  </a:cubicBezTo>
                  <a:cubicBezTo>
                    <a:pt x="201168" y="460248"/>
                    <a:pt x="224980" y="455676"/>
                    <a:pt x="235744" y="446437"/>
                  </a:cubicBezTo>
                  <a:cubicBezTo>
                    <a:pt x="248126" y="435864"/>
                    <a:pt x="254222" y="415290"/>
                    <a:pt x="254222" y="384524"/>
                  </a:cubicBezTo>
                  <a:lnTo>
                    <a:pt x="254222" y="314897"/>
                  </a:lnTo>
                  <a:lnTo>
                    <a:pt x="251555" y="314897"/>
                  </a:lnTo>
                  <a:cubicBezTo>
                    <a:pt x="236029" y="351663"/>
                    <a:pt x="198787" y="370046"/>
                    <a:pt x="139827" y="370046"/>
                  </a:cubicBezTo>
                  <a:cubicBezTo>
                    <a:pt x="88487" y="370046"/>
                    <a:pt x="52197" y="357854"/>
                    <a:pt x="30956" y="333375"/>
                  </a:cubicBezTo>
                  <a:cubicBezTo>
                    <a:pt x="10287" y="309563"/>
                    <a:pt x="0" y="267557"/>
                    <a:pt x="0" y="207359"/>
                  </a:cubicBezTo>
                  <a:lnTo>
                    <a:pt x="0" y="173546"/>
                  </a:lnTo>
                  <a:cubicBezTo>
                    <a:pt x="0" y="114586"/>
                    <a:pt x="8287" y="72390"/>
                    <a:pt x="24860" y="47054"/>
                  </a:cubicBezTo>
                  <a:cubicBezTo>
                    <a:pt x="45625" y="15621"/>
                    <a:pt x="83439" y="0"/>
                    <a:pt x="138398" y="0"/>
                  </a:cubicBezTo>
                  <a:cubicBezTo>
                    <a:pt x="167069" y="0"/>
                    <a:pt x="189452" y="3620"/>
                    <a:pt x="205549" y="10954"/>
                  </a:cubicBezTo>
                  <a:cubicBezTo>
                    <a:pt x="225362" y="19907"/>
                    <a:pt x="240697" y="36005"/>
                    <a:pt x="251460" y="59245"/>
                  </a:cubicBezTo>
                  <a:lnTo>
                    <a:pt x="254127" y="59245"/>
                  </a:lnTo>
                  <a:lnTo>
                    <a:pt x="251555" y="4191"/>
                  </a:lnTo>
                  <a:lnTo>
                    <a:pt x="337661" y="4191"/>
                  </a:lnTo>
                  <a:lnTo>
                    <a:pt x="337661" y="367189"/>
                  </a:lnTo>
                  <a:close/>
                  <a:moveTo>
                    <a:pt x="251555" y="185357"/>
                  </a:moveTo>
                  <a:lnTo>
                    <a:pt x="251555" y="177832"/>
                  </a:lnTo>
                  <a:cubicBezTo>
                    <a:pt x="251555" y="131064"/>
                    <a:pt x="244412" y="100013"/>
                    <a:pt x="230219" y="84773"/>
                  </a:cubicBezTo>
                  <a:cubicBezTo>
                    <a:pt x="215170" y="71914"/>
                    <a:pt x="193167" y="65437"/>
                    <a:pt x="164116" y="65437"/>
                  </a:cubicBezTo>
                  <a:cubicBezTo>
                    <a:pt x="134874" y="65437"/>
                    <a:pt x="114586" y="71914"/>
                    <a:pt x="103346" y="84773"/>
                  </a:cubicBezTo>
                  <a:cubicBezTo>
                    <a:pt x="92773" y="96869"/>
                    <a:pt x="87535" y="124682"/>
                    <a:pt x="87535" y="168021"/>
                  </a:cubicBezTo>
                  <a:lnTo>
                    <a:pt x="87535" y="201835"/>
                  </a:lnTo>
                  <a:cubicBezTo>
                    <a:pt x="87535" y="241649"/>
                    <a:pt x="92393" y="268034"/>
                    <a:pt x="102013" y="281083"/>
                  </a:cubicBezTo>
                  <a:cubicBezTo>
                    <a:pt x="113252" y="296228"/>
                    <a:pt x="133921" y="303752"/>
                    <a:pt x="164116" y="303752"/>
                  </a:cubicBezTo>
                  <a:cubicBezTo>
                    <a:pt x="199549" y="303752"/>
                    <a:pt x="222980" y="296228"/>
                    <a:pt x="234410" y="281083"/>
                  </a:cubicBezTo>
                  <a:cubicBezTo>
                    <a:pt x="245840" y="265938"/>
                    <a:pt x="251555" y="234029"/>
                    <a:pt x="251555" y="185357"/>
                  </a:cubicBez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0" name="Freihandform: Form 69">
              <a:extLst>
                <a:ext uri="{FF2B5EF4-FFF2-40B4-BE49-F238E27FC236}">
                  <a16:creationId xmlns:a16="http://schemas.microsoft.com/office/drawing/2014/main" id="{92EE5F4F-752F-4080-9CE7-FE2DB85FC094}"/>
                </a:ext>
              </a:extLst>
            </p:cNvPr>
            <p:cNvSpPr/>
            <p:nvPr/>
          </p:nvSpPr>
          <p:spPr>
            <a:xfrm>
              <a:off x="6491764" y="3295650"/>
              <a:ext cx="333375" cy="514350"/>
            </a:xfrm>
            <a:custGeom>
              <a:avLst/>
              <a:gdLst>
                <a:gd name="connsiteX0" fmla="*/ 341852 w 333375"/>
                <a:gd name="connsiteY0" fmla="*/ 0 h 514350"/>
                <a:gd name="connsiteX1" fmla="*/ 241268 w 333375"/>
                <a:gd name="connsiteY1" fmla="*/ 405098 h 514350"/>
                <a:gd name="connsiteX2" fmla="*/ 217551 w 333375"/>
                <a:gd name="connsiteY2" fmla="*/ 469392 h 514350"/>
                <a:gd name="connsiteX3" fmla="*/ 179070 w 333375"/>
                <a:gd name="connsiteY3" fmla="*/ 508444 h 514350"/>
                <a:gd name="connsiteX4" fmla="*/ 107537 w 333375"/>
                <a:gd name="connsiteY4" fmla="*/ 521589 h 514350"/>
                <a:gd name="connsiteX5" fmla="*/ 73247 w 333375"/>
                <a:gd name="connsiteY5" fmla="*/ 520256 h 514350"/>
                <a:gd name="connsiteX6" fmla="*/ 73247 w 333375"/>
                <a:gd name="connsiteY6" fmla="*/ 454819 h 514350"/>
                <a:gd name="connsiteX7" fmla="*/ 82487 w 333375"/>
                <a:gd name="connsiteY7" fmla="*/ 455486 h 514350"/>
                <a:gd name="connsiteX8" fmla="*/ 91726 w 333375"/>
                <a:gd name="connsiteY8" fmla="*/ 456152 h 514350"/>
                <a:gd name="connsiteX9" fmla="*/ 144018 w 333375"/>
                <a:gd name="connsiteY9" fmla="*/ 425006 h 514350"/>
                <a:gd name="connsiteX10" fmla="*/ 162020 w 333375"/>
                <a:gd name="connsiteY10" fmla="*/ 361760 h 514350"/>
                <a:gd name="connsiteX11" fmla="*/ 119920 w 333375"/>
                <a:gd name="connsiteY11" fmla="*/ 361760 h 514350"/>
                <a:gd name="connsiteX12" fmla="*/ 0 w 333375"/>
                <a:gd name="connsiteY12" fmla="*/ 0 h 514350"/>
                <a:gd name="connsiteX13" fmla="*/ 90297 w 333375"/>
                <a:gd name="connsiteY13" fmla="*/ 0 h 514350"/>
                <a:gd name="connsiteX14" fmla="*/ 181928 w 333375"/>
                <a:gd name="connsiteY14" fmla="*/ 308039 h 514350"/>
                <a:gd name="connsiteX15" fmla="*/ 183261 w 333375"/>
                <a:gd name="connsiteY15" fmla="*/ 308039 h 514350"/>
                <a:gd name="connsiteX16" fmla="*/ 253079 w 333375"/>
                <a:gd name="connsiteY16" fmla="*/ 0 h 514350"/>
                <a:gd name="connsiteX17" fmla="*/ 341852 w 333375"/>
                <a:gd name="connsiteY17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3375" h="514350">
                  <a:moveTo>
                    <a:pt x="341852" y="0"/>
                  </a:moveTo>
                  <a:lnTo>
                    <a:pt x="241268" y="405098"/>
                  </a:lnTo>
                  <a:cubicBezTo>
                    <a:pt x="234982" y="430625"/>
                    <a:pt x="227076" y="452057"/>
                    <a:pt x="217551" y="469392"/>
                  </a:cubicBezTo>
                  <a:cubicBezTo>
                    <a:pt x="208026" y="486632"/>
                    <a:pt x="195167" y="499682"/>
                    <a:pt x="179070" y="508444"/>
                  </a:cubicBezTo>
                  <a:cubicBezTo>
                    <a:pt x="162973" y="517208"/>
                    <a:pt x="139065" y="521589"/>
                    <a:pt x="107537" y="521589"/>
                  </a:cubicBezTo>
                  <a:cubicBezTo>
                    <a:pt x="91535" y="521589"/>
                    <a:pt x="80105" y="521113"/>
                    <a:pt x="73247" y="520256"/>
                  </a:cubicBezTo>
                  <a:lnTo>
                    <a:pt x="73247" y="454819"/>
                  </a:lnTo>
                  <a:cubicBezTo>
                    <a:pt x="75248" y="454819"/>
                    <a:pt x="78391" y="455009"/>
                    <a:pt x="82487" y="455486"/>
                  </a:cubicBezTo>
                  <a:cubicBezTo>
                    <a:pt x="86583" y="455962"/>
                    <a:pt x="89726" y="456152"/>
                    <a:pt x="91726" y="456152"/>
                  </a:cubicBezTo>
                  <a:cubicBezTo>
                    <a:pt x="115348" y="456152"/>
                    <a:pt x="132874" y="445770"/>
                    <a:pt x="144018" y="425006"/>
                  </a:cubicBezTo>
                  <a:cubicBezTo>
                    <a:pt x="150495" y="413004"/>
                    <a:pt x="156496" y="391954"/>
                    <a:pt x="162020" y="361760"/>
                  </a:cubicBezTo>
                  <a:lnTo>
                    <a:pt x="119920" y="361760"/>
                  </a:lnTo>
                  <a:lnTo>
                    <a:pt x="0" y="0"/>
                  </a:lnTo>
                  <a:lnTo>
                    <a:pt x="90297" y="0"/>
                  </a:lnTo>
                  <a:lnTo>
                    <a:pt x="181928" y="308039"/>
                  </a:lnTo>
                  <a:lnTo>
                    <a:pt x="183261" y="308039"/>
                  </a:lnTo>
                  <a:lnTo>
                    <a:pt x="253079" y="0"/>
                  </a:lnTo>
                  <a:lnTo>
                    <a:pt x="341852" y="0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1" name="Freihandform: Form 70">
              <a:extLst>
                <a:ext uri="{FF2B5EF4-FFF2-40B4-BE49-F238E27FC236}">
                  <a16:creationId xmlns:a16="http://schemas.microsoft.com/office/drawing/2014/main" id="{C037D102-A324-4BD8-ADFE-016CAE460AF4}"/>
                </a:ext>
              </a:extLst>
            </p:cNvPr>
            <p:cNvSpPr/>
            <p:nvPr/>
          </p:nvSpPr>
          <p:spPr>
            <a:xfrm>
              <a:off x="7089934" y="3000375"/>
              <a:ext cx="9525" cy="857250"/>
            </a:xfrm>
            <a:custGeom>
              <a:avLst/>
              <a:gdLst>
                <a:gd name="connsiteX0" fmla="*/ 0 w 0"/>
                <a:gd name="connsiteY0" fmla="*/ 0 h 857250"/>
                <a:gd name="connsiteX1" fmla="*/ 9430 w 0"/>
                <a:gd name="connsiteY1" fmla="*/ 0 h 857250"/>
                <a:gd name="connsiteX2" fmla="*/ 9430 w 0"/>
                <a:gd name="connsiteY2" fmla="*/ 858584 h 857250"/>
                <a:gd name="connsiteX3" fmla="*/ 0 w 0"/>
                <a:gd name="connsiteY3" fmla="*/ 858584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857250">
                  <a:moveTo>
                    <a:pt x="0" y="0"/>
                  </a:moveTo>
                  <a:lnTo>
                    <a:pt x="9430" y="0"/>
                  </a:lnTo>
                  <a:lnTo>
                    <a:pt x="9430" y="858584"/>
                  </a:lnTo>
                  <a:lnTo>
                    <a:pt x="0" y="858584"/>
                  </a:lnTo>
                  <a:close/>
                </a:path>
              </a:pathLst>
            </a:custGeom>
            <a:solidFill>
              <a:srgbClr val="DA4A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2" name="Freihandform: Form 71">
              <a:extLst>
                <a:ext uri="{FF2B5EF4-FFF2-40B4-BE49-F238E27FC236}">
                  <a16:creationId xmlns:a16="http://schemas.microsoft.com/office/drawing/2014/main" id="{6F6C705C-B3D6-4806-A325-DF00B2D816B4}"/>
                </a:ext>
              </a:extLst>
            </p:cNvPr>
            <p:cNvSpPr/>
            <p:nvPr/>
          </p:nvSpPr>
          <p:spPr>
            <a:xfrm>
              <a:off x="7380351" y="3254216"/>
              <a:ext cx="19050" cy="152400"/>
            </a:xfrm>
            <a:custGeom>
              <a:avLst/>
              <a:gdLst>
                <a:gd name="connsiteX0" fmla="*/ 22670 w 19050"/>
                <a:gd name="connsiteY0" fmla="*/ 20098 h 152400"/>
                <a:gd name="connsiteX1" fmla="*/ 0 w 19050"/>
                <a:gd name="connsiteY1" fmla="*/ 20098 h 152400"/>
                <a:gd name="connsiteX2" fmla="*/ 0 w 19050"/>
                <a:gd name="connsiteY2" fmla="*/ 0 h 152400"/>
                <a:gd name="connsiteX3" fmla="*/ 22670 w 19050"/>
                <a:gd name="connsiteY3" fmla="*/ 0 h 152400"/>
                <a:gd name="connsiteX4" fmla="*/ 22670 w 19050"/>
                <a:gd name="connsiteY4" fmla="*/ 20098 h 152400"/>
                <a:gd name="connsiteX5" fmla="*/ 21336 w 19050"/>
                <a:gd name="connsiteY5" fmla="*/ 154400 h 152400"/>
                <a:gd name="connsiteX6" fmla="*/ 1238 w 19050"/>
                <a:gd name="connsiteY6" fmla="*/ 154400 h 152400"/>
                <a:gd name="connsiteX7" fmla="*/ 1238 w 19050"/>
                <a:gd name="connsiteY7" fmla="*/ 39338 h 152400"/>
                <a:gd name="connsiteX8" fmla="*/ 21336 w 19050"/>
                <a:gd name="connsiteY8" fmla="*/ 39338 h 152400"/>
                <a:gd name="connsiteX9" fmla="*/ 21336 w 19050"/>
                <a:gd name="connsiteY9" fmla="*/ 154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" h="152400">
                  <a:moveTo>
                    <a:pt x="22670" y="20098"/>
                  </a:moveTo>
                  <a:lnTo>
                    <a:pt x="0" y="20098"/>
                  </a:lnTo>
                  <a:lnTo>
                    <a:pt x="0" y="0"/>
                  </a:lnTo>
                  <a:lnTo>
                    <a:pt x="22670" y="0"/>
                  </a:lnTo>
                  <a:lnTo>
                    <a:pt x="22670" y="20098"/>
                  </a:lnTo>
                  <a:close/>
                  <a:moveTo>
                    <a:pt x="21336" y="154400"/>
                  </a:moveTo>
                  <a:lnTo>
                    <a:pt x="1238" y="154400"/>
                  </a:lnTo>
                  <a:lnTo>
                    <a:pt x="1238" y="39338"/>
                  </a:lnTo>
                  <a:lnTo>
                    <a:pt x="21336" y="39338"/>
                  </a:lnTo>
                  <a:lnTo>
                    <a:pt x="21336" y="154400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3" name="Freihandform: Form 72">
              <a:extLst>
                <a:ext uri="{FF2B5EF4-FFF2-40B4-BE49-F238E27FC236}">
                  <a16:creationId xmlns:a16="http://schemas.microsoft.com/office/drawing/2014/main" id="{AE7E6382-0419-4945-8B90-0FB6A05CCD4F}"/>
                </a:ext>
              </a:extLst>
            </p:cNvPr>
            <p:cNvSpPr/>
            <p:nvPr/>
          </p:nvSpPr>
          <p:spPr>
            <a:xfrm>
              <a:off x="7441406" y="3290411"/>
              <a:ext cx="95250" cy="114300"/>
            </a:xfrm>
            <a:custGeom>
              <a:avLst/>
              <a:gdLst>
                <a:gd name="connsiteX0" fmla="*/ 99917 w 95250"/>
                <a:gd name="connsiteY0" fmla="*/ 118205 h 114300"/>
                <a:gd name="connsiteX1" fmla="*/ 79820 w 95250"/>
                <a:gd name="connsiteY1" fmla="*/ 118205 h 114300"/>
                <a:gd name="connsiteX2" fmla="*/ 79820 w 95250"/>
                <a:gd name="connsiteY2" fmla="*/ 52673 h 114300"/>
                <a:gd name="connsiteX3" fmla="*/ 78867 w 95250"/>
                <a:gd name="connsiteY3" fmla="*/ 37814 h 114300"/>
                <a:gd name="connsiteX4" fmla="*/ 75343 w 95250"/>
                <a:gd name="connsiteY4" fmla="*/ 26956 h 114300"/>
                <a:gd name="connsiteX5" fmla="*/ 67628 w 95250"/>
                <a:gd name="connsiteY5" fmla="*/ 20574 h 114300"/>
                <a:gd name="connsiteX6" fmla="*/ 54578 w 95250"/>
                <a:gd name="connsiteY6" fmla="*/ 18478 h 114300"/>
                <a:gd name="connsiteX7" fmla="*/ 37338 w 95250"/>
                <a:gd name="connsiteY7" fmla="*/ 22384 h 114300"/>
                <a:gd name="connsiteX8" fmla="*/ 20098 w 95250"/>
                <a:gd name="connsiteY8" fmla="*/ 32385 h 114300"/>
                <a:gd name="connsiteX9" fmla="*/ 20098 w 95250"/>
                <a:gd name="connsiteY9" fmla="*/ 118300 h 114300"/>
                <a:gd name="connsiteX10" fmla="*/ 0 w 95250"/>
                <a:gd name="connsiteY10" fmla="*/ 118300 h 114300"/>
                <a:gd name="connsiteX11" fmla="*/ 0 w 95250"/>
                <a:gd name="connsiteY11" fmla="*/ 3143 h 114300"/>
                <a:gd name="connsiteX12" fmla="*/ 20098 w 95250"/>
                <a:gd name="connsiteY12" fmla="*/ 3143 h 114300"/>
                <a:gd name="connsiteX13" fmla="*/ 20098 w 95250"/>
                <a:gd name="connsiteY13" fmla="*/ 15907 h 114300"/>
                <a:gd name="connsiteX14" fmla="*/ 39529 w 95250"/>
                <a:gd name="connsiteY14" fmla="*/ 4191 h 114300"/>
                <a:gd name="connsiteX15" fmla="*/ 60198 w 95250"/>
                <a:gd name="connsiteY15" fmla="*/ 0 h 114300"/>
                <a:gd name="connsiteX16" fmla="*/ 89726 w 95250"/>
                <a:gd name="connsiteY16" fmla="*/ 11239 h 114300"/>
                <a:gd name="connsiteX17" fmla="*/ 99917 w 95250"/>
                <a:gd name="connsiteY17" fmla="*/ 43624 h 114300"/>
                <a:gd name="connsiteX18" fmla="*/ 99917 w 95250"/>
                <a:gd name="connsiteY18" fmla="*/ 1182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50" h="114300">
                  <a:moveTo>
                    <a:pt x="99917" y="118205"/>
                  </a:moveTo>
                  <a:lnTo>
                    <a:pt x="79820" y="118205"/>
                  </a:lnTo>
                  <a:lnTo>
                    <a:pt x="79820" y="52673"/>
                  </a:lnTo>
                  <a:cubicBezTo>
                    <a:pt x="79820" y="47339"/>
                    <a:pt x="79534" y="42386"/>
                    <a:pt x="78867" y="37814"/>
                  </a:cubicBezTo>
                  <a:cubicBezTo>
                    <a:pt x="78200" y="33147"/>
                    <a:pt x="77057" y="29527"/>
                    <a:pt x="75343" y="26956"/>
                  </a:cubicBezTo>
                  <a:cubicBezTo>
                    <a:pt x="73533" y="24098"/>
                    <a:pt x="70961" y="21907"/>
                    <a:pt x="67628" y="20574"/>
                  </a:cubicBezTo>
                  <a:cubicBezTo>
                    <a:pt x="64294" y="19145"/>
                    <a:pt x="59912" y="18478"/>
                    <a:pt x="54578" y="18478"/>
                  </a:cubicBezTo>
                  <a:cubicBezTo>
                    <a:pt x="49054" y="18478"/>
                    <a:pt x="43339" y="19812"/>
                    <a:pt x="37338" y="22384"/>
                  </a:cubicBezTo>
                  <a:cubicBezTo>
                    <a:pt x="31337" y="24955"/>
                    <a:pt x="25622" y="28289"/>
                    <a:pt x="20098" y="32385"/>
                  </a:cubicBezTo>
                  <a:lnTo>
                    <a:pt x="20098" y="118300"/>
                  </a:lnTo>
                  <a:lnTo>
                    <a:pt x="0" y="118300"/>
                  </a:lnTo>
                  <a:lnTo>
                    <a:pt x="0" y="3143"/>
                  </a:lnTo>
                  <a:lnTo>
                    <a:pt x="20098" y="3143"/>
                  </a:lnTo>
                  <a:lnTo>
                    <a:pt x="20098" y="15907"/>
                  </a:lnTo>
                  <a:cubicBezTo>
                    <a:pt x="26384" y="10858"/>
                    <a:pt x="32861" y="6953"/>
                    <a:pt x="39529" y="4191"/>
                  </a:cubicBezTo>
                  <a:cubicBezTo>
                    <a:pt x="46196" y="1429"/>
                    <a:pt x="53149" y="0"/>
                    <a:pt x="60198" y="0"/>
                  </a:cubicBezTo>
                  <a:cubicBezTo>
                    <a:pt x="73152" y="0"/>
                    <a:pt x="82963" y="3715"/>
                    <a:pt x="89726" y="11239"/>
                  </a:cubicBezTo>
                  <a:cubicBezTo>
                    <a:pt x="96488" y="18764"/>
                    <a:pt x="99917" y="29527"/>
                    <a:pt x="99917" y="43624"/>
                  </a:cubicBezTo>
                  <a:lnTo>
                    <a:pt x="99917" y="118205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4" name="Freihandform: Form 73">
              <a:extLst>
                <a:ext uri="{FF2B5EF4-FFF2-40B4-BE49-F238E27FC236}">
                  <a16:creationId xmlns:a16="http://schemas.microsoft.com/office/drawing/2014/main" id="{10845B42-3C84-48DF-B332-C3C02FA375FD}"/>
                </a:ext>
              </a:extLst>
            </p:cNvPr>
            <p:cNvSpPr/>
            <p:nvPr/>
          </p:nvSpPr>
          <p:spPr>
            <a:xfrm>
              <a:off x="7579995" y="3290411"/>
              <a:ext cx="95250" cy="114300"/>
            </a:xfrm>
            <a:custGeom>
              <a:avLst/>
              <a:gdLst>
                <a:gd name="connsiteX0" fmla="*/ 99917 w 95250"/>
                <a:gd name="connsiteY0" fmla="*/ 118205 h 114300"/>
                <a:gd name="connsiteX1" fmla="*/ 79820 w 95250"/>
                <a:gd name="connsiteY1" fmla="*/ 118205 h 114300"/>
                <a:gd name="connsiteX2" fmla="*/ 79820 w 95250"/>
                <a:gd name="connsiteY2" fmla="*/ 52673 h 114300"/>
                <a:gd name="connsiteX3" fmla="*/ 78867 w 95250"/>
                <a:gd name="connsiteY3" fmla="*/ 37814 h 114300"/>
                <a:gd name="connsiteX4" fmla="*/ 75343 w 95250"/>
                <a:gd name="connsiteY4" fmla="*/ 26956 h 114300"/>
                <a:gd name="connsiteX5" fmla="*/ 67628 w 95250"/>
                <a:gd name="connsiteY5" fmla="*/ 20574 h 114300"/>
                <a:gd name="connsiteX6" fmla="*/ 54578 w 95250"/>
                <a:gd name="connsiteY6" fmla="*/ 18478 h 114300"/>
                <a:gd name="connsiteX7" fmla="*/ 37338 w 95250"/>
                <a:gd name="connsiteY7" fmla="*/ 22384 h 114300"/>
                <a:gd name="connsiteX8" fmla="*/ 20098 w 95250"/>
                <a:gd name="connsiteY8" fmla="*/ 32385 h 114300"/>
                <a:gd name="connsiteX9" fmla="*/ 20098 w 95250"/>
                <a:gd name="connsiteY9" fmla="*/ 118300 h 114300"/>
                <a:gd name="connsiteX10" fmla="*/ 0 w 95250"/>
                <a:gd name="connsiteY10" fmla="*/ 118300 h 114300"/>
                <a:gd name="connsiteX11" fmla="*/ 0 w 95250"/>
                <a:gd name="connsiteY11" fmla="*/ 3143 h 114300"/>
                <a:gd name="connsiteX12" fmla="*/ 20098 w 95250"/>
                <a:gd name="connsiteY12" fmla="*/ 3143 h 114300"/>
                <a:gd name="connsiteX13" fmla="*/ 20098 w 95250"/>
                <a:gd name="connsiteY13" fmla="*/ 15907 h 114300"/>
                <a:gd name="connsiteX14" fmla="*/ 39529 w 95250"/>
                <a:gd name="connsiteY14" fmla="*/ 4191 h 114300"/>
                <a:gd name="connsiteX15" fmla="*/ 60198 w 95250"/>
                <a:gd name="connsiteY15" fmla="*/ 0 h 114300"/>
                <a:gd name="connsiteX16" fmla="*/ 89726 w 95250"/>
                <a:gd name="connsiteY16" fmla="*/ 11239 h 114300"/>
                <a:gd name="connsiteX17" fmla="*/ 99917 w 95250"/>
                <a:gd name="connsiteY17" fmla="*/ 43624 h 114300"/>
                <a:gd name="connsiteX18" fmla="*/ 99917 w 95250"/>
                <a:gd name="connsiteY18" fmla="*/ 1182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50" h="114300">
                  <a:moveTo>
                    <a:pt x="99917" y="118205"/>
                  </a:moveTo>
                  <a:lnTo>
                    <a:pt x="79820" y="118205"/>
                  </a:lnTo>
                  <a:lnTo>
                    <a:pt x="79820" y="52673"/>
                  </a:lnTo>
                  <a:cubicBezTo>
                    <a:pt x="79820" y="47339"/>
                    <a:pt x="79534" y="42386"/>
                    <a:pt x="78867" y="37814"/>
                  </a:cubicBezTo>
                  <a:cubicBezTo>
                    <a:pt x="78200" y="33147"/>
                    <a:pt x="77058" y="29527"/>
                    <a:pt x="75343" y="26956"/>
                  </a:cubicBezTo>
                  <a:cubicBezTo>
                    <a:pt x="73533" y="24098"/>
                    <a:pt x="70961" y="21907"/>
                    <a:pt x="67628" y="20574"/>
                  </a:cubicBezTo>
                  <a:cubicBezTo>
                    <a:pt x="64294" y="19145"/>
                    <a:pt x="59912" y="18478"/>
                    <a:pt x="54578" y="18478"/>
                  </a:cubicBezTo>
                  <a:cubicBezTo>
                    <a:pt x="49054" y="18478"/>
                    <a:pt x="43339" y="19812"/>
                    <a:pt x="37338" y="22384"/>
                  </a:cubicBezTo>
                  <a:cubicBezTo>
                    <a:pt x="31337" y="24955"/>
                    <a:pt x="25622" y="28289"/>
                    <a:pt x="20098" y="32385"/>
                  </a:cubicBezTo>
                  <a:lnTo>
                    <a:pt x="20098" y="118300"/>
                  </a:lnTo>
                  <a:lnTo>
                    <a:pt x="0" y="118300"/>
                  </a:lnTo>
                  <a:lnTo>
                    <a:pt x="0" y="3143"/>
                  </a:lnTo>
                  <a:lnTo>
                    <a:pt x="20098" y="3143"/>
                  </a:lnTo>
                  <a:lnTo>
                    <a:pt x="20098" y="15907"/>
                  </a:lnTo>
                  <a:cubicBezTo>
                    <a:pt x="26384" y="10858"/>
                    <a:pt x="32861" y="6953"/>
                    <a:pt x="39529" y="4191"/>
                  </a:cubicBezTo>
                  <a:cubicBezTo>
                    <a:pt x="46196" y="1429"/>
                    <a:pt x="53150" y="0"/>
                    <a:pt x="60198" y="0"/>
                  </a:cubicBezTo>
                  <a:cubicBezTo>
                    <a:pt x="73152" y="0"/>
                    <a:pt x="82963" y="3715"/>
                    <a:pt x="89726" y="11239"/>
                  </a:cubicBezTo>
                  <a:cubicBezTo>
                    <a:pt x="96488" y="18764"/>
                    <a:pt x="99917" y="29527"/>
                    <a:pt x="99917" y="43624"/>
                  </a:cubicBezTo>
                  <a:lnTo>
                    <a:pt x="99917" y="118205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5" name="Freihandform: Form 74">
              <a:extLst>
                <a:ext uri="{FF2B5EF4-FFF2-40B4-BE49-F238E27FC236}">
                  <a16:creationId xmlns:a16="http://schemas.microsoft.com/office/drawing/2014/main" id="{61BD645B-6BFE-4DF8-BD2E-B6A9798F31EC}"/>
                </a:ext>
              </a:extLst>
            </p:cNvPr>
            <p:cNvSpPr/>
            <p:nvPr/>
          </p:nvSpPr>
          <p:spPr>
            <a:xfrm>
              <a:off x="7710202" y="3290506"/>
              <a:ext cx="104775" cy="114300"/>
            </a:xfrm>
            <a:custGeom>
              <a:avLst/>
              <a:gdLst>
                <a:gd name="connsiteX0" fmla="*/ 110204 w 104775"/>
                <a:gd name="connsiteY0" fmla="*/ 60674 h 114300"/>
                <a:gd name="connsiteX1" fmla="*/ 95250 w 104775"/>
                <a:gd name="connsiteY1" fmla="*/ 105061 h 114300"/>
                <a:gd name="connsiteX2" fmla="*/ 55150 w 104775"/>
                <a:gd name="connsiteY2" fmla="*/ 121349 h 114300"/>
                <a:gd name="connsiteX3" fmla="*/ 14954 w 104775"/>
                <a:gd name="connsiteY3" fmla="*/ 105061 h 114300"/>
                <a:gd name="connsiteX4" fmla="*/ 0 w 104775"/>
                <a:gd name="connsiteY4" fmla="*/ 60674 h 114300"/>
                <a:gd name="connsiteX5" fmla="*/ 14954 w 104775"/>
                <a:gd name="connsiteY5" fmla="*/ 16288 h 114300"/>
                <a:gd name="connsiteX6" fmla="*/ 55150 w 104775"/>
                <a:gd name="connsiteY6" fmla="*/ 0 h 114300"/>
                <a:gd name="connsiteX7" fmla="*/ 95250 w 104775"/>
                <a:gd name="connsiteY7" fmla="*/ 16288 h 114300"/>
                <a:gd name="connsiteX8" fmla="*/ 110204 w 104775"/>
                <a:gd name="connsiteY8" fmla="*/ 60674 h 114300"/>
                <a:gd name="connsiteX9" fmla="*/ 89535 w 104775"/>
                <a:gd name="connsiteY9" fmla="*/ 60674 h 114300"/>
                <a:gd name="connsiteX10" fmla="*/ 80391 w 104775"/>
                <a:gd name="connsiteY10" fmla="*/ 27432 h 114300"/>
                <a:gd name="connsiteX11" fmla="*/ 55150 w 104775"/>
                <a:gd name="connsiteY11" fmla="*/ 16574 h 114300"/>
                <a:gd name="connsiteX12" fmla="*/ 29813 w 104775"/>
                <a:gd name="connsiteY12" fmla="*/ 27432 h 114300"/>
                <a:gd name="connsiteX13" fmla="*/ 20764 w 104775"/>
                <a:gd name="connsiteY13" fmla="*/ 60674 h 114300"/>
                <a:gd name="connsiteX14" fmla="*/ 29908 w 104775"/>
                <a:gd name="connsiteY14" fmla="*/ 93440 h 114300"/>
                <a:gd name="connsiteX15" fmla="*/ 55245 w 104775"/>
                <a:gd name="connsiteY15" fmla="*/ 104584 h 114300"/>
                <a:gd name="connsiteX16" fmla="*/ 80391 w 104775"/>
                <a:gd name="connsiteY16" fmla="*/ 93536 h 114300"/>
                <a:gd name="connsiteX17" fmla="*/ 89535 w 104775"/>
                <a:gd name="connsiteY17" fmla="*/ 6067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4775" h="114300">
                  <a:moveTo>
                    <a:pt x="110204" y="60674"/>
                  </a:moveTo>
                  <a:cubicBezTo>
                    <a:pt x="110204" y="79439"/>
                    <a:pt x="105251" y="94202"/>
                    <a:pt x="95250" y="105061"/>
                  </a:cubicBezTo>
                  <a:cubicBezTo>
                    <a:pt x="85249" y="115919"/>
                    <a:pt x="71914" y="121349"/>
                    <a:pt x="55150" y="121349"/>
                  </a:cubicBezTo>
                  <a:cubicBezTo>
                    <a:pt x="38290" y="121349"/>
                    <a:pt x="24860" y="115919"/>
                    <a:pt x="14954" y="105061"/>
                  </a:cubicBezTo>
                  <a:cubicBezTo>
                    <a:pt x="5048" y="94202"/>
                    <a:pt x="0" y="79439"/>
                    <a:pt x="0" y="60674"/>
                  </a:cubicBezTo>
                  <a:cubicBezTo>
                    <a:pt x="0" y="41910"/>
                    <a:pt x="4953" y="27146"/>
                    <a:pt x="14954" y="16288"/>
                  </a:cubicBezTo>
                  <a:cubicBezTo>
                    <a:pt x="24860" y="5429"/>
                    <a:pt x="38290" y="0"/>
                    <a:pt x="55150" y="0"/>
                  </a:cubicBezTo>
                  <a:cubicBezTo>
                    <a:pt x="71914" y="0"/>
                    <a:pt x="85249" y="5429"/>
                    <a:pt x="95250" y="16288"/>
                  </a:cubicBezTo>
                  <a:cubicBezTo>
                    <a:pt x="105251" y="27051"/>
                    <a:pt x="110204" y="41910"/>
                    <a:pt x="110204" y="60674"/>
                  </a:cubicBezTo>
                  <a:close/>
                  <a:moveTo>
                    <a:pt x="89535" y="60674"/>
                  </a:moveTo>
                  <a:cubicBezTo>
                    <a:pt x="89535" y="45815"/>
                    <a:pt x="86487" y="34671"/>
                    <a:pt x="80391" y="27432"/>
                  </a:cubicBezTo>
                  <a:cubicBezTo>
                    <a:pt x="74295" y="20193"/>
                    <a:pt x="65913" y="16574"/>
                    <a:pt x="55150" y="16574"/>
                  </a:cubicBezTo>
                  <a:cubicBezTo>
                    <a:pt x="44291" y="16574"/>
                    <a:pt x="35814" y="20193"/>
                    <a:pt x="29813" y="27432"/>
                  </a:cubicBezTo>
                  <a:cubicBezTo>
                    <a:pt x="23813" y="34671"/>
                    <a:pt x="20764" y="45720"/>
                    <a:pt x="20764" y="60674"/>
                  </a:cubicBezTo>
                  <a:cubicBezTo>
                    <a:pt x="20764" y="75057"/>
                    <a:pt x="23813" y="86011"/>
                    <a:pt x="29908" y="93440"/>
                  </a:cubicBezTo>
                  <a:cubicBezTo>
                    <a:pt x="36004" y="100870"/>
                    <a:pt x="44387" y="104584"/>
                    <a:pt x="55245" y="104584"/>
                  </a:cubicBezTo>
                  <a:cubicBezTo>
                    <a:pt x="65913" y="104584"/>
                    <a:pt x="74295" y="100870"/>
                    <a:pt x="80391" y="93536"/>
                  </a:cubicBezTo>
                  <a:cubicBezTo>
                    <a:pt x="86392" y="86106"/>
                    <a:pt x="89535" y="75152"/>
                    <a:pt x="89535" y="60674"/>
                  </a:cubicBez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6" name="Freihandform: Form 75">
              <a:extLst>
                <a:ext uri="{FF2B5EF4-FFF2-40B4-BE49-F238E27FC236}">
                  <a16:creationId xmlns:a16="http://schemas.microsoft.com/office/drawing/2014/main" id="{30D17643-42A9-4ED2-85A6-16232D124953}"/>
                </a:ext>
              </a:extLst>
            </p:cNvPr>
            <p:cNvSpPr/>
            <p:nvPr/>
          </p:nvSpPr>
          <p:spPr>
            <a:xfrm>
              <a:off x="7836789" y="3293555"/>
              <a:ext cx="114300" cy="114300"/>
            </a:xfrm>
            <a:custGeom>
              <a:avLst/>
              <a:gdLst>
                <a:gd name="connsiteX0" fmla="*/ 116491 w 114300"/>
                <a:gd name="connsiteY0" fmla="*/ 0 h 114300"/>
                <a:gd name="connsiteX1" fmla="*/ 68199 w 114300"/>
                <a:gd name="connsiteY1" fmla="*/ 115062 h 114300"/>
                <a:gd name="connsiteX2" fmla="*/ 48006 w 114300"/>
                <a:gd name="connsiteY2" fmla="*/ 115062 h 114300"/>
                <a:gd name="connsiteX3" fmla="*/ 0 w 114300"/>
                <a:gd name="connsiteY3" fmla="*/ 0 h 114300"/>
                <a:gd name="connsiteX4" fmla="*/ 21812 w 114300"/>
                <a:gd name="connsiteY4" fmla="*/ 0 h 114300"/>
                <a:gd name="connsiteX5" fmla="*/ 58769 w 114300"/>
                <a:gd name="connsiteY5" fmla="*/ 91535 h 114300"/>
                <a:gd name="connsiteX6" fmla="*/ 95441 w 114300"/>
                <a:gd name="connsiteY6" fmla="*/ 0 h 114300"/>
                <a:gd name="connsiteX7" fmla="*/ 116491 w 114300"/>
                <a:gd name="connsiteY7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300" h="114300">
                  <a:moveTo>
                    <a:pt x="116491" y="0"/>
                  </a:moveTo>
                  <a:lnTo>
                    <a:pt x="68199" y="115062"/>
                  </a:lnTo>
                  <a:lnTo>
                    <a:pt x="48006" y="115062"/>
                  </a:lnTo>
                  <a:lnTo>
                    <a:pt x="0" y="0"/>
                  </a:lnTo>
                  <a:lnTo>
                    <a:pt x="21812" y="0"/>
                  </a:lnTo>
                  <a:lnTo>
                    <a:pt x="58769" y="91535"/>
                  </a:lnTo>
                  <a:lnTo>
                    <a:pt x="95441" y="0"/>
                  </a:lnTo>
                  <a:lnTo>
                    <a:pt x="116491" y="0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7" name="Freihandform: Form 76">
              <a:extLst>
                <a:ext uri="{FF2B5EF4-FFF2-40B4-BE49-F238E27FC236}">
                  <a16:creationId xmlns:a16="http://schemas.microsoft.com/office/drawing/2014/main" id="{17342E26-6FDA-4027-91FF-3BFCFDF236BA}"/>
                </a:ext>
              </a:extLst>
            </p:cNvPr>
            <p:cNvSpPr/>
            <p:nvPr/>
          </p:nvSpPr>
          <p:spPr>
            <a:xfrm>
              <a:off x="7966520" y="3290697"/>
              <a:ext cx="95250" cy="114300"/>
            </a:xfrm>
            <a:custGeom>
              <a:avLst/>
              <a:gdLst>
                <a:gd name="connsiteX0" fmla="*/ 101536 w 95250"/>
                <a:gd name="connsiteY0" fmla="*/ 117920 h 114300"/>
                <a:gd name="connsiteX1" fmla="*/ 81534 w 95250"/>
                <a:gd name="connsiteY1" fmla="*/ 117920 h 114300"/>
                <a:gd name="connsiteX2" fmla="*/ 81534 w 95250"/>
                <a:gd name="connsiteY2" fmla="*/ 105632 h 114300"/>
                <a:gd name="connsiteX3" fmla="*/ 74295 w 95250"/>
                <a:gd name="connsiteY3" fmla="*/ 110490 h 114300"/>
                <a:gd name="connsiteX4" fmla="*/ 65437 w 95250"/>
                <a:gd name="connsiteY4" fmla="*/ 115443 h 114300"/>
                <a:gd name="connsiteX5" fmla="*/ 53911 w 95250"/>
                <a:gd name="connsiteY5" fmla="*/ 119444 h 114300"/>
                <a:gd name="connsiteX6" fmla="*/ 38576 w 95250"/>
                <a:gd name="connsiteY6" fmla="*/ 121063 h 114300"/>
                <a:gd name="connsiteX7" fmla="*/ 11239 w 95250"/>
                <a:gd name="connsiteY7" fmla="*/ 110776 h 114300"/>
                <a:gd name="connsiteX8" fmla="*/ 0 w 95250"/>
                <a:gd name="connsiteY8" fmla="*/ 84487 h 114300"/>
                <a:gd name="connsiteX9" fmla="*/ 5810 w 95250"/>
                <a:gd name="connsiteY9" fmla="*/ 63341 h 114300"/>
                <a:gd name="connsiteX10" fmla="*/ 22479 w 95250"/>
                <a:gd name="connsiteY10" fmla="*/ 50578 h 114300"/>
                <a:gd name="connsiteX11" fmla="*/ 48673 w 95250"/>
                <a:gd name="connsiteY11" fmla="*/ 44291 h 114300"/>
                <a:gd name="connsiteX12" fmla="*/ 81534 w 95250"/>
                <a:gd name="connsiteY12" fmla="*/ 41815 h 114300"/>
                <a:gd name="connsiteX13" fmla="*/ 81534 w 95250"/>
                <a:gd name="connsiteY13" fmla="*/ 38862 h 114300"/>
                <a:gd name="connsiteX14" fmla="*/ 79153 w 95250"/>
                <a:gd name="connsiteY14" fmla="*/ 27908 h 114300"/>
                <a:gd name="connsiteX15" fmla="*/ 72294 w 95250"/>
                <a:gd name="connsiteY15" fmla="*/ 21146 h 114300"/>
                <a:gd name="connsiteX16" fmla="*/ 62008 w 95250"/>
                <a:gd name="connsiteY16" fmla="*/ 17907 h 114300"/>
                <a:gd name="connsiteX17" fmla="*/ 49530 w 95250"/>
                <a:gd name="connsiteY17" fmla="*/ 17050 h 114300"/>
                <a:gd name="connsiteX18" fmla="*/ 31909 w 95250"/>
                <a:gd name="connsiteY18" fmla="*/ 19050 h 114300"/>
                <a:gd name="connsiteX19" fmla="*/ 11811 w 95250"/>
                <a:gd name="connsiteY19" fmla="*/ 24860 h 114300"/>
                <a:gd name="connsiteX20" fmla="*/ 10763 w 95250"/>
                <a:gd name="connsiteY20" fmla="*/ 24860 h 114300"/>
                <a:gd name="connsiteX21" fmla="*/ 10763 w 95250"/>
                <a:gd name="connsiteY21" fmla="*/ 5239 h 114300"/>
                <a:gd name="connsiteX22" fmla="*/ 27717 w 95250"/>
                <a:gd name="connsiteY22" fmla="*/ 1810 h 114300"/>
                <a:gd name="connsiteX23" fmla="*/ 49625 w 95250"/>
                <a:gd name="connsiteY23" fmla="*/ 0 h 114300"/>
                <a:gd name="connsiteX24" fmla="*/ 71628 w 95250"/>
                <a:gd name="connsiteY24" fmla="*/ 2000 h 114300"/>
                <a:gd name="connsiteX25" fmla="*/ 87820 w 95250"/>
                <a:gd name="connsiteY25" fmla="*/ 8858 h 114300"/>
                <a:gd name="connsiteX26" fmla="*/ 98107 w 95250"/>
                <a:gd name="connsiteY26" fmla="*/ 21146 h 114300"/>
                <a:gd name="connsiteX27" fmla="*/ 101632 w 95250"/>
                <a:gd name="connsiteY27" fmla="*/ 39815 h 114300"/>
                <a:gd name="connsiteX28" fmla="*/ 101632 w 95250"/>
                <a:gd name="connsiteY28" fmla="*/ 117920 h 114300"/>
                <a:gd name="connsiteX29" fmla="*/ 81534 w 95250"/>
                <a:gd name="connsiteY29" fmla="*/ 89535 h 114300"/>
                <a:gd name="connsiteX30" fmla="*/ 81534 w 95250"/>
                <a:gd name="connsiteY30" fmla="*/ 57531 h 114300"/>
                <a:gd name="connsiteX31" fmla="*/ 59912 w 95250"/>
                <a:gd name="connsiteY31" fmla="*/ 59055 h 114300"/>
                <a:gd name="connsiteX32" fmla="*/ 40195 w 95250"/>
                <a:gd name="connsiteY32" fmla="*/ 62008 h 114300"/>
                <a:gd name="connsiteX33" fmla="*/ 26194 w 95250"/>
                <a:gd name="connsiteY33" fmla="*/ 69342 h 114300"/>
                <a:gd name="connsiteX34" fmla="*/ 20860 w 95250"/>
                <a:gd name="connsiteY34" fmla="*/ 83058 h 114300"/>
                <a:gd name="connsiteX35" fmla="*/ 27051 w 95250"/>
                <a:gd name="connsiteY35" fmla="*/ 97917 h 114300"/>
                <a:gd name="connsiteX36" fmla="*/ 46006 w 95250"/>
                <a:gd name="connsiteY36" fmla="*/ 102870 h 114300"/>
                <a:gd name="connsiteX37" fmla="*/ 65341 w 95250"/>
                <a:gd name="connsiteY37" fmla="*/ 98870 h 114300"/>
                <a:gd name="connsiteX38" fmla="*/ 81534 w 95250"/>
                <a:gd name="connsiteY38" fmla="*/ 8953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5250" h="114300">
                  <a:moveTo>
                    <a:pt x="101536" y="117920"/>
                  </a:moveTo>
                  <a:lnTo>
                    <a:pt x="81534" y="117920"/>
                  </a:lnTo>
                  <a:lnTo>
                    <a:pt x="81534" y="105632"/>
                  </a:lnTo>
                  <a:cubicBezTo>
                    <a:pt x="79724" y="106775"/>
                    <a:pt x="77343" y="108395"/>
                    <a:pt x="74295" y="110490"/>
                  </a:cubicBezTo>
                  <a:cubicBezTo>
                    <a:pt x="71247" y="112586"/>
                    <a:pt x="68294" y="114205"/>
                    <a:pt x="65437" y="115443"/>
                  </a:cubicBezTo>
                  <a:cubicBezTo>
                    <a:pt x="62103" y="117062"/>
                    <a:pt x="58293" y="118301"/>
                    <a:pt x="53911" y="119444"/>
                  </a:cubicBezTo>
                  <a:cubicBezTo>
                    <a:pt x="49530" y="120491"/>
                    <a:pt x="44482" y="121063"/>
                    <a:pt x="38576" y="121063"/>
                  </a:cubicBezTo>
                  <a:cubicBezTo>
                    <a:pt x="27813" y="121063"/>
                    <a:pt x="18669" y="117634"/>
                    <a:pt x="11239" y="110776"/>
                  </a:cubicBezTo>
                  <a:cubicBezTo>
                    <a:pt x="3715" y="103918"/>
                    <a:pt x="0" y="95155"/>
                    <a:pt x="0" y="84487"/>
                  </a:cubicBezTo>
                  <a:cubicBezTo>
                    <a:pt x="0" y="75724"/>
                    <a:pt x="2000" y="68675"/>
                    <a:pt x="5810" y="63341"/>
                  </a:cubicBezTo>
                  <a:cubicBezTo>
                    <a:pt x="9716" y="57912"/>
                    <a:pt x="15240" y="53721"/>
                    <a:pt x="22479" y="50578"/>
                  </a:cubicBezTo>
                  <a:cubicBezTo>
                    <a:pt x="29718" y="47530"/>
                    <a:pt x="38481" y="45434"/>
                    <a:pt x="48673" y="44291"/>
                  </a:cubicBezTo>
                  <a:cubicBezTo>
                    <a:pt x="58864" y="43244"/>
                    <a:pt x="69818" y="42386"/>
                    <a:pt x="81534" y="41815"/>
                  </a:cubicBezTo>
                  <a:lnTo>
                    <a:pt x="81534" y="38862"/>
                  </a:lnTo>
                  <a:cubicBezTo>
                    <a:pt x="81534" y="34480"/>
                    <a:pt x="80772" y="30861"/>
                    <a:pt x="79153" y="27908"/>
                  </a:cubicBezTo>
                  <a:cubicBezTo>
                    <a:pt x="77534" y="25051"/>
                    <a:pt x="75248" y="22765"/>
                    <a:pt x="72294" y="21146"/>
                  </a:cubicBezTo>
                  <a:cubicBezTo>
                    <a:pt x="69437" y="19526"/>
                    <a:pt x="66008" y="18478"/>
                    <a:pt x="62008" y="17907"/>
                  </a:cubicBezTo>
                  <a:cubicBezTo>
                    <a:pt x="58007" y="17335"/>
                    <a:pt x="53816" y="17050"/>
                    <a:pt x="49530" y="17050"/>
                  </a:cubicBezTo>
                  <a:cubicBezTo>
                    <a:pt x="44291" y="17050"/>
                    <a:pt x="38385" y="17717"/>
                    <a:pt x="31909" y="19050"/>
                  </a:cubicBezTo>
                  <a:cubicBezTo>
                    <a:pt x="25432" y="20383"/>
                    <a:pt x="18764" y="22289"/>
                    <a:pt x="11811" y="24860"/>
                  </a:cubicBezTo>
                  <a:lnTo>
                    <a:pt x="10763" y="24860"/>
                  </a:lnTo>
                  <a:lnTo>
                    <a:pt x="10763" y="5239"/>
                  </a:lnTo>
                  <a:cubicBezTo>
                    <a:pt x="14668" y="4191"/>
                    <a:pt x="20384" y="3048"/>
                    <a:pt x="27717" y="1810"/>
                  </a:cubicBezTo>
                  <a:cubicBezTo>
                    <a:pt x="35147" y="572"/>
                    <a:pt x="42482" y="0"/>
                    <a:pt x="49625" y="0"/>
                  </a:cubicBezTo>
                  <a:cubicBezTo>
                    <a:pt x="58102" y="0"/>
                    <a:pt x="65437" y="667"/>
                    <a:pt x="71628" y="2000"/>
                  </a:cubicBezTo>
                  <a:cubicBezTo>
                    <a:pt x="77914" y="3334"/>
                    <a:pt x="83248" y="5620"/>
                    <a:pt x="87820" y="8858"/>
                  </a:cubicBezTo>
                  <a:cubicBezTo>
                    <a:pt x="92297" y="12002"/>
                    <a:pt x="95726" y="16097"/>
                    <a:pt x="98107" y="21146"/>
                  </a:cubicBezTo>
                  <a:cubicBezTo>
                    <a:pt x="100489" y="26099"/>
                    <a:pt x="101632" y="32385"/>
                    <a:pt x="101632" y="39815"/>
                  </a:cubicBezTo>
                  <a:lnTo>
                    <a:pt x="101632" y="117920"/>
                  </a:lnTo>
                  <a:close/>
                  <a:moveTo>
                    <a:pt x="81534" y="89535"/>
                  </a:moveTo>
                  <a:lnTo>
                    <a:pt x="81534" y="57531"/>
                  </a:lnTo>
                  <a:cubicBezTo>
                    <a:pt x="75438" y="57912"/>
                    <a:pt x="68199" y="58388"/>
                    <a:pt x="59912" y="59055"/>
                  </a:cubicBezTo>
                  <a:cubicBezTo>
                    <a:pt x="51625" y="59722"/>
                    <a:pt x="45053" y="60770"/>
                    <a:pt x="40195" y="62008"/>
                  </a:cubicBezTo>
                  <a:cubicBezTo>
                    <a:pt x="34385" y="63627"/>
                    <a:pt x="29718" y="66008"/>
                    <a:pt x="26194" y="69342"/>
                  </a:cubicBezTo>
                  <a:cubicBezTo>
                    <a:pt x="22670" y="72676"/>
                    <a:pt x="20860" y="77248"/>
                    <a:pt x="20860" y="83058"/>
                  </a:cubicBezTo>
                  <a:cubicBezTo>
                    <a:pt x="20860" y="89630"/>
                    <a:pt x="22955" y="94583"/>
                    <a:pt x="27051" y="97917"/>
                  </a:cubicBezTo>
                  <a:cubicBezTo>
                    <a:pt x="31242" y="101251"/>
                    <a:pt x="37529" y="102870"/>
                    <a:pt x="46006" y="102870"/>
                  </a:cubicBezTo>
                  <a:cubicBezTo>
                    <a:pt x="53054" y="102870"/>
                    <a:pt x="59531" y="101537"/>
                    <a:pt x="65341" y="98870"/>
                  </a:cubicBezTo>
                  <a:cubicBezTo>
                    <a:pt x="71151" y="96488"/>
                    <a:pt x="76581" y="93250"/>
                    <a:pt x="81534" y="89535"/>
                  </a:cubicBez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8" name="Freihandform: Form 77">
              <a:extLst>
                <a:ext uri="{FF2B5EF4-FFF2-40B4-BE49-F238E27FC236}">
                  <a16:creationId xmlns:a16="http://schemas.microsoft.com/office/drawing/2014/main" id="{15FE6C75-9B65-4214-84C9-4A4239CD1418}"/>
                </a:ext>
              </a:extLst>
            </p:cNvPr>
            <p:cNvSpPr/>
            <p:nvPr/>
          </p:nvSpPr>
          <p:spPr>
            <a:xfrm>
              <a:off x="8093583" y="3260598"/>
              <a:ext cx="66675" cy="142875"/>
            </a:xfrm>
            <a:custGeom>
              <a:avLst/>
              <a:gdLst>
                <a:gd name="connsiteX0" fmla="*/ 75152 w 66675"/>
                <a:gd name="connsiteY0" fmla="*/ 146971 h 142875"/>
                <a:gd name="connsiteX1" fmla="*/ 62865 w 66675"/>
                <a:gd name="connsiteY1" fmla="*/ 149352 h 142875"/>
                <a:gd name="connsiteX2" fmla="*/ 50959 w 66675"/>
                <a:gd name="connsiteY2" fmla="*/ 150304 h 142875"/>
                <a:gd name="connsiteX3" fmla="*/ 23146 w 66675"/>
                <a:gd name="connsiteY3" fmla="*/ 140875 h 142875"/>
                <a:gd name="connsiteX4" fmla="*/ 13621 w 66675"/>
                <a:gd name="connsiteY4" fmla="*/ 110490 h 142875"/>
                <a:gd name="connsiteX5" fmla="*/ 13621 w 66675"/>
                <a:gd name="connsiteY5" fmla="*/ 49340 h 142875"/>
                <a:gd name="connsiteX6" fmla="*/ 0 w 66675"/>
                <a:gd name="connsiteY6" fmla="*/ 49340 h 142875"/>
                <a:gd name="connsiteX7" fmla="*/ 0 w 66675"/>
                <a:gd name="connsiteY7" fmla="*/ 33052 h 142875"/>
                <a:gd name="connsiteX8" fmla="*/ 13621 w 66675"/>
                <a:gd name="connsiteY8" fmla="*/ 33052 h 142875"/>
                <a:gd name="connsiteX9" fmla="*/ 13621 w 66675"/>
                <a:gd name="connsiteY9" fmla="*/ 0 h 142875"/>
                <a:gd name="connsiteX10" fmla="*/ 33719 w 66675"/>
                <a:gd name="connsiteY10" fmla="*/ 0 h 142875"/>
                <a:gd name="connsiteX11" fmla="*/ 33719 w 66675"/>
                <a:gd name="connsiteY11" fmla="*/ 33052 h 142875"/>
                <a:gd name="connsiteX12" fmla="*/ 75152 w 66675"/>
                <a:gd name="connsiteY12" fmla="*/ 33052 h 142875"/>
                <a:gd name="connsiteX13" fmla="*/ 75152 w 66675"/>
                <a:gd name="connsiteY13" fmla="*/ 49340 h 142875"/>
                <a:gd name="connsiteX14" fmla="*/ 33719 w 66675"/>
                <a:gd name="connsiteY14" fmla="*/ 49340 h 142875"/>
                <a:gd name="connsiteX15" fmla="*/ 33719 w 66675"/>
                <a:gd name="connsiteY15" fmla="*/ 101727 h 142875"/>
                <a:gd name="connsiteX16" fmla="*/ 34195 w 66675"/>
                <a:gd name="connsiteY16" fmla="*/ 115919 h 142875"/>
                <a:gd name="connsiteX17" fmla="*/ 37148 w 66675"/>
                <a:gd name="connsiteY17" fmla="*/ 125444 h 142875"/>
                <a:gd name="connsiteX18" fmla="*/ 43625 w 66675"/>
                <a:gd name="connsiteY18" fmla="*/ 131445 h 142875"/>
                <a:gd name="connsiteX19" fmla="*/ 56198 w 66675"/>
                <a:gd name="connsiteY19" fmla="*/ 133350 h 142875"/>
                <a:gd name="connsiteX20" fmla="*/ 66485 w 66675"/>
                <a:gd name="connsiteY20" fmla="*/ 131921 h 142875"/>
                <a:gd name="connsiteX21" fmla="*/ 74200 w 66675"/>
                <a:gd name="connsiteY21" fmla="*/ 129635 h 142875"/>
                <a:gd name="connsiteX22" fmla="*/ 75248 w 66675"/>
                <a:gd name="connsiteY22" fmla="*/ 129635 h 142875"/>
                <a:gd name="connsiteX23" fmla="*/ 75248 w 66675"/>
                <a:gd name="connsiteY23" fmla="*/ 14697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675" h="142875">
                  <a:moveTo>
                    <a:pt x="75152" y="146971"/>
                  </a:moveTo>
                  <a:cubicBezTo>
                    <a:pt x="71438" y="147923"/>
                    <a:pt x="67247" y="148685"/>
                    <a:pt x="62865" y="149352"/>
                  </a:cubicBezTo>
                  <a:cubicBezTo>
                    <a:pt x="58388" y="149924"/>
                    <a:pt x="54388" y="150304"/>
                    <a:pt x="50959" y="150304"/>
                  </a:cubicBezTo>
                  <a:cubicBezTo>
                    <a:pt x="38767" y="150304"/>
                    <a:pt x="29528" y="147161"/>
                    <a:pt x="23146" y="140875"/>
                  </a:cubicBezTo>
                  <a:cubicBezTo>
                    <a:pt x="16859" y="134588"/>
                    <a:pt x="13621" y="124397"/>
                    <a:pt x="13621" y="110490"/>
                  </a:cubicBezTo>
                  <a:lnTo>
                    <a:pt x="13621" y="49340"/>
                  </a:lnTo>
                  <a:lnTo>
                    <a:pt x="0" y="49340"/>
                  </a:lnTo>
                  <a:lnTo>
                    <a:pt x="0" y="33052"/>
                  </a:lnTo>
                  <a:lnTo>
                    <a:pt x="13621" y="33052"/>
                  </a:lnTo>
                  <a:lnTo>
                    <a:pt x="13621" y="0"/>
                  </a:lnTo>
                  <a:lnTo>
                    <a:pt x="33719" y="0"/>
                  </a:lnTo>
                  <a:lnTo>
                    <a:pt x="33719" y="33052"/>
                  </a:lnTo>
                  <a:lnTo>
                    <a:pt x="75152" y="33052"/>
                  </a:lnTo>
                  <a:lnTo>
                    <a:pt x="75152" y="49340"/>
                  </a:lnTo>
                  <a:lnTo>
                    <a:pt x="33719" y="49340"/>
                  </a:lnTo>
                  <a:lnTo>
                    <a:pt x="33719" y="101727"/>
                  </a:lnTo>
                  <a:cubicBezTo>
                    <a:pt x="33719" y="107728"/>
                    <a:pt x="33910" y="112490"/>
                    <a:pt x="34195" y="115919"/>
                  </a:cubicBezTo>
                  <a:cubicBezTo>
                    <a:pt x="34481" y="119348"/>
                    <a:pt x="35433" y="122492"/>
                    <a:pt x="37148" y="125444"/>
                  </a:cubicBezTo>
                  <a:cubicBezTo>
                    <a:pt x="38672" y="128206"/>
                    <a:pt x="40863" y="130207"/>
                    <a:pt x="43625" y="131445"/>
                  </a:cubicBezTo>
                  <a:cubicBezTo>
                    <a:pt x="46387" y="132683"/>
                    <a:pt x="50578" y="133350"/>
                    <a:pt x="56198" y="133350"/>
                  </a:cubicBezTo>
                  <a:cubicBezTo>
                    <a:pt x="59436" y="133350"/>
                    <a:pt x="62865" y="132874"/>
                    <a:pt x="66485" y="131921"/>
                  </a:cubicBezTo>
                  <a:cubicBezTo>
                    <a:pt x="70009" y="130969"/>
                    <a:pt x="72581" y="130207"/>
                    <a:pt x="74200" y="129635"/>
                  </a:cubicBezTo>
                  <a:lnTo>
                    <a:pt x="75248" y="129635"/>
                  </a:lnTo>
                  <a:lnTo>
                    <a:pt x="75248" y="146971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9" name="Freihandform: Form 78">
              <a:extLst>
                <a:ext uri="{FF2B5EF4-FFF2-40B4-BE49-F238E27FC236}">
                  <a16:creationId xmlns:a16="http://schemas.microsoft.com/office/drawing/2014/main" id="{B4A35BF9-B3B2-4915-96BC-75EF22CCE352}"/>
                </a:ext>
              </a:extLst>
            </p:cNvPr>
            <p:cNvSpPr/>
            <p:nvPr/>
          </p:nvSpPr>
          <p:spPr>
            <a:xfrm>
              <a:off x="8191976" y="3254216"/>
              <a:ext cx="19050" cy="152400"/>
            </a:xfrm>
            <a:custGeom>
              <a:avLst/>
              <a:gdLst>
                <a:gd name="connsiteX0" fmla="*/ 22670 w 19050"/>
                <a:gd name="connsiteY0" fmla="*/ 20098 h 152400"/>
                <a:gd name="connsiteX1" fmla="*/ 0 w 19050"/>
                <a:gd name="connsiteY1" fmla="*/ 20098 h 152400"/>
                <a:gd name="connsiteX2" fmla="*/ 0 w 19050"/>
                <a:gd name="connsiteY2" fmla="*/ 0 h 152400"/>
                <a:gd name="connsiteX3" fmla="*/ 22670 w 19050"/>
                <a:gd name="connsiteY3" fmla="*/ 0 h 152400"/>
                <a:gd name="connsiteX4" fmla="*/ 22670 w 19050"/>
                <a:gd name="connsiteY4" fmla="*/ 20098 h 152400"/>
                <a:gd name="connsiteX5" fmla="*/ 21431 w 19050"/>
                <a:gd name="connsiteY5" fmla="*/ 154400 h 152400"/>
                <a:gd name="connsiteX6" fmla="*/ 1334 w 19050"/>
                <a:gd name="connsiteY6" fmla="*/ 154400 h 152400"/>
                <a:gd name="connsiteX7" fmla="*/ 1334 w 19050"/>
                <a:gd name="connsiteY7" fmla="*/ 39338 h 152400"/>
                <a:gd name="connsiteX8" fmla="*/ 21431 w 19050"/>
                <a:gd name="connsiteY8" fmla="*/ 39338 h 152400"/>
                <a:gd name="connsiteX9" fmla="*/ 21431 w 19050"/>
                <a:gd name="connsiteY9" fmla="*/ 154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" h="152400">
                  <a:moveTo>
                    <a:pt x="22670" y="20098"/>
                  </a:moveTo>
                  <a:lnTo>
                    <a:pt x="0" y="20098"/>
                  </a:lnTo>
                  <a:lnTo>
                    <a:pt x="0" y="0"/>
                  </a:lnTo>
                  <a:lnTo>
                    <a:pt x="22670" y="0"/>
                  </a:lnTo>
                  <a:lnTo>
                    <a:pt x="22670" y="20098"/>
                  </a:lnTo>
                  <a:close/>
                  <a:moveTo>
                    <a:pt x="21431" y="154400"/>
                  </a:moveTo>
                  <a:lnTo>
                    <a:pt x="1334" y="154400"/>
                  </a:lnTo>
                  <a:lnTo>
                    <a:pt x="1334" y="39338"/>
                  </a:lnTo>
                  <a:lnTo>
                    <a:pt x="21431" y="39338"/>
                  </a:lnTo>
                  <a:lnTo>
                    <a:pt x="21431" y="154400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0" name="Freihandform: Form 79">
              <a:extLst>
                <a:ext uri="{FF2B5EF4-FFF2-40B4-BE49-F238E27FC236}">
                  <a16:creationId xmlns:a16="http://schemas.microsoft.com/office/drawing/2014/main" id="{06170AD4-CC0F-4485-B4D5-86F9E2EAD53B}"/>
                </a:ext>
              </a:extLst>
            </p:cNvPr>
            <p:cNvSpPr/>
            <p:nvPr/>
          </p:nvSpPr>
          <p:spPr>
            <a:xfrm>
              <a:off x="8253126" y="3290411"/>
              <a:ext cx="95250" cy="114300"/>
            </a:xfrm>
            <a:custGeom>
              <a:avLst/>
              <a:gdLst>
                <a:gd name="connsiteX0" fmla="*/ 99918 w 95250"/>
                <a:gd name="connsiteY0" fmla="*/ 118205 h 114300"/>
                <a:gd name="connsiteX1" fmla="*/ 79820 w 95250"/>
                <a:gd name="connsiteY1" fmla="*/ 118205 h 114300"/>
                <a:gd name="connsiteX2" fmla="*/ 79820 w 95250"/>
                <a:gd name="connsiteY2" fmla="*/ 52673 h 114300"/>
                <a:gd name="connsiteX3" fmla="*/ 78867 w 95250"/>
                <a:gd name="connsiteY3" fmla="*/ 37814 h 114300"/>
                <a:gd name="connsiteX4" fmla="*/ 75343 w 95250"/>
                <a:gd name="connsiteY4" fmla="*/ 26956 h 114300"/>
                <a:gd name="connsiteX5" fmla="*/ 67628 w 95250"/>
                <a:gd name="connsiteY5" fmla="*/ 20574 h 114300"/>
                <a:gd name="connsiteX6" fmla="*/ 54579 w 95250"/>
                <a:gd name="connsiteY6" fmla="*/ 18478 h 114300"/>
                <a:gd name="connsiteX7" fmla="*/ 37338 w 95250"/>
                <a:gd name="connsiteY7" fmla="*/ 22384 h 114300"/>
                <a:gd name="connsiteX8" fmla="*/ 20098 w 95250"/>
                <a:gd name="connsiteY8" fmla="*/ 32385 h 114300"/>
                <a:gd name="connsiteX9" fmla="*/ 20098 w 95250"/>
                <a:gd name="connsiteY9" fmla="*/ 118300 h 114300"/>
                <a:gd name="connsiteX10" fmla="*/ 0 w 95250"/>
                <a:gd name="connsiteY10" fmla="*/ 118300 h 114300"/>
                <a:gd name="connsiteX11" fmla="*/ 0 w 95250"/>
                <a:gd name="connsiteY11" fmla="*/ 3143 h 114300"/>
                <a:gd name="connsiteX12" fmla="*/ 20098 w 95250"/>
                <a:gd name="connsiteY12" fmla="*/ 3143 h 114300"/>
                <a:gd name="connsiteX13" fmla="*/ 20098 w 95250"/>
                <a:gd name="connsiteY13" fmla="*/ 15907 h 114300"/>
                <a:gd name="connsiteX14" fmla="*/ 39529 w 95250"/>
                <a:gd name="connsiteY14" fmla="*/ 4191 h 114300"/>
                <a:gd name="connsiteX15" fmla="*/ 60103 w 95250"/>
                <a:gd name="connsiteY15" fmla="*/ 0 h 114300"/>
                <a:gd name="connsiteX16" fmla="*/ 89631 w 95250"/>
                <a:gd name="connsiteY16" fmla="*/ 11239 h 114300"/>
                <a:gd name="connsiteX17" fmla="*/ 99822 w 95250"/>
                <a:gd name="connsiteY17" fmla="*/ 43624 h 114300"/>
                <a:gd name="connsiteX18" fmla="*/ 99822 w 95250"/>
                <a:gd name="connsiteY18" fmla="*/ 1182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50" h="114300">
                  <a:moveTo>
                    <a:pt x="99918" y="118205"/>
                  </a:moveTo>
                  <a:lnTo>
                    <a:pt x="79820" y="118205"/>
                  </a:lnTo>
                  <a:lnTo>
                    <a:pt x="79820" y="52673"/>
                  </a:lnTo>
                  <a:cubicBezTo>
                    <a:pt x="79820" y="47339"/>
                    <a:pt x="79534" y="42386"/>
                    <a:pt x="78867" y="37814"/>
                  </a:cubicBezTo>
                  <a:cubicBezTo>
                    <a:pt x="78200" y="33147"/>
                    <a:pt x="77058" y="29527"/>
                    <a:pt x="75343" y="26956"/>
                  </a:cubicBezTo>
                  <a:cubicBezTo>
                    <a:pt x="73533" y="24098"/>
                    <a:pt x="70961" y="21907"/>
                    <a:pt x="67628" y="20574"/>
                  </a:cubicBezTo>
                  <a:cubicBezTo>
                    <a:pt x="64294" y="19145"/>
                    <a:pt x="59913" y="18478"/>
                    <a:pt x="54579" y="18478"/>
                  </a:cubicBezTo>
                  <a:cubicBezTo>
                    <a:pt x="49054" y="18478"/>
                    <a:pt x="43339" y="19812"/>
                    <a:pt x="37338" y="22384"/>
                  </a:cubicBezTo>
                  <a:cubicBezTo>
                    <a:pt x="31338" y="24955"/>
                    <a:pt x="25622" y="28289"/>
                    <a:pt x="20098" y="32385"/>
                  </a:cubicBezTo>
                  <a:lnTo>
                    <a:pt x="20098" y="118300"/>
                  </a:lnTo>
                  <a:lnTo>
                    <a:pt x="0" y="118300"/>
                  </a:lnTo>
                  <a:lnTo>
                    <a:pt x="0" y="3143"/>
                  </a:lnTo>
                  <a:lnTo>
                    <a:pt x="20098" y="3143"/>
                  </a:lnTo>
                  <a:lnTo>
                    <a:pt x="20098" y="15907"/>
                  </a:lnTo>
                  <a:cubicBezTo>
                    <a:pt x="26384" y="10858"/>
                    <a:pt x="32861" y="6953"/>
                    <a:pt x="39529" y="4191"/>
                  </a:cubicBezTo>
                  <a:cubicBezTo>
                    <a:pt x="46197" y="1429"/>
                    <a:pt x="53054" y="0"/>
                    <a:pt x="60103" y="0"/>
                  </a:cubicBezTo>
                  <a:cubicBezTo>
                    <a:pt x="73057" y="0"/>
                    <a:pt x="82868" y="3715"/>
                    <a:pt x="89631" y="11239"/>
                  </a:cubicBezTo>
                  <a:cubicBezTo>
                    <a:pt x="96394" y="18764"/>
                    <a:pt x="99822" y="29527"/>
                    <a:pt x="99822" y="43624"/>
                  </a:cubicBezTo>
                  <a:lnTo>
                    <a:pt x="99822" y="118205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1" name="Freihandform: Form 80">
              <a:extLst>
                <a:ext uri="{FF2B5EF4-FFF2-40B4-BE49-F238E27FC236}">
                  <a16:creationId xmlns:a16="http://schemas.microsoft.com/office/drawing/2014/main" id="{BD04DE9E-54E1-4A83-BC7F-86827A581354}"/>
                </a:ext>
              </a:extLst>
            </p:cNvPr>
            <p:cNvSpPr/>
            <p:nvPr/>
          </p:nvSpPr>
          <p:spPr>
            <a:xfrm>
              <a:off x="8383429" y="3290411"/>
              <a:ext cx="104775" cy="152400"/>
            </a:xfrm>
            <a:custGeom>
              <a:avLst/>
              <a:gdLst>
                <a:gd name="connsiteX0" fmla="*/ 105156 w 104775"/>
                <a:gd name="connsiteY0" fmla="*/ 105061 h 152400"/>
                <a:gd name="connsiteX1" fmla="*/ 91344 w 104775"/>
                <a:gd name="connsiteY1" fmla="*/ 148019 h 152400"/>
                <a:gd name="connsiteX2" fmla="*/ 48863 w 104775"/>
                <a:gd name="connsiteY2" fmla="*/ 161735 h 152400"/>
                <a:gd name="connsiteX3" fmla="*/ 30289 w 104775"/>
                <a:gd name="connsiteY3" fmla="*/ 160496 h 152400"/>
                <a:gd name="connsiteX4" fmla="*/ 12478 w 104775"/>
                <a:gd name="connsiteY4" fmla="*/ 156877 h 152400"/>
                <a:gd name="connsiteX5" fmla="*/ 12478 w 104775"/>
                <a:gd name="connsiteY5" fmla="*/ 137065 h 152400"/>
                <a:gd name="connsiteX6" fmla="*/ 13525 w 104775"/>
                <a:gd name="connsiteY6" fmla="*/ 137065 h 152400"/>
                <a:gd name="connsiteX7" fmla="*/ 29146 w 104775"/>
                <a:gd name="connsiteY7" fmla="*/ 141637 h 152400"/>
                <a:gd name="connsiteX8" fmla="*/ 50578 w 104775"/>
                <a:gd name="connsiteY8" fmla="*/ 144399 h 152400"/>
                <a:gd name="connsiteX9" fmla="*/ 67532 w 104775"/>
                <a:gd name="connsiteY9" fmla="*/ 142018 h 152400"/>
                <a:gd name="connsiteX10" fmla="*/ 78010 w 104775"/>
                <a:gd name="connsiteY10" fmla="*/ 135445 h 152400"/>
                <a:gd name="connsiteX11" fmla="*/ 83344 w 104775"/>
                <a:gd name="connsiteY11" fmla="*/ 125730 h 152400"/>
                <a:gd name="connsiteX12" fmla="*/ 84963 w 104775"/>
                <a:gd name="connsiteY12" fmla="*/ 113062 h 152400"/>
                <a:gd name="connsiteX13" fmla="*/ 84963 w 104775"/>
                <a:gd name="connsiteY13" fmla="*/ 102584 h 152400"/>
                <a:gd name="connsiteX14" fmla="*/ 67627 w 104775"/>
                <a:gd name="connsiteY14" fmla="*/ 113062 h 152400"/>
                <a:gd name="connsiteX15" fmla="*/ 46482 w 104775"/>
                <a:gd name="connsiteY15" fmla="*/ 116491 h 152400"/>
                <a:gd name="connsiteX16" fmla="*/ 12572 w 104775"/>
                <a:gd name="connsiteY16" fmla="*/ 101632 h 152400"/>
                <a:gd name="connsiteX17" fmla="*/ 0 w 104775"/>
                <a:gd name="connsiteY17" fmla="*/ 59626 h 152400"/>
                <a:gd name="connsiteX18" fmla="*/ 4286 w 104775"/>
                <a:gd name="connsiteY18" fmla="*/ 34004 h 152400"/>
                <a:gd name="connsiteX19" fmla="*/ 16097 w 104775"/>
                <a:gd name="connsiteY19" fmla="*/ 15430 h 152400"/>
                <a:gd name="connsiteX20" fmla="*/ 32956 w 104775"/>
                <a:gd name="connsiteY20" fmla="*/ 4096 h 152400"/>
                <a:gd name="connsiteX21" fmla="*/ 52768 w 104775"/>
                <a:gd name="connsiteY21" fmla="*/ 0 h 152400"/>
                <a:gd name="connsiteX22" fmla="*/ 70104 w 104775"/>
                <a:gd name="connsiteY22" fmla="*/ 2000 h 152400"/>
                <a:gd name="connsiteX23" fmla="*/ 84963 w 104775"/>
                <a:gd name="connsiteY23" fmla="*/ 8096 h 152400"/>
                <a:gd name="connsiteX24" fmla="*/ 86201 w 104775"/>
                <a:gd name="connsiteY24" fmla="*/ 3143 h 152400"/>
                <a:gd name="connsiteX25" fmla="*/ 105060 w 104775"/>
                <a:gd name="connsiteY25" fmla="*/ 3143 h 152400"/>
                <a:gd name="connsiteX26" fmla="*/ 105060 w 104775"/>
                <a:gd name="connsiteY26" fmla="*/ 105061 h 152400"/>
                <a:gd name="connsiteX27" fmla="*/ 85058 w 104775"/>
                <a:gd name="connsiteY27" fmla="*/ 86582 h 152400"/>
                <a:gd name="connsiteX28" fmla="*/ 85058 w 104775"/>
                <a:gd name="connsiteY28" fmla="*/ 23908 h 152400"/>
                <a:gd name="connsiteX29" fmla="*/ 70104 w 104775"/>
                <a:gd name="connsiteY29" fmla="*/ 18955 h 152400"/>
                <a:gd name="connsiteX30" fmla="*/ 56388 w 104775"/>
                <a:gd name="connsiteY30" fmla="*/ 17431 h 152400"/>
                <a:gd name="connsiteX31" fmla="*/ 30289 w 104775"/>
                <a:gd name="connsiteY31" fmla="*/ 28099 h 152400"/>
                <a:gd name="connsiteX32" fmla="*/ 20764 w 104775"/>
                <a:gd name="connsiteY32" fmla="*/ 59150 h 152400"/>
                <a:gd name="connsiteX33" fmla="*/ 27813 w 104775"/>
                <a:gd name="connsiteY33" fmla="*/ 88487 h 152400"/>
                <a:gd name="connsiteX34" fmla="*/ 51245 w 104775"/>
                <a:gd name="connsiteY34" fmla="*/ 98489 h 152400"/>
                <a:gd name="connsiteX35" fmla="*/ 68866 w 104775"/>
                <a:gd name="connsiteY35" fmla="*/ 95250 h 152400"/>
                <a:gd name="connsiteX36" fmla="*/ 85058 w 104775"/>
                <a:gd name="connsiteY36" fmla="*/ 8658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4775" h="152400">
                  <a:moveTo>
                    <a:pt x="105156" y="105061"/>
                  </a:moveTo>
                  <a:cubicBezTo>
                    <a:pt x="105156" y="124587"/>
                    <a:pt x="100584" y="138874"/>
                    <a:pt x="91344" y="148019"/>
                  </a:cubicBezTo>
                  <a:cubicBezTo>
                    <a:pt x="82105" y="157163"/>
                    <a:pt x="68008" y="161735"/>
                    <a:pt x="48863" y="161735"/>
                  </a:cubicBezTo>
                  <a:cubicBezTo>
                    <a:pt x="42481" y="161735"/>
                    <a:pt x="36290" y="161353"/>
                    <a:pt x="30289" y="160496"/>
                  </a:cubicBezTo>
                  <a:cubicBezTo>
                    <a:pt x="24289" y="159639"/>
                    <a:pt x="18383" y="158401"/>
                    <a:pt x="12478" y="156877"/>
                  </a:cubicBezTo>
                  <a:lnTo>
                    <a:pt x="12478" y="137065"/>
                  </a:lnTo>
                  <a:lnTo>
                    <a:pt x="13525" y="137065"/>
                  </a:lnTo>
                  <a:cubicBezTo>
                    <a:pt x="16764" y="138303"/>
                    <a:pt x="22003" y="139827"/>
                    <a:pt x="29146" y="141637"/>
                  </a:cubicBezTo>
                  <a:cubicBezTo>
                    <a:pt x="36290" y="143446"/>
                    <a:pt x="43434" y="144399"/>
                    <a:pt x="50578" y="144399"/>
                  </a:cubicBezTo>
                  <a:cubicBezTo>
                    <a:pt x="57435" y="144399"/>
                    <a:pt x="63055" y="143637"/>
                    <a:pt x="67532" y="142018"/>
                  </a:cubicBezTo>
                  <a:cubicBezTo>
                    <a:pt x="72009" y="140398"/>
                    <a:pt x="75533" y="138208"/>
                    <a:pt x="78010" y="135445"/>
                  </a:cubicBezTo>
                  <a:cubicBezTo>
                    <a:pt x="80486" y="132778"/>
                    <a:pt x="82296" y="129540"/>
                    <a:pt x="83344" y="125730"/>
                  </a:cubicBezTo>
                  <a:cubicBezTo>
                    <a:pt x="84391" y="121920"/>
                    <a:pt x="84963" y="117729"/>
                    <a:pt x="84963" y="113062"/>
                  </a:cubicBezTo>
                  <a:lnTo>
                    <a:pt x="84963" y="102584"/>
                  </a:lnTo>
                  <a:cubicBezTo>
                    <a:pt x="78867" y="107251"/>
                    <a:pt x="73152" y="110776"/>
                    <a:pt x="67627" y="113062"/>
                  </a:cubicBezTo>
                  <a:cubicBezTo>
                    <a:pt x="62103" y="115348"/>
                    <a:pt x="55054" y="116491"/>
                    <a:pt x="46482" y="116491"/>
                  </a:cubicBezTo>
                  <a:cubicBezTo>
                    <a:pt x="32195" y="116491"/>
                    <a:pt x="20860" y="111538"/>
                    <a:pt x="12572" y="101632"/>
                  </a:cubicBezTo>
                  <a:cubicBezTo>
                    <a:pt x="4191" y="91726"/>
                    <a:pt x="0" y="77724"/>
                    <a:pt x="0" y="59626"/>
                  </a:cubicBezTo>
                  <a:cubicBezTo>
                    <a:pt x="0" y="49720"/>
                    <a:pt x="1428" y="41243"/>
                    <a:pt x="4286" y="34004"/>
                  </a:cubicBezTo>
                  <a:cubicBezTo>
                    <a:pt x="7144" y="26860"/>
                    <a:pt x="11144" y="20669"/>
                    <a:pt x="16097" y="15430"/>
                  </a:cubicBezTo>
                  <a:cubicBezTo>
                    <a:pt x="20764" y="10573"/>
                    <a:pt x="26384" y="6763"/>
                    <a:pt x="32956" y="4096"/>
                  </a:cubicBezTo>
                  <a:cubicBezTo>
                    <a:pt x="39624" y="1333"/>
                    <a:pt x="46196" y="0"/>
                    <a:pt x="52768" y="0"/>
                  </a:cubicBezTo>
                  <a:cubicBezTo>
                    <a:pt x="59721" y="0"/>
                    <a:pt x="65437" y="667"/>
                    <a:pt x="70104" y="2000"/>
                  </a:cubicBezTo>
                  <a:cubicBezTo>
                    <a:pt x="74771" y="3334"/>
                    <a:pt x="79724" y="5429"/>
                    <a:pt x="84963" y="8096"/>
                  </a:cubicBezTo>
                  <a:lnTo>
                    <a:pt x="86201" y="3143"/>
                  </a:lnTo>
                  <a:lnTo>
                    <a:pt x="105060" y="3143"/>
                  </a:lnTo>
                  <a:lnTo>
                    <a:pt x="105060" y="105061"/>
                  </a:lnTo>
                  <a:close/>
                  <a:moveTo>
                    <a:pt x="85058" y="86582"/>
                  </a:moveTo>
                  <a:lnTo>
                    <a:pt x="85058" y="23908"/>
                  </a:lnTo>
                  <a:cubicBezTo>
                    <a:pt x="79724" y="21622"/>
                    <a:pt x="74771" y="19907"/>
                    <a:pt x="70104" y="18955"/>
                  </a:cubicBezTo>
                  <a:cubicBezTo>
                    <a:pt x="65532" y="18002"/>
                    <a:pt x="60960" y="17431"/>
                    <a:pt x="56388" y="17431"/>
                  </a:cubicBezTo>
                  <a:cubicBezTo>
                    <a:pt x="45339" y="17431"/>
                    <a:pt x="36671" y="20955"/>
                    <a:pt x="30289" y="28099"/>
                  </a:cubicBezTo>
                  <a:cubicBezTo>
                    <a:pt x="24003" y="35243"/>
                    <a:pt x="20764" y="45625"/>
                    <a:pt x="20764" y="59150"/>
                  </a:cubicBezTo>
                  <a:cubicBezTo>
                    <a:pt x="20764" y="72009"/>
                    <a:pt x="23146" y="81820"/>
                    <a:pt x="27813" y="88487"/>
                  </a:cubicBezTo>
                  <a:cubicBezTo>
                    <a:pt x="32480" y="95155"/>
                    <a:pt x="40291" y="98489"/>
                    <a:pt x="51245" y="98489"/>
                  </a:cubicBezTo>
                  <a:cubicBezTo>
                    <a:pt x="57150" y="98489"/>
                    <a:pt x="62960" y="97441"/>
                    <a:pt x="68866" y="95250"/>
                  </a:cubicBezTo>
                  <a:cubicBezTo>
                    <a:pt x="74771" y="93154"/>
                    <a:pt x="80105" y="90202"/>
                    <a:pt x="85058" y="86582"/>
                  </a:cubicBez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2" name="Freihandform: Form 81">
              <a:extLst>
                <a:ext uri="{FF2B5EF4-FFF2-40B4-BE49-F238E27FC236}">
                  <a16:creationId xmlns:a16="http://schemas.microsoft.com/office/drawing/2014/main" id="{1DA55CE7-B94E-4938-90B7-38F795C366A3}"/>
                </a:ext>
              </a:extLst>
            </p:cNvPr>
            <p:cNvSpPr/>
            <p:nvPr/>
          </p:nvSpPr>
          <p:spPr>
            <a:xfrm>
              <a:off x="8592026" y="3260598"/>
              <a:ext cx="66675" cy="142875"/>
            </a:xfrm>
            <a:custGeom>
              <a:avLst/>
              <a:gdLst>
                <a:gd name="connsiteX0" fmla="*/ 75152 w 66675"/>
                <a:gd name="connsiteY0" fmla="*/ 146971 h 142875"/>
                <a:gd name="connsiteX1" fmla="*/ 62770 w 66675"/>
                <a:gd name="connsiteY1" fmla="*/ 149352 h 142875"/>
                <a:gd name="connsiteX2" fmla="*/ 50864 w 66675"/>
                <a:gd name="connsiteY2" fmla="*/ 150304 h 142875"/>
                <a:gd name="connsiteX3" fmla="*/ 23050 w 66675"/>
                <a:gd name="connsiteY3" fmla="*/ 140875 h 142875"/>
                <a:gd name="connsiteX4" fmla="*/ 13525 w 66675"/>
                <a:gd name="connsiteY4" fmla="*/ 110490 h 142875"/>
                <a:gd name="connsiteX5" fmla="*/ 13525 w 66675"/>
                <a:gd name="connsiteY5" fmla="*/ 49340 h 142875"/>
                <a:gd name="connsiteX6" fmla="*/ 0 w 66675"/>
                <a:gd name="connsiteY6" fmla="*/ 49340 h 142875"/>
                <a:gd name="connsiteX7" fmla="*/ 0 w 66675"/>
                <a:gd name="connsiteY7" fmla="*/ 33052 h 142875"/>
                <a:gd name="connsiteX8" fmla="*/ 13525 w 66675"/>
                <a:gd name="connsiteY8" fmla="*/ 33052 h 142875"/>
                <a:gd name="connsiteX9" fmla="*/ 13525 w 66675"/>
                <a:gd name="connsiteY9" fmla="*/ 0 h 142875"/>
                <a:gd name="connsiteX10" fmla="*/ 33624 w 66675"/>
                <a:gd name="connsiteY10" fmla="*/ 0 h 142875"/>
                <a:gd name="connsiteX11" fmla="*/ 33624 w 66675"/>
                <a:gd name="connsiteY11" fmla="*/ 33052 h 142875"/>
                <a:gd name="connsiteX12" fmla="*/ 75152 w 66675"/>
                <a:gd name="connsiteY12" fmla="*/ 33052 h 142875"/>
                <a:gd name="connsiteX13" fmla="*/ 75152 w 66675"/>
                <a:gd name="connsiteY13" fmla="*/ 49340 h 142875"/>
                <a:gd name="connsiteX14" fmla="*/ 33624 w 66675"/>
                <a:gd name="connsiteY14" fmla="*/ 49340 h 142875"/>
                <a:gd name="connsiteX15" fmla="*/ 33624 w 66675"/>
                <a:gd name="connsiteY15" fmla="*/ 101727 h 142875"/>
                <a:gd name="connsiteX16" fmla="*/ 34100 w 66675"/>
                <a:gd name="connsiteY16" fmla="*/ 115919 h 142875"/>
                <a:gd name="connsiteX17" fmla="*/ 37052 w 66675"/>
                <a:gd name="connsiteY17" fmla="*/ 125444 h 142875"/>
                <a:gd name="connsiteX18" fmla="*/ 43529 w 66675"/>
                <a:gd name="connsiteY18" fmla="*/ 131445 h 142875"/>
                <a:gd name="connsiteX19" fmla="*/ 56102 w 66675"/>
                <a:gd name="connsiteY19" fmla="*/ 133350 h 142875"/>
                <a:gd name="connsiteX20" fmla="*/ 66390 w 66675"/>
                <a:gd name="connsiteY20" fmla="*/ 131921 h 142875"/>
                <a:gd name="connsiteX21" fmla="*/ 74105 w 66675"/>
                <a:gd name="connsiteY21" fmla="*/ 129635 h 142875"/>
                <a:gd name="connsiteX22" fmla="*/ 75152 w 66675"/>
                <a:gd name="connsiteY22" fmla="*/ 129635 h 142875"/>
                <a:gd name="connsiteX23" fmla="*/ 75152 w 66675"/>
                <a:gd name="connsiteY23" fmla="*/ 14697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675" h="142875">
                  <a:moveTo>
                    <a:pt x="75152" y="146971"/>
                  </a:moveTo>
                  <a:cubicBezTo>
                    <a:pt x="71342" y="147923"/>
                    <a:pt x="67246" y="148685"/>
                    <a:pt x="62770" y="149352"/>
                  </a:cubicBezTo>
                  <a:cubicBezTo>
                    <a:pt x="58293" y="149924"/>
                    <a:pt x="54388" y="150304"/>
                    <a:pt x="50864" y="150304"/>
                  </a:cubicBezTo>
                  <a:cubicBezTo>
                    <a:pt x="38671" y="150304"/>
                    <a:pt x="29433" y="147161"/>
                    <a:pt x="23050" y="140875"/>
                  </a:cubicBezTo>
                  <a:cubicBezTo>
                    <a:pt x="16669" y="134588"/>
                    <a:pt x="13525" y="124397"/>
                    <a:pt x="13525" y="110490"/>
                  </a:cubicBezTo>
                  <a:lnTo>
                    <a:pt x="13525" y="49340"/>
                  </a:lnTo>
                  <a:lnTo>
                    <a:pt x="0" y="49340"/>
                  </a:lnTo>
                  <a:lnTo>
                    <a:pt x="0" y="33052"/>
                  </a:lnTo>
                  <a:lnTo>
                    <a:pt x="13525" y="33052"/>
                  </a:lnTo>
                  <a:lnTo>
                    <a:pt x="13525" y="0"/>
                  </a:lnTo>
                  <a:lnTo>
                    <a:pt x="33624" y="0"/>
                  </a:lnTo>
                  <a:lnTo>
                    <a:pt x="33624" y="33052"/>
                  </a:lnTo>
                  <a:lnTo>
                    <a:pt x="75152" y="33052"/>
                  </a:lnTo>
                  <a:lnTo>
                    <a:pt x="75152" y="49340"/>
                  </a:lnTo>
                  <a:lnTo>
                    <a:pt x="33624" y="49340"/>
                  </a:lnTo>
                  <a:lnTo>
                    <a:pt x="33624" y="101727"/>
                  </a:lnTo>
                  <a:cubicBezTo>
                    <a:pt x="33624" y="107728"/>
                    <a:pt x="33814" y="112490"/>
                    <a:pt x="34100" y="115919"/>
                  </a:cubicBezTo>
                  <a:cubicBezTo>
                    <a:pt x="34385" y="119348"/>
                    <a:pt x="35338" y="122492"/>
                    <a:pt x="37052" y="125444"/>
                  </a:cubicBezTo>
                  <a:cubicBezTo>
                    <a:pt x="38671" y="128206"/>
                    <a:pt x="40767" y="130207"/>
                    <a:pt x="43529" y="131445"/>
                  </a:cubicBezTo>
                  <a:cubicBezTo>
                    <a:pt x="46291" y="132683"/>
                    <a:pt x="50482" y="133350"/>
                    <a:pt x="56102" y="133350"/>
                  </a:cubicBezTo>
                  <a:cubicBezTo>
                    <a:pt x="59436" y="133350"/>
                    <a:pt x="62770" y="132874"/>
                    <a:pt x="66390" y="131921"/>
                  </a:cubicBezTo>
                  <a:cubicBezTo>
                    <a:pt x="69914" y="130969"/>
                    <a:pt x="72485" y="130207"/>
                    <a:pt x="74105" y="129635"/>
                  </a:cubicBezTo>
                  <a:lnTo>
                    <a:pt x="75152" y="129635"/>
                  </a:lnTo>
                  <a:lnTo>
                    <a:pt x="75152" y="146971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3" name="Freihandform: Form 82">
              <a:extLst>
                <a:ext uri="{FF2B5EF4-FFF2-40B4-BE49-F238E27FC236}">
                  <a16:creationId xmlns:a16="http://schemas.microsoft.com/office/drawing/2014/main" id="{D11A1B49-3564-4C0B-B523-D6E98F65F637}"/>
                </a:ext>
              </a:extLst>
            </p:cNvPr>
            <p:cNvSpPr/>
            <p:nvPr/>
          </p:nvSpPr>
          <p:spPr>
            <a:xfrm>
              <a:off x="8691372" y="3293459"/>
              <a:ext cx="66675" cy="114300"/>
            </a:xfrm>
            <a:custGeom>
              <a:avLst/>
              <a:gdLst>
                <a:gd name="connsiteX0" fmla="*/ 74581 w 66675"/>
                <a:gd name="connsiteY0" fmla="*/ 21241 h 114300"/>
                <a:gd name="connsiteX1" fmla="*/ 73533 w 66675"/>
                <a:gd name="connsiteY1" fmla="*/ 21241 h 114300"/>
                <a:gd name="connsiteX2" fmla="*/ 64770 w 66675"/>
                <a:gd name="connsiteY2" fmla="*/ 19717 h 114300"/>
                <a:gd name="connsiteX3" fmla="*/ 54769 w 66675"/>
                <a:gd name="connsiteY3" fmla="*/ 19241 h 114300"/>
                <a:gd name="connsiteX4" fmla="*/ 36767 w 66675"/>
                <a:gd name="connsiteY4" fmla="*/ 23241 h 114300"/>
                <a:gd name="connsiteX5" fmla="*/ 20098 w 66675"/>
                <a:gd name="connsiteY5" fmla="*/ 33528 h 114300"/>
                <a:gd name="connsiteX6" fmla="*/ 20098 w 66675"/>
                <a:gd name="connsiteY6" fmla="*/ 115157 h 114300"/>
                <a:gd name="connsiteX7" fmla="*/ 0 w 66675"/>
                <a:gd name="connsiteY7" fmla="*/ 115157 h 114300"/>
                <a:gd name="connsiteX8" fmla="*/ 0 w 66675"/>
                <a:gd name="connsiteY8" fmla="*/ 95 h 114300"/>
                <a:gd name="connsiteX9" fmla="*/ 20098 w 66675"/>
                <a:gd name="connsiteY9" fmla="*/ 95 h 114300"/>
                <a:gd name="connsiteX10" fmla="*/ 20098 w 66675"/>
                <a:gd name="connsiteY10" fmla="*/ 17050 h 114300"/>
                <a:gd name="connsiteX11" fmla="*/ 41243 w 66675"/>
                <a:gd name="connsiteY11" fmla="*/ 3905 h 114300"/>
                <a:gd name="connsiteX12" fmla="*/ 59913 w 66675"/>
                <a:gd name="connsiteY12" fmla="*/ 0 h 114300"/>
                <a:gd name="connsiteX13" fmla="*/ 67533 w 66675"/>
                <a:gd name="connsiteY13" fmla="*/ 286 h 114300"/>
                <a:gd name="connsiteX14" fmla="*/ 74581 w 66675"/>
                <a:gd name="connsiteY14" fmla="*/ 1238 h 114300"/>
                <a:gd name="connsiteX15" fmla="*/ 74581 w 66675"/>
                <a:gd name="connsiteY15" fmla="*/ 2124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6675" h="114300">
                  <a:moveTo>
                    <a:pt x="74581" y="21241"/>
                  </a:moveTo>
                  <a:lnTo>
                    <a:pt x="73533" y="21241"/>
                  </a:lnTo>
                  <a:cubicBezTo>
                    <a:pt x="70485" y="20574"/>
                    <a:pt x="67628" y="20098"/>
                    <a:pt x="64770" y="19717"/>
                  </a:cubicBezTo>
                  <a:cubicBezTo>
                    <a:pt x="61913" y="19431"/>
                    <a:pt x="58579" y="19241"/>
                    <a:pt x="54769" y="19241"/>
                  </a:cubicBezTo>
                  <a:cubicBezTo>
                    <a:pt x="48578" y="19241"/>
                    <a:pt x="42577" y="20574"/>
                    <a:pt x="36767" y="23241"/>
                  </a:cubicBezTo>
                  <a:cubicBezTo>
                    <a:pt x="30956" y="25908"/>
                    <a:pt x="25432" y="29337"/>
                    <a:pt x="20098" y="33528"/>
                  </a:cubicBezTo>
                  <a:lnTo>
                    <a:pt x="20098" y="115157"/>
                  </a:lnTo>
                  <a:lnTo>
                    <a:pt x="0" y="115157"/>
                  </a:lnTo>
                  <a:lnTo>
                    <a:pt x="0" y="95"/>
                  </a:lnTo>
                  <a:lnTo>
                    <a:pt x="20098" y="95"/>
                  </a:lnTo>
                  <a:lnTo>
                    <a:pt x="20098" y="17050"/>
                  </a:lnTo>
                  <a:cubicBezTo>
                    <a:pt x="28099" y="10858"/>
                    <a:pt x="35147" y="6477"/>
                    <a:pt x="41243" y="3905"/>
                  </a:cubicBezTo>
                  <a:cubicBezTo>
                    <a:pt x="47340" y="1333"/>
                    <a:pt x="53530" y="0"/>
                    <a:pt x="59913" y="0"/>
                  </a:cubicBezTo>
                  <a:cubicBezTo>
                    <a:pt x="63437" y="0"/>
                    <a:pt x="65913" y="95"/>
                    <a:pt x="67533" y="286"/>
                  </a:cubicBezTo>
                  <a:cubicBezTo>
                    <a:pt x="69056" y="476"/>
                    <a:pt x="71438" y="762"/>
                    <a:pt x="74581" y="1238"/>
                  </a:cubicBezTo>
                  <a:lnTo>
                    <a:pt x="74581" y="21241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4" name="Freihandform: Form 83">
              <a:extLst>
                <a:ext uri="{FF2B5EF4-FFF2-40B4-BE49-F238E27FC236}">
                  <a16:creationId xmlns:a16="http://schemas.microsoft.com/office/drawing/2014/main" id="{1B375408-70C1-4EC4-BD4C-E186CA977735}"/>
                </a:ext>
              </a:extLst>
            </p:cNvPr>
            <p:cNvSpPr/>
            <p:nvPr/>
          </p:nvSpPr>
          <p:spPr>
            <a:xfrm>
              <a:off x="8772334" y="3290697"/>
              <a:ext cx="95250" cy="114300"/>
            </a:xfrm>
            <a:custGeom>
              <a:avLst/>
              <a:gdLst>
                <a:gd name="connsiteX0" fmla="*/ 101537 w 95250"/>
                <a:gd name="connsiteY0" fmla="*/ 117920 h 114300"/>
                <a:gd name="connsiteX1" fmla="*/ 81534 w 95250"/>
                <a:gd name="connsiteY1" fmla="*/ 117920 h 114300"/>
                <a:gd name="connsiteX2" fmla="*/ 81534 w 95250"/>
                <a:gd name="connsiteY2" fmla="*/ 105632 h 114300"/>
                <a:gd name="connsiteX3" fmla="*/ 74295 w 95250"/>
                <a:gd name="connsiteY3" fmla="*/ 110490 h 114300"/>
                <a:gd name="connsiteX4" fmla="*/ 65437 w 95250"/>
                <a:gd name="connsiteY4" fmla="*/ 115443 h 114300"/>
                <a:gd name="connsiteX5" fmla="*/ 53912 w 95250"/>
                <a:gd name="connsiteY5" fmla="*/ 119444 h 114300"/>
                <a:gd name="connsiteX6" fmla="*/ 38671 w 95250"/>
                <a:gd name="connsiteY6" fmla="*/ 121063 h 114300"/>
                <a:gd name="connsiteX7" fmla="*/ 11239 w 95250"/>
                <a:gd name="connsiteY7" fmla="*/ 110776 h 114300"/>
                <a:gd name="connsiteX8" fmla="*/ 0 w 95250"/>
                <a:gd name="connsiteY8" fmla="*/ 84487 h 114300"/>
                <a:gd name="connsiteX9" fmla="*/ 5811 w 95250"/>
                <a:gd name="connsiteY9" fmla="*/ 63341 h 114300"/>
                <a:gd name="connsiteX10" fmla="*/ 22384 w 95250"/>
                <a:gd name="connsiteY10" fmla="*/ 50578 h 114300"/>
                <a:gd name="connsiteX11" fmla="*/ 48578 w 95250"/>
                <a:gd name="connsiteY11" fmla="*/ 44291 h 114300"/>
                <a:gd name="connsiteX12" fmla="*/ 81439 w 95250"/>
                <a:gd name="connsiteY12" fmla="*/ 41815 h 114300"/>
                <a:gd name="connsiteX13" fmla="*/ 81439 w 95250"/>
                <a:gd name="connsiteY13" fmla="*/ 38862 h 114300"/>
                <a:gd name="connsiteX14" fmla="*/ 79058 w 95250"/>
                <a:gd name="connsiteY14" fmla="*/ 27908 h 114300"/>
                <a:gd name="connsiteX15" fmla="*/ 72200 w 95250"/>
                <a:gd name="connsiteY15" fmla="*/ 21146 h 114300"/>
                <a:gd name="connsiteX16" fmla="*/ 61913 w 95250"/>
                <a:gd name="connsiteY16" fmla="*/ 17907 h 114300"/>
                <a:gd name="connsiteX17" fmla="*/ 49435 w 95250"/>
                <a:gd name="connsiteY17" fmla="*/ 17050 h 114300"/>
                <a:gd name="connsiteX18" fmla="*/ 31814 w 95250"/>
                <a:gd name="connsiteY18" fmla="*/ 19050 h 114300"/>
                <a:gd name="connsiteX19" fmla="*/ 11716 w 95250"/>
                <a:gd name="connsiteY19" fmla="*/ 24860 h 114300"/>
                <a:gd name="connsiteX20" fmla="*/ 10668 w 95250"/>
                <a:gd name="connsiteY20" fmla="*/ 24860 h 114300"/>
                <a:gd name="connsiteX21" fmla="*/ 10668 w 95250"/>
                <a:gd name="connsiteY21" fmla="*/ 5239 h 114300"/>
                <a:gd name="connsiteX22" fmla="*/ 27718 w 95250"/>
                <a:gd name="connsiteY22" fmla="*/ 1810 h 114300"/>
                <a:gd name="connsiteX23" fmla="*/ 49625 w 95250"/>
                <a:gd name="connsiteY23" fmla="*/ 0 h 114300"/>
                <a:gd name="connsiteX24" fmla="*/ 71628 w 95250"/>
                <a:gd name="connsiteY24" fmla="*/ 2000 h 114300"/>
                <a:gd name="connsiteX25" fmla="*/ 87821 w 95250"/>
                <a:gd name="connsiteY25" fmla="*/ 8858 h 114300"/>
                <a:gd name="connsiteX26" fmla="*/ 98108 w 95250"/>
                <a:gd name="connsiteY26" fmla="*/ 21146 h 114300"/>
                <a:gd name="connsiteX27" fmla="*/ 101632 w 95250"/>
                <a:gd name="connsiteY27" fmla="*/ 39815 h 114300"/>
                <a:gd name="connsiteX28" fmla="*/ 101632 w 95250"/>
                <a:gd name="connsiteY28" fmla="*/ 117920 h 114300"/>
                <a:gd name="connsiteX29" fmla="*/ 81534 w 95250"/>
                <a:gd name="connsiteY29" fmla="*/ 89535 h 114300"/>
                <a:gd name="connsiteX30" fmla="*/ 81534 w 95250"/>
                <a:gd name="connsiteY30" fmla="*/ 57531 h 114300"/>
                <a:gd name="connsiteX31" fmla="*/ 59913 w 95250"/>
                <a:gd name="connsiteY31" fmla="*/ 59055 h 114300"/>
                <a:gd name="connsiteX32" fmla="*/ 40196 w 95250"/>
                <a:gd name="connsiteY32" fmla="*/ 62008 h 114300"/>
                <a:gd name="connsiteX33" fmla="*/ 26194 w 95250"/>
                <a:gd name="connsiteY33" fmla="*/ 69342 h 114300"/>
                <a:gd name="connsiteX34" fmla="*/ 20860 w 95250"/>
                <a:gd name="connsiteY34" fmla="*/ 83058 h 114300"/>
                <a:gd name="connsiteX35" fmla="*/ 27051 w 95250"/>
                <a:gd name="connsiteY35" fmla="*/ 97917 h 114300"/>
                <a:gd name="connsiteX36" fmla="*/ 46006 w 95250"/>
                <a:gd name="connsiteY36" fmla="*/ 102870 h 114300"/>
                <a:gd name="connsiteX37" fmla="*/ 65342 w 95250"/>
                <a:gd name="connsiteY37" fmla="*/ 98870 h 114300"/>
                <a:gd name="connsiteX38" fmla="*/ 81534 w 95250"/>
                <a:gd name="connsiteY38" fmla="*/ 8953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5250" h="114300">
                  <a:moveTo>
                    <a:pt x="101537" y="117920"/>
                  </a:moveTo>
                  <a:lnTo>
                    <a:pt x="81534" y="117920"/>
                  </a:lnTo>
                  <a:lnTo>
                    <a:pt x="81534" y="105632"/>
                  </a:lnTo>
                  <a:cubicBezTo>
                    <a:pt x="79724" y="106775"/>
                    <a:pt x="77343" y="108395"/>
                    <a:pt x="74295" y="110490"/>
                  </a:cubicBezTo>
                  <a:cubicBezTo>
                    <a:pt x="71247" y="112586"/>
                    <a:pt x="68295" y="114205"/>
                    <a:pt x="65437" y="115443"/>
                  </a:cubicBezTo>
                  <a:cubicBezTo>
                    <a:pt x="62103" y="117062"/>
                    <a:pt x="58198" y="118301"/>
                    <a:pt x="53912" y="119444"/>
                  </a:cubicBezTo>
                  <a:cubicBezTo>
                    <a:pt x="49530" y="120491"/>
                    <a:pt x="44482" y="121063"/>
                    <a:pt x="38671" y="121063"/>
                  </a:cubicBezTo>
                  <a:cubicBezTo>
                    <a:pt x="27908" y="121063"/>
                    <a:pt x="18765" y="117634"/>
                    <a:pt x="11239" y="110776"/>
                  </a:cubicBezTo>
                  <a:cubicBezTo>
                    <a:pt x="3715" y="103918"/>
                    <a:pt x="0" y="95155"/>
                    <a:pt x="0" y="84487"/>
                  </a:cubicBezTo>
                  <a:cubicBezTo>
                    <a:pt x="0" y="75724"/>
                    <a:pt x="2000" y="68675"/>
                    <a:pt x="5811" y="63341"/>
                  </a:cubicBezTo>
                  <a:cubicBezTo>
                    <a:pt x="9716" y="57912"/>
                    <a:pt x="15240" y="53721"/>
                    <a:pt x="22384" y="50578"/>
                  </a:cubicBezTo>
                  <a:cubicBezTo>
                    <a:pt x="29623" y="47530"/>
                    <a:pt x="38386" y="45434"/>
                    <a:pt x="48578" y="44291"/>
                  </a:cubicBezTo>
                  <a:cubicBezTo>
                    <a:pt x="58770" y="43244"/>
                    <a:pt x="69723" y="42386"/>
                    <a:pt x="81439" y="41815"/>
                  </a:cubicBezTo>
                  <a:lnTo>
                    <a:pt x="81439" y="38862"/>
                  </a:lnTo>
                  <a:cubicBezTo>
                    <a:pt x="81439" y="34480"/>
                    <a:pt x="80677" y="30861"/>
                    <a:pt x="79058" y="27908"/>
                  </a:cubicBezTo>
                  <a:cubicBezTo>
                    <a:pt x="77438" y="25051"/>
                    <a:pt x="75152" y="22765"/>
                    <a:pt x="72200" y="21146"/>
                  </a:cubicBezTo>
                  <a:cubicBezTo>
                    <a:pt x="69342" y="19526"/>
                    <a:pt x="65913" y="18478"/>
                    <a:pt x="61913" y="17907"/>
                  </a:cubicBezTo>
                  <a:cubicBezTo>
                    <a:pt x="57912" y="17335"/>
                    <a:pt x="53721" y="17050"/>
                    <a:pt x="49435" y="17050"/>
                  </a:cubicBezTo>
                  <a:cubicBezTo>
                    <a:pt x="44196" y="17050"/>
                    <a:pt x="38291" y="17717"/>
                    <a:pt x="31814" y="19050"/>
                  </a:cubicBezTo>
                  <a:cubicBezTo>
                    <a:pt x="25337" y="20383"/>
                    <a:pt x="18669" y="22289"/>
                    <a:pt x="11716" y="24860"/>
                  </a:cubicBezTo>
                  <a:lnTo>
                    <a:pt x="10668" y="24860"/>
                  </a:lnTo>
                  <a:lnTo>
                    <a:pt x="10668" y="5239"/>
                  </a:lnTo>
                  <a:cubicBezTo>
                    <a:pt x="14574" y="4191"/>
                    <a:pt x="20288" y="3048"/>
                    <a:pt x="27718" y="1810"/>
                  </a:cubicBezTo>
                  <a:cubicBezTo>
                    <a:pt x="35147" y="572"/>
                    <a:pt x="42482" y="0"/>
                    <a:pt x="49625" y="0"/>
                  </a:cubicBezTo>
                  <a:cubicBezTo>
                    <a:pt x="58008" y="0"/>
                    <a:pt x="65342" y="667"/>
                    <a:pt x="71628" y="2000"/>
                  </a:cubicBezTo>
                  <a:cubicBezTo>
                    <a:pt x="77820" y="3334"/>
                    <a:pt x="83248" y="5620"/>
                    <a:pt x="87821" y="8858"/>
                  </a:cubicBezTo>
                  <a:cubicBezTo>
                    <a:pt x="92297" y="12002"/>
                    <a:pt x="95727" y="16097"/>
                    <a:pt x="98108" y="21146"/>
                  </a:cubicBezTo>
                  <a:cubicBezTo>
                    <a:pt x="100489" y="26099"/>
                    <a:pt x="101632" y="32385"/>
                    <a:pt x="101632" y="39815"/>
                  </a:cubicBezTo>
                  <a:lnTo>
                    <a:pt x="101632" y="117920"/>
                  </a:lnTo>
                  <a:close/>
                  <a:moveTo>
                    <a:pt x="81534" y="89535"/>
                  </a:moveTo>
                  <a:lnTo>
                    <a:pt x="81534" y="57531"/>
                  </a:lnTo>
                  <a:cubicBezTo>
                    <a:pt x="75438" y="57912"/>
                    <a:pt x="68199" y="58388"/>
                    <a:pt x="59913" y="59055"/>
                  </a:cubicBezTo>
                  <a:cubicBezTo>
                    <a:pt x="51626" y="59722"/>
                    <a:pt x="45054" y="60770"/>
                    <a:pt x="40196" y="62008"/>
                  </a:cubicBezTo>
                  <a:cubicBezTo>
                    <a:pt x="34386" y="63627"/>
                    <a:pt x="29718" y="66008"/>
                    <a:pt x="26194" y="69342"/>
                  </a:cubicBezTo>
                  <a:cubicBezTo>
                    <a:pt x="22670" y="72676"/>
                    <a:pt x="20860" y="77248"/>
                    <a:pt x="20860" y="83058"/>
                  </a:cubicBezTo>
                  <a:cubicBezTo>
                    <a:pt x="20860" y="89630"/>
                    <a:pt x="22956" y="94583"/>
                    <a:pt x="27051" y="97917"/>
                  </a:cubicBezTo>
                  <a:cubicBezTo>
                    <a:pt x="31147" y="101251"/>
                    <a:pt x="37529" y="102870"/>
                    <a:pt x="46006" y="102870"/>
                  </a:cubicBezTo>
                  <a:cubicBezTo>
                    <a:pt x="53054" y="102870"/>
                    <a:pt x="59531" y="101537"/>
                    <a:pt x="65342" y="98870"/>
                  </a:cubicBezTo>
                  <a:cubicBezTo>
                    <a:pt x="71152" y="96488"/>
                    <a:pt x="76486" y="93250"/>
                    <a:pt x="81534" y="89535"/>
                  </a:cubicBez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5" name="Freihandform: Form 84">
              <a:extLst>
                <a:ext uri="{FF2B5EF4-FFF2-40B4-BE49-F238E27FC236}">
                  <a16:creationId xmlns:a16="http://schemas.microsoft.com/office/drawing/2014/main" id="{8BB86AA3-5ECC-459A-A38B-7EEAD2C43F1D}"/>
                </a:ext>
              </a:extLst>
            </p:cNvPr>
            <p:cNvSpPr/>
            <p:nvPr/>
          </p:nvSpPr>
          <p:spPr>
            <a:xfrm>
              <a:off x="8912638" y="3290411"/>
              <a:ext cx="171450" cy="114300"/>
            </a:xfrm>
            <a:custGeom>
              <a:avLst/>
              <a:gdLst>
                <a:gd name="connsiteX0" fmla="*/ 174212 w 171450"/>
                <a:gd name="connsiteY0" fmla="*/ 118205 h 114300"/>
                <a:gd name="connsiteX1" fmla="*/ 154114 w 171450"/>
                <a:gd name="connsiteY1" fmla="*/ 118205 h 114300"/>
                <a:gd name="connsiteX2" fmla="*/ 154114 w 171450"/>
                <a:gd name="connsiteY2" fmla="*/ 52673 h 114300"/>
                <a:gd name="connsiteX3" fmla="*/ 153448 w 171450"/>
                <a:gd name="connsiteY3" fmla="*/ 38386 h 114300"/>
                <a:gd name="connsiteX4" fmla="*/ 150495 w 171450"/>
                <a:gd name="connsiteY4" fmla="*/ 27337 h 114300"/>
                <a:gd name="connsiteX5" fmla="*/ 143446 w 171450"/>
                <a:gd name="connsiteY5" fmla="*/ 20669 h 114300"/>
                <a:gd name="connsiteX6" fmla="*/ 130207 w 171450"/>
                <a:gd name="connsiteY6" fmla="*/ 18383 h 114300"/>
                <a:gd name="connsiteX7" fmla="*/ 113347 w 171450"/>
                <a:gd name="connsiteY7" fmla="*/ 22479 h 114300"/>
                <a:gd name="connsiteX8" fmla="*/ 96488 w 171450"/>
                <a:gd name="connsiteY8" fmla="*/ 32861 h 114300"/>
                <a:gd name="connsiteX9" fmla="*/ 96964 w 171450"/>
                <a:gd name="connsiteY9" fmla="*/ 38386 h 114300"/>
                <a:gd name="connsiteX10" fmla="*/ 97155 w 171450"/>
                <a:gd name="connsiteY10" fmla="*/ 44577 h 114300"/>
                <a:gd name="connsiteX11" fmla="*/ 97155 w 171450"/>
                <a:gd name="connsiteY11" fmla="*/ 118205 h 114300"/>
                <a:gd name="connsiteX12" fmla="*/ 77057 w 171450"/>
                <a:gd name="connsiteY12" fmla="*/ 118205 h 114300"/>
                <a:gd name="connsiteX13" fmla="*/ 77057 w 171450"/>
                <a:gd name="connsiteY13" fmla="*/ 52673 h 114300"/>
                <a:gd name="connsiteX14" fmla="*/ 76390 w 171450"/>
                <a:gd name="connsiteY14" fmla="*/ 38195 h 114300"/>
                <a:gd name="connsiteX15" fmla="*/ 73437 w 171450"/>
                <a:gd name="connsiteY15" fmla="*/ 27242 h 114300"/>
                <a:gd name="connsiteX16" fmla="*/ 66389 w 171450"/>
                <a:gd name="connsiteY16" fmla="*/ 20574 h 114300"/>
                <a:gd name="connsiteX17" fmla="*/ 53149 w 171450"/>
                <a:gd name="connsiteY17" fmla="*/ 18383 h 114300"/>
                <a:gd name="connsiteX18" fmla="*/ 36671 w 171450"/>
                <a:gd name="connsiteY18" fmla="*/ 22289 h 114300"/>
                <a:gd name="connsiteX19" fmla="*/ 20098 w 171450"/>
                <a:gd name="connsiteY19" fmla="*/ 32290 h 114300"/>
                <a:gd name="connsiteX20" fmla="*/ 20098 w 171450"/>
                <a:gd name="connsiteY20" fmla="*/ 118205 h 114300"/>
                <a:gd name="connsiteX21" fmla="*/ 0 w 171450"/>
                <a:gd name="connsiteY21" fmla="*/ 118205 h 114300"/>
                <a:gd name="connsiteX22" fmla="*/ 0 w 171450"/>
                <a:gd name="connsiteY22" fmla="*/ 3143 h 114300"/>
                <a:gd name="connsiteX23" fmla="*/ 20098 w 171450"/>
                <a:gd name="connsiteY23" fmla="*/ 3143 h 114300"/>
                <a:gd name="connsiteX24" fmla="*/ 20098 w 171450"/>
                <a:gd name="connsiteY24" fmla="*/ 15907 h 114300"/>
                <a:gd name="connsiteX25" fmla="*/ 38862 w 171450"/>
                <a:gd name="connsiteY25" fmla="*/ 4191 h 114300"/>
                <a:gd name="connsiteX26" fmla="*/ 58769 w 171450"/>
                <a:gd name="connsiteY26" fmla="*/ 0 h 114300"/>
                <a:gd name="connsiteX27" fmla="*/ 79438 w 171450"/>
                <a:gd name="connsiteY27" fmla="*/ 4953 h 114300"/>
                <a:gd name="connsiteX28" fmla="*/ 92107 w 171450"/>
                <a:gd name="connsiteY28" fmla="*/ 18669 h 114300"/>
                <a:gd name="connsiteX29" fmla="*/ 114300 w 171450"/>
                <a:gd name="connsiteY29" fmla="*/ 4381 h 114300"/>
                <a:gd name="connsiteX30" fmla="*/ 135731 w 171450"/>
                <a:gd name="connsiteY30" fmla="*/ 0 h 114300"/>
                <a:gd name="connsiteX31" fmla="*/ 164782 w 171450"/>
                <a:gd name="connsiteY31" fmla="*/ 11525 h 114300"/>
                <a:gd name="connsiteX32" fmla="*/ 174117 w 171450"/>
                <a:gd name="connsiteY32" fmla="*/ 43624 h 114300"/>
                <a:gd name="connsiteX33" fmla="*/ 174117 w 171450"/>
                <a:gd name="connsiteY33" fmla="*/ 1182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1450" h="114300">
                  <a:moveTo>
                    <a:pt x="174212" y="118205"/>
                  </a:moveTo>
                  <a:lnTo>
                    <a:pt x="154114" y="118205"/>
                  </a:lnTo>
                  <a:lnTo>
                    <a:pt x="154114" y="52673"/>
                  </a:lnTo>
                  <a:cubicBezTo>
                    <a:pt x="154114" y="47720"/>
                    <a:pt x="153924" y="42958"/>
                    <a:pt x="153448" y="38386"/>
                  </a:cubicBezTo>
                  <a:cubicBezTo>
                    <a:pt x="152971" y="33814"/>
                    <a:pt x="152019" y="30099"/>
                    <a:pt x="150495" y="27337"/>
                  </a:cubicBezTo>
                  <a:cubicBezTo>
                    <a:pt x="148876" y="24384"/>
                    <a:pt x="146495" y="22193"/>
                    <a:pt x="143446" y="20669"/>
                  </a:cubicBezTo>
                  <a:cubicBezTo>
                    <a:pt x="140398" y="19145"/>
                    <a:pt x="135921" y="18383"/>
                    <a:pt x="130207" y="18383"/>
                  </a:cubicBezTo>
                  <a:cubicBezTo>
                    <a:pt x="124587" y="18383"/>
                    <a:pt x="118967" y="19717"/>
                    <a:pt x="113347" y="22479"/>
                  </a:cubicBezTo>
                  <a:cubicBezTo>
                    <a:pt x="107728" y="25241"/>
                    <a:pt x="102108" y="28670"/>
                    <a:pt x="96488" y="32861"/>
                  </a:cubicBezTo>
                  <a:cubicBezTo>
                    <a:pt x="96678" y="34480"/>
                    <a:pt x="96869" y="36290"/>
                    <a:pt x="96964" y="38386"/>
                  </a:cubicBezTo>
                  <a:cubicBezTo>
                    <a:pt x="97155" y="40481"/>
                    <a:pt x="97155" y="42577"/>
                    <a:pt x="97155" y="44577"/>
                  </a:cubicBezTo>
                  <a:lnTo>
                    <a:pt x="97155" y="118205"/>
                  </a:lnTo>
                  <a:lnTo>
                    <a:pt x="77057" y="118205"/>
                  </a:lnTo>
                  <a:lnTo>
                    <a:pt x="77057" y="52673"/>
                  </a:lnTo>
                  <a:cubicBezTo>
                    <a:pt x="77057" y="47625"/>
                    <a:pt x="76867" y="42767"/>
                    <a:pt x="76390" y="38195"/>
                  </a:cubicBezTo>
                  <a:cubicBezTo>
                    <a:pt x="75914" y="33623"/>
                    <a:pt x="74962" y="30004"/>
                    <a:pt x="73437" y="27242"/>
                  </a:cubicBezTo>
                  <a:cubicBezTo>
                    <a:pt x="71818" y="24289"/>
                    <a:pt x="69437" y="22098"/>
                    <a:pt x="66389" y="20574"/>
                  </a:cubicBezTo>
                  <a:cubicBezTo>
                    <a:pt x="63341" y="19050"/>
                    <a:pt x="58960" y="18383"/>
                    <a:pt x="53149" y="18383"/>
                  </a:cubicBezTo>
                  <a:cubicBezTo>
                    <a:pt x="47625" y="18383"/>
                    <a:pt x="42196" y="19717"/>
                    <a:pt x="36671" y="22289"/>
                  </a:cubicBezTo>
                  <a:cubicBezTo>
                    <a:pt x="31146" y="24860"/>
                    <a:pt x="25622" y="28194"/>
                    <a:pt x="20098" y="32290"/>
                  </a:cubicBezTo>
                  <a:lnTo>
                    <a:pt x="20098" y="118205"/>
                  </a:lnTo>
                  <a:lnTo>
                    <a:pt x="0" y="118205"/>
                  </a:lnTo>
                  <a:lnTo>
                    <a:pt x="0" y="3143"/>
                  </a:lnTo>
                  <a:lnTo>
                    <a:pt x="20098" y="3143"/>
                  </a:lnTo>
                  <a:lnTo>
                    <a:pt x="20098" y="15907"/>
                  </a:lnTo>
                  <a:cubicBezTo>
                    <a:pt x="26384" y="10858"/>
                    <a:pt x="32671" y="6953"/>
                    <a:pt x="38862" y="4191"/>
                  </a:cubicBezTo>
                  <a:cubicBezTo>
                    <a:pt x="45053" y="1429"/>
                    <a:pt x="51721" y="0"/>
                    <a:pt x="58769" y="0"/>
                  </a:cubicBezTo>
                  <a:cubicBezTo>
                    <a:pt x="66865" y="0"/>
                    <a:pt x="73819" y="1619"/>
                    <a:pt x="79438" y="4953"/>
                  </a:cubicBezTo>
                  <a:cubicBezTo>
                    <a:pt x="85058" y="8287"/>
                    <a:pt x="89345" y="12859"/>
                    <a:pt x="92107" y="18669"/>
                  </a:cubicBezTo>
                  <a:cubicBezTo>
                    <a:pt x="100203" y="12097"/>
                    <a:pt x="107632" y="7334"/>
                    <a:pt x="114300" y="4381"/>
                  </a:cubicBezTo>
                  <a:cubicBezTo>
                    <a:pt x="120967" y="1429"/>
                    <a:pt x="128206" y="0"/>
                    <a:pt x="135731" y="0"/>
                  </a:cubicBezTo>
                  <a:cubicBezTo>
                    <a:pt x="148876" y="0"/>
                    <a:pt x="158496" y="3810"/>
                    <a:pt x="164782" y="11525"/>
                  </a:cubicBezTo>
                  <a:cubicBezTo>
                    <a:pt x="170973" y="19145"/>
                    <a:pt x="174117" y="29908"/>
                    <a:pt x="174117" y="43624"/>
                  </a:cubicBezTo>
                  <a:lnTo>
                    <a:pt x="174117" y="118205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6" name="Freihandform: Form 85">
              <a:extLst>
                <a:ext uri="{FF2B5EF4-FFF2-40B4-BE49-F238E27FC236}">
                  <a16:creationId xmlns:a16="http://schemas.microsoft.com/office/drawing/2014/main" id="{34C69D94-308E-4AE5-8C17-B8CE0B2986C0}"/>
                </a:ext>
              </a:extLst>
            </p:cNvPr>
            <p:cNvSpPr/>
            <p:nvPr/>
          </p:nvSpPr>
          <p:spPr>
            <a:xfrm>
              <a:off x="9117425" y="3290697"/>
              <a:ext cx="85725" cy="114300"/>
            </a:xfrm>
            <a:custGeom>
              <a:avLst/>
              <a:gdLst>
                <a:gd name="connsiteX0" fmla="*/ 93440 w 85725"/>
                <a:gd name="connsiteY0" fmla="*/ 84773 h 114300"/>
                <a:gd name="connsiteX1" fmla="*/ 79914 w 85725"/>
                <a:gd name="connsiteY1" fmla="*/ 110585 h 114300"/>
                <a:gd name="connsiteX2" fmla="*/ 42957 w 85725"/>
                <a:gd name="connsiteY2" fmla="*/ 120682 h 114300"/>
                <a:gd name="connsiteX3" fmla="*/ 18573 w 85725"/>
                <a:gd name="connsiteY3" fmla="*/ 117634 h 114300"/>
                <a:gd name="connsiteX4" fmla="*/ 0 w 85725"/>
                <a:gd name="connsiteY4" fmla="*/ 110966 h 114300"/>
                <a:gd name="connsiteX5" fmla="*/ 0 w 85725"/>
                <a:gd name="connsiteY5" fmla="*/ 89249 h 114300"/>
                <a:gd name="connsiteX6" fmla="*/ 1048 w 85725"/>
                <a:gd name="connsiteY6" fmla="*/ 89249 h 114300"/>
                <a:gd name="connsiteX7" fmla="*/ 22193 w 85725"/>
                <a:gd name="connsiteY7" fmla="*/ 100203 h 114300"/>
                <a:gd name="connsiteX8" fmla="*/ 44577 w 85725"/>
                <a:gd name="connsiteY8" fmla="*/ 104299 h 114300"/>
                <a:gd name="connsiteX9" fmla="*/ 65341 w 85725"/>
                <a:gd name="connsiteY9" fmla="*/ 100203 h 114300"/>
                <a:gd name="connsiteX10" fmla="*/ 72866 w 85725"/>
                <a:gd name="connsiteY10" fmla="*/ 87249 h 114300"/>
                <a:gd name="connsiteX11" fmla="*/ 68770 w 85725"/>
                <a:gd name="connsiteY11" fmla="*/ 76962 h 114300"/>
                <a:gd name="connsiteX12" fmla="*/ 53149 w 85725"/>
                <a:gd name="connsiteY12" fmla="*/ 70961 h 114300"/>
                <a:gd name="connsiteX13" fmla="*/ 42005 w 85725"/>
                <a:gd name="connsiteY13" fmla="*/ 68771 h 114300"/>
                <a:gd name="connsiteX14" fmla="*/ 29432 w 85725"/>
                <a:gd name="connsiteY14" fmla="*/ 66103 h 114300"/>
                <a:gd name="connsiteX15" fmla="*/ 7144 w 85725"/>
                <a:gd name="connsiteY15" fmla="*/ 54293 h 114300"/>
                <a:gd name="connsiteX16" fmla="*/ 571 w 85725"/>
                <a:gd name="connsiteY16" fmla="*/ 35243 h 114300"/>
                <a:gd name="connsiteX17" fmla="*/ 3620 w 85725"/>
                <a:gd name="connsiteY17" fmla="*/ 21812 h 114300"/>
                <a:gd name="connsiteX18" fmla="*/ 12859 w 85725"/>
                <a:gd name="connsiteY18" fmla="*/ 10573 h 114300"/>
                <a:gd name="connsiteX19" fmla="*/ 28098 w 85725"/>
                <a:gd name="connsiteY19" fmla="*/ 2858 h 114300"/>
                <a:gd name="connsiteX20" fmla="*/ 48768 w 85725"/>
                <a:gd name="connsiteY20" fmla="*/ 0 h 114300"/>
                <a:gd name="connsiteX21" fmla="*/ 70389 w 85725"/>
                <a:gd name="connsiteY21" fmla="*/ 2477 h 114300"/>
                <a:gd name="connsiteX22" fmla="*/ 88678 w 85725"/>
                <a:gd name="connsiteY22" fmla="*/ 8572 h 114300"/>
                <a:gd name="connsiteX23" fmla="*/ 88678 w 85725"/>
                <a:gd name="connsiteY23" fmla="*/ 29242 h 114300"/>
                <a:gd name="connsiteX24" fmla="*/ 87630 w 85725"/>
                <a:gd name="connsiteY24" fmla="*/ 29242 h 114300"/>
                <a:gd name="connsiteX25" fmla="*/ 68961 w 85725"/>
                <a:gd name="connsiteY25" fmla="*/ 20003 h 114300"/>
                <a:gd name="connsiteX26" fmla="*/ 47339 w 85725"/>
                <a:gd name="connsiteY26" fmla="*/ 16193 h 114300"/>
                <a:gd name="connsiteX27" fmla="*/ 28670 w 85725"/>
                <a:gd name="connsiteY27" fmla="*/ 20288 h 114300"/>
                <a:gd name="connsiteX28" fmla="*/ 21050 w 85725"/>
                <a:gd name="connsiteY28" fmla="*/ 32385 h 114300"/>
                <a:gd name="connsiteX29" fmla="*/ 25622 w 85725"/>
                <a:gd name="connsiteY29" fmla="*/ 43053 h 114300"/>
                <a:gd name="connsiteX30" fmla="*/ 40195 w 85725"/>
                <a:gd name="connsiteY30" fmla="*/ 48958 h 114300"/>
                <a:gd name="connsiteX31" fmla="*/ 52673 w 85725"/>
                <a:gd name="connsiteY31" fmla="*/ 51435 h 114300"/>
                <a:gd name="connsiteX32" fmla="*/ 64198 w 85725"/>
                <a:gd name="connsiteY32" fmla="*/ 53721 h 114300"/>
                <a:gd name="connsiteX33" fmla="*/ 85820 w 85725"/>
                <a:gd name="connsiteY33" fmla="*/ 64294 h 114300"/>
                <a:gd name="connsiteX34" fmla="*/ 93440 w 85725"/>
                <a:gd name="connsiteY34" fmla="*/ 8477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5725" h="114300">
                  <a:moveTo>
                    <a:pt x="93440" y="84773"/>
                  </a:moveTo>
                  <a:cubicBezTo>
                    <a:pt x="93440" y="95250"/>
                    <a:pt x="88963" y="103918"/>
                    <a:pt x="79914" y="110585"/>
                  </a:cubicBezTo>
                  <a:cubicBezTo>
                    <a:pt x="70866" y="117348"/>
                    <a:pt x="58578" y="120682"/>
                    <a:pt x="42957" y="120682"/>
                  </a:cubicBezTo>
                  <a:cubicBezTo>
                    <a:pt x="34099" y="120682"/>
                    <a:pt x="26003" y="119634"/>
                    <a:pt x="18573" y="117634"/>
                  </a:cubicBezTo>
                  <a:cubicBezTo>
                    <a:pt x="11239" y="115633"/>
                    <a:pt x="5048" y="113443"/>
                    <a:pt x="0" y="110966"/>
                  </a:cubicBezTo>
                  <a:lnTo>
                    <a:pt x="0" y="89249"/>
                  </a:lnTo>
                  <a:lnTo>
                    <a:pt x="1048" y="89249"/>
                  </a:lnTo>
                  <a:cubicBezTo>
                    <a:pt x="7334" y="93821"/>
                    <a:pt x="14382" y="97536"/>
                    <a:pt x="22193" y="100203"/>
                  </a:cubicBezTo>
                  <a:cubicBezTo>
                    <a:pt x="30003" y="102870"/>
                    <a:pt x="37433" y="104299"/>
                    <a:pt x="44577" y="104299"/>
                  </a:cubicBezTo>
                  <a:cubicBezTo>
                    <a:pt x="53435" y="104299"/>
                    <a:pt x="60293" y="102965"/>
                    <a:pt x="65341" y="100203"/>
                  </a:cubicBezTo>
                  <a:cubicBezTo>
                    <a:pt x="70295" y="97441"/>
                    <a:pt x="72866" y="93154"/>
                    <a:pt x="72866" y="87249"/>
                  </a:cubicBezTo>
                  <a:cubicBezTo>
                    <a:pt x="72866" y="82677"/>
                    <a:pt x="71532" y="79248"/>
                    <a:pt x="68770" y="76962"/>
                  </a:cubicBezTo>
                  <a:cubicBezTo>
                    <a:pt x="66104" y="74581"/>
                    <a:pt x="60864" y="72676"/>
                    <a:pt x="53149" y="70961"/>
                  </a:cubicBezTo>
                  <a:cubicBezTo>
                    <a:pt x="50292" y="70295"/>
                    <a:pt x="46577" y="69628"/>
                    <a:pt x="42005" y="68771"/>
                  </a:cubicBezTo>
                  <a:cubicBezTo>
                    <a:pt x="37433" y="67913"/>
                    <a:pt x="33242" y="67056"/>
                    <a:pt x="29432" y="66103"/>
                  </a:cubicBezTo>
                  <a:cubicBezTo>
                    <a:pt x="18955" y="63437"/>
                    <a:pt x="11525" y="59531"/>
                    <a:pt x="7144" y="54293"/>
                  </a:cubicBezTo>
                  <a:cubicBezTo>
                    <a:pt x="2762" y="49149"/>
                    <a:pt x="571" y="42767"/>
                    <a:pt x="571" y="35243"/>
                  </a:cubicBezTo>
                  <a:cubicBezTo>
                    <a:pt x="571" y="30480"/>
                    <a:pt x="1619" y="26003"/>
                    <a:pt x="3620" y="21812"/>
                  </a:cubicBezTo>
                  <a:cubicBezTo>
                    <a:pt x="5619" y="17621"/>
                    <a:pt x="8763" y="13907"/>
                    <a:pt x="12859" y="10573"/>
                  </a:cubicBezTo>
                  <a:cubicBezTo>
                    <a:pt x="16859" y="7334"/>
                    <a:pt x="21907" y="4763"/>
                    <a:pt x="28098" y="2858"/>
                  </a:cubicBezTo>
                  <a:cubicBezTo>
                    <a:pt x="34290" y="953"/>
                    <a:pt x="41148" y="0"/>
                    <a:pt x="48768" y="0"/>
                  </a:cubicBezTo>
                  <a:cubicBezTo>
                    <a:pt x="55912" y="0"/>
                    <a:pt x="63151" y="857"/>
                    <a:pt x="70389" y="2477"/>
                  </a:cubicBezTo>
                  <a:cubicBezTo>
                    <a:pt x="77724" y="4191"/>
                    <a:pt x="83820" y="6191"/>
                    <a:pt x="88678" y="8572"/>
                  </a:cubicBezTo>
                  <a:lnTo>
                    <a:pt x="88678" y="29242"/>
                  </a:lnTo>
                  <a:lnTo>
                    <a:pt x="87630" y="29242"/>
                  </a:lnTo>
                  <a:cubicBezTo>
                    <a:pt x="82486" y="25622"/>
                    <a:pt x="76295" y="22574"/>
                    <a:pt x="68961" y="20003"/>
                  </a:cubicBezTo>
                  <a:cubicBezTo>
                    <a:pt x="61626" y="17526"/>
                    <a:pt x="54387" y="16193"/>
                    <a:pt x="47339" y="16193"/>
                  </a:cubicBezTo>
                  <a:cubicBezTo>
                    <a:pt x="40005" y="16193"/>
                    <a:pt x="33814" y="17526"/>
                    <a:pt x="28670" y="20288"/>
                  </a:cubicBezTo>
                  <a:cubicBezTo>
                    <a:pt x="23622" y="22955"/>
                    <a:pt x="21050" y="27051"/>
                    <a:pt x="21050" y="32385"/>
                  </a:cubicBezTo>
                  <a:cubicBezTo>
                    <a:pt x="21050" y="37148"/>
                    <a:pt x="22574" y="40672"/>
                    <a:pt x="25622" y="43053"/>
                  </a:cubicBezTo>
                  <a:cubicBezTo>
                    <a:pt x="28575" y="45434"/>
                    <a:pt x="33432" y="47434"/>
                    <a:pt x="40195" y="48958"/>
                  </a:cubicBezTo>
                  <a:cubicBezTo>
                    <a:pt x="43910" y="49816"/>
                    <a:pt x="48006" y="50578"/>
                    <a:pt x="52673" y="51435"/>
                  </a:cubicBezTo>
                  <a:cubicBezTo>
                    <a:pt x="57245" y="52292"/>
                    <a:pt x="61150" y="53054"/>
                    <a:pt x="64198" y="53721"/>
                  </a:cubicBezTo>
                  <a:cubicBezTo>
                    <a:pt x="73533" y="55817"/>
                    <a:pt x="80772" y="59341"/>
                    <a:pt x="85820" y="64294"/>
                  </a:cubicBezTo>
                  <a:cubicBezTo>
                    <a:pt x="90868" y="69628"/>
                    <a:pt x="93440" y="76391"/>
                    <a:pt x="93440" y="84773"/>
                  </a:cubicBez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7" name="Freihandform: Form 86">
              <a:extLst>
                <a:ext uri="{FF2B5EF4-FFF2-40B4-BE49-F238E27FC236}">
                  <a16:creationId xmlns:a16="http://schemas.microsoft.com/office/drawing/2014/main" id="{4EFB9AB4-FCFE-4315-97CC-393F7973F328}"/>
                </a:ext>
              </a:extLst>
            </p:cNvPr>
            <p:cNvSpPr/>
            <p:nvPr/>
          </p:nvSpPr>
          <p:spPr>
            <a:xfrm>
              <a:off x="9235535" y="3379279"/>
              <a:ext cx="38100" cy="66675"/>
            </a:xfrm>
            <a:custGeom>
              <a:avLst/>
              <a:gdLst>
                <a:gd name="connsiteX0" fmla="*/ 45815 w 38100"/>
                <a:gd name="connsiteY0" fmla="*/ 0 h 66675"/>
                <a:gd name="connsiteX1" fmla="*/ 15621 w 38100"/>
                <a:gd name="connsiteY1" fmla="*/ 67437 h 66675"/>
                <a:gd name="connsiteX2" fmla="*/ 0 w 38100"/>
                <a:gd name="connsiteY2" fmla="*/ 67437 h 66675"/>
                <a:gd name="connsiteX3" fmla="*/ 18669 w 38100"/>
                <a:gd name="connsiteY3" fmla="*/ 0 h 66675"/>
                <a:gd name="connsiteX4" fmla="*/ 45815 w 38100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66675">
                  <a:moveTo>
                    <a:pt x="45815" y="0"/>
                  </a:moveTo>
                  <a:lnTo>
                    <a:pt x="15621" y="67437"/>
                  </a:lnTo>
                  <a:lnTo>
                    <a:pt x="0" y="67437"/>
                  </a:lnTo>
                  <a:lnTo>
                    <a:pt x="18669" y="0"/>
                  </a:lnTo>
                  <a:lnTo>
                    <a:pt x="45815" y="0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8" name="Freihandform: Form 87">
              <a:extLst>
                <a:ext uri="{FF2B5EF4-FFF2-40B4-BE49-F238E27FC236}">
                  <a16:creationId xmlns:a16="http://schemas.microsoft.com/office/drawing/2014/main" id="{0F49EEB6-7CBB-4640-91C3-582A415F75B5}"/>
                </a:ext>
              </a:extLst>
            </p:cNvPr>
            <p:cNvSpPr/>
            <p:nvPr/>
          </p:nvSpPr>
          <p:spPr>
            <a:xfrm>
              <a:off x="7368159" y="3513677"/>
              <a:ext cx="66675" cy="142875"/>
            </a:xfrm>
            <a:custGeom>
              <a:avLst/>
              <a:gdLst>
                <a:gd name="connsiteX0" fmla="*/ 75247 w 66675"/>
                <a:gd name="connsiteY0" fmla="*/ 146971 h 142875"/>
                <a:gd name="connsiteX1" fmla="*/ 62865 w 66675"/>
                <a:gd name="connsiteY1" fmla="*/ 149352 h 142875"/>
                <a:gd name="connsiteX2" fmla="*/ 50959 w 66675"/>
                <a:gd name="connsiteY2" fmla="*/ 150304 h 142875"/>
                <a:gd name="connsiteX3" fmla="*/ 23146 w 66675"/>
                <a:gd name="connsiteY3" fmla="*/ 140875 h 142875"/>
                <a:gd name="connsiteX4" fmla="*/ 13621 w 66675"/>
                <a:gd name="connsiteY4" fmla="*/ 110490 h 142875"/>
                <a:gd name="connsiteX5" fmla="*/ 13621 w 66675"/>
                <a:gd name="connsiteY5" fmla="*/ 49340 h 142875"/>
                <a:gd name="connsiteX6" fmla="*/ 0 w 66675"/>
                <a:gd name="connsiteY6" fmla="*/ 49340 h 142875"/>
                <a:gd name="connsiteX7" fmla="*/ 0 w 66675"/>
                <a:gd name="connsiteY7" fmla="*/ 33052 h 142875"/>
                <a:gd name="connsiteX8" fmla="*/ 13716 w 66675"/>
                <a:gd name="connsiteY8" fmla="*/ 33052 h 142875"/>
                <a:gd name="connsiteX9" fmla="*/ 13716 w 66675"/>
                <a:gd name="connsiteY9" fmla="*/ 0 h 142875"/>
                <a:gd name="connsiteX10" fmla="*/ 33814 w 66675"/>
                <a:gd name="connsiteY10" fmla="*/ 0 h 142875"/>
                <a:gd name="connsiteX11" fmla="*/ 33814 w 66675"/>
                <a:gd name="connsiteY11" fmla="*/ 33052 h 142875"/>
                <a:gd name="connsiteX12" fmla="*/ 75343 w 66675"/>
                <a:gd name="connsiteY12" fmla="*/ 33052 h 142875"/>
                <a:gd name="connsiteX13" fmla="*/ 75343 w 66675"/>
                <a:gd name="connsiteY13" fmla="*/ 49340 h 142875"/>
                <a:gd name="connsiteX14" fmla="*/ 33814 w 66675"/>
                <a:gd name="connsiteY14" fmla="*/ 49340 h 142875"/>
                <a:gd name="connsiteX15" fmla="*/ 33814 w 66675"/>
                <a:gd name="connsiteY15" fmla="*/ 101727 h 142875"/>
                <a:gd name="connsiteX16" fmla="*/ 34290 w 66675"/>
                <a:gd name="connsiteY16" fmla="*/ 115919 h 142875"/>
                <a:gd name="connsiteX17" fmla="*/ 37243 w 66675"/>
                <a:gd name="connsiteY17" fmla="*/ 125444 h 142875"/>
                <a:gd name="connsiteX18" fmla="*/ 43720 w 66675"/>
                <a:gd name="connsiteY18" fmla="*/ 131445 h 142875"/>
                <a:gd name="connsiteX19" fmla="*/ 56293 w 66675"/>
                <a:gd name="connsiteY19" fmla="*/ 133350 h 142875"/>
                <a:gd name="connsiteX20" fmla="*/ 66580 w 66675"/>
                <a:gd name="connsiteY20" fmla="*/ 131921 h 142875"/>
                <a:gd name="connsiteX21" fmla="*/ 74295 w 66675"/>
                <a:gd name="connsiteY21" fmla="*/ 129635 h 142875"/>
                <a:gd name="connsiteX22" fmla="*/ 75343 w 66675"/>
                <a:gd name="connsiteY22" fmla="*/ 129635 h 142875"/>
                <a:gd name="connsiteX23" fmla="*/ 75343 w 66675"/>
                <a:gd name="connsiteY23" fmla="*/ 14697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675" h="142875">
                  <a:moveTo>
                    <a:pt x="75247" y="146971"/>
                  </a:moveTo>
                  <a:cubicBezTo>
                    <a:pt x="71438" y="147923"/>
                    <a:pt x="67342" y="148685"/>
                    <a:pt x="62865" y="149352"/>
                  </a:cubicBezTo>
                  <a:cubicBezTo>
                    <a:pt x="58388" y="150019"/>
                    <a:pt x="54483" y="150304"/>
                    <a:pt x="50959" y="150304"/>
                  </a:cubicBezTo>
                  <a:cubicBezTo>
                    <a:pt x="38767" y="150304"/>
                    <a:pt x="29528" y="147161"/>
                    <a:pt x="23146" y="140875"/>
                  </a:cubicBezTo>
                  <a:cubicBezTo>
                    <a:pt x="16764" y="134588"/>
                    <a:pt x="13621" y="124396"/>
                    <a:pt x="13621" y="110490"/>
                  </a:cubicBezTo>
                  <a:lnTo>
                    <a:pt x="13621" y="49340"/>
                  </a:lnTo>
                  <a:lnTo>
                    <a:pt x="0" y="49340"/>
                  </a:lnTo>
                  <a:lnTo>
                    <a:pt x="0" y="33052"/>
                  </a:lnTo>
                  <a:lnTo>
                    <a:pt x="13716" y="33052"/>
                  </a:lnTo>
                  <a:lnTo>
                    <a:pt x="13716" y="0"/>
                  </a:lnTo>
                  <a:lnTo>
                    <a:pt x="33814" y="0"/>
                  </a:lnTo>
                  <a:lnTo>
                    <a:pt x="33814" y="33052"/>
                  </a:lnTo>
                  <a:lnTo>
                    <a:pt x="75343" y="33052"/>
                  </a:lnTo>
                  <a:lnTo>
                    <a:pt x="75343" y="49340"/>
                  </a:lnTo>
                  <a:lnTo>
                    <a:pt x="33814" y="49340"/>
                  </a:lnTo>
                  <a:lnTo>
                    <a:pt x="33814" y="101727"/>
                  </a:lnTo>
                  <a:cubicBezTo>
                    <a:pt x="33814" y="107728"/>
                    <a:pt x="33909" y="112490"/>
                    <a:pt x="34290" y="115919"/>
                  </a:cubicBezTo>
                  <a:cubicBezTo>
                    <a:pt x="34576" y="119348"/>
                    <a:pt x="35528" y="122492"/>
                    <a:pt x="37243" y="125444"/>
                  </a:cubicBezTo>
                  <a:cubicBezTo>
                    <a:pt x="38862" y="128206"/>
                    <a:pt x="40957" y="130207"/>
                    <a:pt x="43720" y="131445"/>
                  </a:cubicBezTo>
                  <a:cubicBezTo>
                    <a:pt x="46482" y="132683"/>
                    <a:pt x="50673" y="133350"/>
                    <a:pt x="56293" y="133350"/>
                  </a:cubicBezTo>
                  <a:cubicBezTo>
                    <a:pt x="59531" y="133350"/>
                    <a:pt x="62960" y="132874"/>
                    <a:pt x="66580" y="131921"/>
                  </a:cubicBezTo>
                  <a:cubicBezTo>
                    <a:pt x="70104" y="130969"/>
                    <a:pt x="72676" y="130207"/>
                    <a:pt x="74295" y="129635"/>
                  </a:cubicBezTo>
                  <a:lnTo>
                    <a:pt x="75343" y="129635"/>
                  </a:lnTo>
                  <a:lnTo>
                    <a:pt x="75343" y="146971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9" name="Freihandform: Form 88">
              <a:extLst>
                <a:ext uri="{FF2B5EF4-FFF2-40B4-BE49-F238E27FC236}">
                  <a16:creationId xmlns:a16="http://schemas.microsoft.com/office/drawing/2014/main" id="{6EDF2160-3344-45F5-ADB9-FB5A543707F8}"/>
                </a:ext>
              </a:extLst>
            </p:cNvPr>
            <p:cNvSpPr/>
            <p:nvPr/>
          </p:nvSpPr>
          <p:spPr>
            <a:xfrm>
              <a:off x="7467695" y="3546539"/>
              <a:ext cx="66675" cy="114300"/>
            </a:xfrm>
            <a:custGeom>
              <a:avLst/>
              <a:gdLst>
                <a:gd name="connsiteX0" fmla="*/ 74485 w 66675"/>
                <a:gd name="connsiteY0" fmla="*/ 21241 h 114300"/>
                <a:gd name="connsiteX1" fmla="*/ 73438 w 66675"/>
                <a:gd name="connsiteY1" fmla="*/ 21241 h 114300"/>
                <a:gd name="connsiteX2" fmla="*/ 64770 w 66675"/>
                <a:gd name="connsiteY2" fmla="*/ 19717 h 114300"/>
                <a:gd name="connsiteX3" fmla="*/ 54769 w 66675"/>
                <a:gd name="connsiteY3" fmla="*/ 19241 h 114300"/>
                <a:gd name="connsiteX4" fmla="*/ 36766 w 66675"/>
                <a:gd name="connsiteY4" fmla="*/ 23241 h 114300"/>
                <a:gd name="connsiteX5" fmla="*/ 20098 w 66675"/>
                <a:gd name="connsiteY5" fmla="*/ 33528 h 114300"/>
                <a:gd name="connsiteX6" fmla="*/ 20098 w 66675"/>
                <a:gd name="connsiteY6" fmla="*/ 115157 h 114300"/>
                <a:gd name="connsiteX7" fmla="*/ 0 w 66675"/>
                <a:gd name="connsiteY7" fmla="*/ 115157 h 114300"/>
                <a:gd name="connsiteX8" fmla="*/ 0 w 66675"/>
                <a:gd name="connsiteY8" fmla="*/ 95 h 114300"/>
                <a:gd name="connsiteX9" fmla="*/ 20098 w 66675"/>
                <a:gd name="connsiteY9" fmla="*/ 95 h 114300"/>
                <a:gd name="connsiteX10" fmla="*/ 20098 w 66675"/>
                <a:gd name="connsiteY10" fmla="*/ 17050 h 114300"/>
                <a:gd name="connsiteX11" fmla="*/ 41243 w 66675"/>
                <a:gd name="connsiteY11" fmla="*/ 3905 h 114300"/>
                <a:gd name="connsiteX12" fmla="*/ 59912 w 66675"/>
                <a:gd name="connsiteY12" fmla="*/ 0 h 114300"/>
                <a:gd name="connsiteX13" fmla="*/ 67532 w 66675"/>
                <a:gd name="connsiteY13" fmla="*/ 286 h 114300"/>
                <a:gd name="connsiteX14" fmla="*/ 74581 w 66675"/>
                <a:gd name="connsiteY14" fmla="*/ 1238 h 114300"/>
                <a:gd name="connsiteX15" fmla="*/ 74581 w 66675"/>
                <a:gd name="connsiteY15" fmla="*/ 2124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6675" h="114300">
                  <a:moveTo>
                    <a:pt x="74485" y="21241"/>
                  </a:moveTo>
                  <a:lnTo>
                    <a:pt x="73438" y="21241"/>
                  </a:lnTo>
                  <a:cubicBezTo>
                    <a:pt x="70485" y="20574"/>
                    <a:pt x="67532" y="20098"/>
                    <a:pt x="64770" y="19717"/>
                  </a:cubicBezTo>
                  <a:cubicBezTo>
                    <a:pt x="62008" y="19431"/>
                    <a:pt x="58579" y="19241"/>
                    <a:pt x="54769" y="19241"/>
                  </a:cubicBezTo>
                  <a:cubicBezTo>
                    <a:pt x="48577" y="19241"/>
                    <a:pt x="42577" y="20574"/>
                    <a:pt x="36766" y="23241"/>
                  </a:cubicBezTo>
                  <a:cubicBezTo>
                    <a:pt x="31051" y="25908"/>
                    <a:pt x="25432" y="29337"/>
                    <a:pt x="20098" y="33528"/>
                  </a:cubicBezTo>
                  <a:lnTo>
                    <a:pt x="20098" y="115157"/>
                  </a:lnTo>
                  <a:lnTo>
                    <a:pt x="0" y="115157"/>
                  </a:lnTo>
                  <a:lnTo>
                    <a:pt x="0" y="95"/>
                  </a:lnTo>
                  <a:lnTo>
                    <a:pt x="20098" y="95"/>
                  </a:lnTo>
                  <a:lnTo>
                    <a:pt x="20098" y="17050"/>
                  </a:lnTo>
                  <a:cubicBezTo>
                    <a:pt x="28099" y="10858"/>
                    <a:pt x="35147" y="6477"/>
                    <a:pt x="41243" y="3905"/>
                  </a:cubicBezTo>
                  <a:cubicBezTo>
                    <a:pt x="47339" y="1333"/>
                    <a:pt x="53530" y="0"/>
                    <a:pt x="59912" y="0"/>
                  </a:cubicBezTo>
                  <a:cubicBezTo>
                    <a:pt x="63437" y="0"/>
                    <a:pt x="65913" y="95"/>
                    <a:pt x="67532" y="286"/>
                  </a:cubicBezTo>
                  <a:cubicBezTo>
                    <a:pt x="69056" y="476"/>
                    <a:pt x="71438" y="762"/>
                    <a:pt x="74581" y="1238"/>
                  </a:cubicBezTo>
                  <a:lnTo>
                    <a:pt x="74581" y="21241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0" name="Freihandform: Form 89">
              <a:extLst>
                <a:ext uri="{FF2B5EF4-FFF2-40B4-BE49-F238E27FC236}">
                  <a16:creationId xmlns:a16="http://schemas.microsoft.com/office/drawing/2014/main" id="{CBC92D0F-011C-4771-A865-DBB0AB018480}"/>
                </a:ext>
              </a:extLst>
            </p:cNvPr>
            <p:cNvSpPr/>
            <p:nvPr/>
          </p:nvSpPr>
          <p:spPr>
            <a:xfrm>
              <a:off x="7548563" y="3543872"/>
              <a:ext cx="95250" cy="114300"/>
            </a:xfrm>
            <a:custGeom>
              <a:avLst/>
              <a:gdLst>
                <a:gd name="connsiteX0" fmla="*/ 101537 w 95250"/>
                <a:gd name="connsiteY0" fmla="*/ 117824 h 114300"/>
                <a:gd name="connsiteX1" fmla="*/ 81534 w 95250"/>
                <a:gd name="connsiteY1" fmla="*/ 117824 h 114300"/>
                <a:gd name="connsiteX2" fmla="*/ 81534 w 95250"/>
                <a:gd name="connsiteY2" fmla="*/ 105537 h 114300"/>
                <a:gd name="connsiteX3" fmla="*/ 74295 w 95250"/>
                <a:gd name="connsiteY3" fmla="*/ 110395 h 114300"/>
                <a:gd name="connsiteX4" fmla="*/ 65437 w 95250"/>
                <a:gd name="connsiteY4" fmla="*/ 115348 h 114300"/>
                <a:gd name="connsiteX5" fmla="*/ 53912 w 95250"/>
                <a:gd name="connsiteY5" fmla="*/ 119348 h 114300"/>
                <a:gd name="connsiteX6" fmla="*/ 38576 w 95250"/>
                <a:gd name="connsiteY6" fmla="*/ 120968 h 114300"/>
                <a:gd name="connsiteX7" fmla="*/ 11239 w 95250"/>
                <a:gd name="connsiteY7" fmla="*/ 110680 h 114300"/>
                <a:gd name="connsiteX8" fmla="*/ 0 w 95250"/>
                <a:gd name="connsiteY8" fmla="*/ 84391 h 114300"/>
                <a:gd name="connsiteX9" fmla="*/ 5810 w 95250"/>
                <a:gd name="connsiteY9" fmla="*/ 63246 h 114300"/>
                <a:gd name="connsiteX10" fmla="*/ 22384 w 95250"/>
                <a:gd name="connsiteY10" fmla="*/ 50482 h 114300"/>
                <a:gd name="connsiteX11" fmla="*/ 48578 w 95250"/>
                <a:gd name="connsiteY11" fmla="*/ 44196 h 114300"/>
                <a:gd name="connsiteX12" fmla="*/ 81439 w 95250"/>
                <a:gd name="connsiteY12" fmla="*/ 41719 h 114300"/>
                <a:gd name="connsiteX13" fmla="*/ 81439 w 95250"/>
                <a:gd name="connsiteY13" fmla="*/ 38767 h 114300"/>
                <a:gd name="connsiteX14" fmla="*/ 79057 w 95250"/>
                <a:gd name="connsiteY14" fmla="*/ 27813 h 114300"/>
                <a:gd name="connsiteX15" fmla="*/ 72199 w 95250"/>
                <a:gd name="connsiteY15" fmla="*/ 21050 h 114300"/>
                <a:gd name="connsiteX16" fmla="*/ 61913 w 95250"/>
                <a:gd name="connsiteY16" fmla="*/ 17907 h 114300"/>
                <a:gd name="connsiteX17" fmla="*/ 49435 w 95250"/>
                <a:gd name="connsiteY17" fmla="*/ 17050 h 114300"/>
                <a:gd name="connsiteX18" fmla="*/ 31813 w 95250"/>
                <a:gd name="connsiteY18" fmla="*/ 19050 h 114300"/>
                <a:gd name="connsiteX19" fmla="*/ 11716 w 95250"/>
                <a:gd name="connsiteY19" fmla="*/ 24860 h 114300"/>
                <a:gd name="connsiteX20" fmla="*/ 10668 w 95250"/>
                <a:gd name="connsiteY20" fmla="*/ 24860 h 114300"/>
                <a:gd name="connsiteX21" fmla="*/ 10668 w 95250"/>
                <a:gd name="connsiteY21" fmla="*/ 5239 h 114300"/>
                <a:gd name="connsiteX22" fmla="*/ 27622 w 95250"/>
                <a:gd name="connsiteY22" fmla="*/ 1810 h 114300"/>
                <a:gd name="connsiteX23" fmla="*/ 49530 w 95250"/>
                <a:gd name="connsiteY23" fmla="*/ 0 h 114300"/>
                <a:gd name="connsiteX24" fmla="*/ 71533 w 95250"/>
                <a:gd name="connsiteY24" fmla="*/ 2000 h 114300"/>
                <a:gd name="connsiteX25" fmla="*/ 87725 w 95250"/>
                <a:gd name="connsiteY25" fmla="*/ 8858 h 114300"/>
                <a:gd name="connsiteX26" fmla="*/ 98012 w 95250"/>
                <a:gd name="connsiteY26" fmla="*/ 21145 h 114300"/>
                <a:gd name="connsiteX27" fmla="*/ 101537 w 95250"/>
                <a:gd name="connsiteY27" fmla="*/ 39815 h 114300"/>
                <a:gd name="connsiteX28" fmla="*/ 101537 w 95250"/>
                <a:gd name="connsiteY28" fmla="*/ 117824 h 114300"/>
                <a:gd name="connsiteX29" fmla="*/ 81534 w 95250"/>
                <a:gd name="connsiteY29" fmla="*/ 89440 h 114300"/>
                <a:gd name="connsiteX30" fmla="*/ 81534 w 95250"/>
                <a:gd name="connsiteY30" fmla="*/ 57436 h 114300"/>
                <a:gd name="connsiteX31" fmla="*/ 59912 w 95250"/>
                <a:gd name="connsiteY31" fmla="*/ 58960 h 114300"/>
                <a:gd name="connsiteX32" fmla="*/ 40196 w 95250"/>
                <a:gd name="connsiteY32" fmla="*/ 61913 h 114300"/>
                <a:gd name="connsiteX33" fmla="*/ 26194 w 95250"/>
                <a:gd name="connsiteY33" fmla="*/ 69247 h 114300"/>
                <a:gd name="connsiteX34" fmla="*/ 20860 w 95250"/>
                <a:gd name="connsiteY34" fmla="*/ 82963 h 114300"/>
                <a:gd name="connsiteX35" fmla="*/ 27051 w 95250"/>
                <a:gd name="connsiteY35" fmla="*/ 97822 h 114300"/>
                <a:gd name="connsiteX36" fmla="*/ 46006 w 95250"/>
                <a:gd name="connsiteY36" fmla="*/ 102775 h 114300"/>
                <a:gd name="connsiteX37" fmla="*/ 65341 w 95250"/>
                <a:gd name="connsiteY37" fmla="*/ 98774 h 114300"/>
                <a:gd name="connsiteX38" fmla="*/ 81534 w 95250"/>
                <a:gd name="connsiteY38" fmla="*/ 8944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5250" h="114300">
                  <a:moveTo>
                    <a:pt x="101537" y="117824"/>
                  </a:moveTo>
                  <a:lnTo>
                    <a:pt x="81534" y="117824"/>
                  </a:lnTo>
                  <a:lnTo>
                    <a:pt x="81534" y="105537"/>
                  </a:lnTo>
                  <a:cubicBezTo>
                    <a:pt x="79724" y="106680"/>
                    <a:pt x="77343" y="108299"/>
                    <a:pt x="74295" y="110395"/>
                  </a:cubicBezTo>
                  <a:cubicBezTo>
                    <a:pt x="71247" y="112490"/>
                    <a:pt x="68294" y="114205"/>
                    <a:pt x="65437" y="115348"/>
                  </a:cubicBezTo>
                  <a:cubicBezTo>
                    <a:pt x="62103" y="116967"/>
                    <a:pt x="58198" y="118205"/>
                    <a:pt x="53912" y="119348"/>
                  </a:cubicBezTo>
                  <a:cubicBezTo>
                    <a:pt x="49530" y="120396"/>
                    <a:pt x="44482" y="120968"/>
                    <a:pt x="38576" y="120968"/>
                  </a:cubicBezTo>
                  <a:cubicBezTo>
                    <a:pt x="27813" y="120968"/>
                    <a:pt x="18669" y="117539"/>
                    <a:pt x="11239" y="110680"/>
                  </a:cubicBezTo>
                  <a:cubicBezTo>
                    <a:pt x="3715" y="103822"/>
                    <a:pt x="0" y="95059"/>
                    <a:pt x="0" y="84391"/>
                  </a:cubicBezTo>
                  <a:cubicBezTo>
                    <a:pt x="0" y="75628"/>
                    <a:pt x="1905" y="68580"/>
                    <a:pt x="5810" y="63246"/>
                  </a:cubicBezTo>
                  <a:cubicBezTo>
                    <a:pt x="9715" y="57817"/>
                    <a:pt x="15240" y="53626"/>
                    <a:pt x="22384" y="50482"/>
                  </a:cubicBezTo>
                  <a:cubicBezTo>
                    <a:pt x="29718" y="47434"/>
                    <a:pt x="38386" y="45339"/>
                    <a:pt x="48578" y="44196"/>
                  </a:cubicBezTo>
                  <a:cubicBezTo>
                    <a:pt x="58769" y="43053"/>
                    <a:pt x="69723" y="42291"/>
                    <a:pt x="81439" y="41719"/>
                  </a:cubicBezTo>
                  <a:lnTo>
                    <a:pt x="81439" y="38767"/>
                  </a:lnTo>
                  <a:cubicBezTo>
                    <a:pt x="81439" y="34385"/>
                    <a:pt x="80581" y="30766"/>
                    <a:pt x="79057" y="27813"/>
                  </a:cubicBezTo>
                  <a:cubicBezTo>
                    <a:pt x="77438" y="24955"/>
                    <a:pt x="75152" y="22669"/>
                    <a:pt x="72199" y="21050"/>
                  </a:cubicBezTo>
                  <a:cubicBezTo>
                    <a:pt x="69342" y="19431"/>
                    <a:pt x="65913" y="18383"/>
                    <a:pt x="61913" y="17907"/>
                  </a:cubicBezTo>
                  <a:cubicBezTo>
                    <a:pt x="57912" y="17335"/>
                    <a:pt x="53721" y="17050"/>
                    <a:pt x="49435" y="17050"/>
                  </a:cubicBezTo>
                  <a:cubicBezTo>
                    <a:pt x="44196" y="17050"/>
                    <a:pt x="38290" y="17716"/>
                    <a:pt x="31813" y="19050"/>
                  </a:cubicBezTo>
                  <a:cubicBezTo>
                    <a:pt x="25337" y="20383"/>
                    <a:pt x="18669" y="22289"/>
                    <a:pt x="11716" y="24860"/>
                  </a:cubicBezTo>
                  <a:lnTo>
                    <a:pt x="10668" y="24860"/>
                  </a:lnTo>
                  <a:lnTo>
                    <a:pt x="10668" y="5239"/>
                  </a:lnTo>
                  <a:cubicBezTo>
                    <a:pt x="14573" y="4191"/>
                    <a:pt x="20288" y="3048"/>
                    <a:pt x="27622" y="1810"/>
                  </a:cubicBezTo>
                  <a:cubicBezTo>
                    <a:pt x="35052" y="571"/>
                    <a:pt x="42386" y="0"/>
                    <a:pt x="49530" y="0"/>
                  </a:cubicBezTo>
                  <a:cubicBezTo>
                    <a:pt x="58007" y="0"/>
                    <a:pt x="65246" y="667"/>
                    <a:pt x="71533" y="2000"/>
                  </a:cubicBezTo>
                  <a:cubicBezTo>
                    <a:pt x="77724" y="3334"/>
                    <a:pt x="83153" y="5620"/>
                    <a:pt x="87725" y="8858"/>
                  </a:cubicBezTo>
                  <a:cubicBezTo>
                    <a:pt x="92202" y="12001"/>
                    <a:pt x="95631" y="16097"/>
                    <a:pt x="98012" y="21145"/>
                  </a:cubicBezTo>
                  <a:cubicBezTo>
                    <a:pt x="100394" y="26194"/>
                    <a:pt x="101537" y="32385"/>
                    <a:pt x="101537" y="39815"/>
                  </a:cubicBezTo>
                  <a:lnTo>
                    <a:pt x="101537" y="117824"/>
                  </a:lnTo>
                  <a:close/>
                  <a:moveTo>
                    <a:pt x="81534" y="89440"/>
                  </a:moveTo>
                  <a:lnTo>
                    <a:pt x="81534" y="57436"/>
                  </a:lnTo>
                  <a:cubicBezTo>
                    <a:pt x="75438" y="57817"/>
                    <a:pt x="68199" y="58293"/>
                    <a:pt x="59912" y="58960"/>
                  </a:cubicBezTo>
                  <a:cubicBezTo>
                    <a:pt x="51626" y="59626"/>
                    <a:pt x="45053" y="60674"/>
                    <a:pt x="40196" y="61913"/>
                  </a:cubicBezTo>
                  <a:cubicBezTo>
                    <a:pt x="34385" y="63532"/>
                    <a:pt x="29718" y="65913"/>
                    <a:pt x="26194" y="69247"/>
                  </a:cubicBezTo>
                  <a:cubicBezTo>
                    <a:pt x="22574" y="72580"/>
                    <a:pt x="20860" y="77153"/>
                    <a:pt x="20860" y="82963"/>
                  </a:cubicBezTo>
                  <a:cubicBezTo>
                    <a:pt x="20860" y="89535"/>
                    <a:pt x="22955" y="94488"/>
                    <a:pt x="27051" y="97822"/>
                  </a:cubicBezTo>
                  <a:cubicBezTo>
                    <a:pt x="31147" y="101155"/>
                    <a:pt x="37529" y="102775"/>
                    <a:pt x="46006" y="102775"/>
                  </a:cubicBezTo>
                  <a:cubicBezTo>
                    <a:pt x="53054" y="102775"/>
                    <a:pt x="59531" y="101441"/>
                    <a:pt x="65341" y="98774"/>
                  </a:cubicBezTo>
                  <a:cubicBezTo>
                    <a:pt x="71152" y="96298"/>
                    <a:pt x="76581" y="93154"/>
                    <a:pt x="81534" y="89440"/>
                  </a:cubicBez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1" name="Freihandform: Form 90">
              <a:extLst>
                <a:ext uri="{FF2B5EF4-FFF2-40B4-BE49-F238E27FC236}">
                  <a16:creationId xmlns:a16="http://schemas.microsoft.com/office/drawing/2014/main" id="{728A6182-6A7D-44DB-BE28-22D72E02D492}"/>
                </a:ext>
              </a:extLst>
            </p:cNvPr>
            <p:cNvSpPr/>
            <p:nvPr/>
          </p:nvSpPr>
          <p:spPr>
            <a:xfrm>
              <a:off x="7687723" y="3507296"/>
              <a:ext cx="19050" cy="152400"/>
            </a:xfrm>
            <a:custGeom>
              <a:avLst/>
              <a:gdLst>
                <a:gd name="connsiteX0" fmla="*/ 22670 w 19050"/>
                <a:gd name="connsiteY0" fmla="*/ 20098 h 152400"/>
                <a:gd name="connsiteX1" fmla="*/ 0 w 19050"/>
                <a:gd name="connsiteY1" fmla="*/ 20098 h 152400"/>
                <a:gd name="connsiteX2" fmla="*/ 0 w 19050"/>
                <a:gd name="connsiteY2" fmla="*/ 0 h 152400"/>
                <a:gd name="connsiteX3" fmla="*/ 22670 w 19050"/>
                <a:gd name="connsiteY3" fmla="*/ 0 h 152400"/>
                <a:gd name="connsiteX4" fmla="*/ 22670 w 19050"/>
                <a:gd name="connsiteY4" fmla="*/ 20098 h 152400"/>
                <a:gd name="connsiteX5" fmla="*/ 21431 w 19050"/>
                <a:gd name="connsiteY5" fmla="*/ 154400 h 152400"/>
                <a:gd name="connsiteX6" fmla="*/ 1334 w 19050"/>
                <a:gd name="connsiteY6" fmla="*/ 154400 h 152400"/>
                <a:gd name="connsiteX7" fmla="*/ 1334 w 19050"/>
                <a:gd name="connsiteY7" fmla="*/ 39338 h 152400"/>
                <a:gd name="connsiteX8" fmla="*/ 21431 w 19050"/>
                <a:gd name="connsiteY8" fmla="*/ 39338 h 152400"/>
                <a:gd name="connsiteX9" fmla="*/ 21431 w 19050"/>
                <a:gd name="connsiteY9" fmla="*/ 154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" h="152400">
                  <a:moveTo>
                    <a:pt x="22670" y="20098"/>
                  </a:moveTo>
                  <a:lnTo>
                    <a:pt x="0" y="20098"/>
                  </a:lnTo>
                  <a:lnTo>
                    <a:pt x="0" y="0"/>
                  </a:lnTo>
                  <a:lnTo>
                    <a:pt x="22670" y="0"/>
                  </a:lnTo>
                  <a:lnTo>
                    <a:pt x="22670" y="20098"/>
                  </a:lnTo>
                  <a:close/>
                  <a:moveTo>
                    <a:pt x="21431" y="154400"/>
                  </a:moveTo>
                  <a:lnTo>
                    <a:pt x="1334" y="154400"/>
                  </a:lnTo>
                  <a:lnTo>
                    <a:pt x="1334" y="39338"/>
                  </a:lnTo>
                  <a:lnTo>
                    <a:pt x="21431" y="39338"/>
                  </a:lnTo>
                  <a:lnTo>
                    <a:pt x="21431" y="154400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2" name="Freihandform: Form 91">
              <a:extLst>
                <a:ext uri="{FF2B5EF4-FFF2-40B4-BE49-F238E27FC236}">
                  <a16:creationId xmlns:a16="http://schemas.microsoft.com/office/drawing/2014/main" id="{3AD6B80B-ED6F-4A90-9D60-36DEE870A2BD}"/>
                </a:ext>
              </a:extLst>
            </p:cNvPr>
            <p:cNvSpPr/>
            <p:nvPr/>
          </p:nvSpPr>
          <p:spPr>
            <a:xfrm>
              <a:off x="7748873" y="3543491"/>
              <a:ext cx="95250" cy="114300"/>
            </a:xfrm>
            <a:custGeom>
              <a:avLst/>
              <a:gdLst>
                <a:gd name="connsiteX0" fmla="*/ 99917 w 95250"/>
                <a:gd name="connsiteY0" fmla="*/ 118205 h 114300"/>
                <a:gd name="connsiteX1" fmla="*/ 79819 w 95250"/>
                <a:gd name="connsiteY1" fmla="*/ 118205 h 114300"/>
                <a:gd name="connsiteX2" fmla="*/ 79819 w 95250"/>
                <a:gd name="connsiteY2" fmla="*/ 52673 h 114300"/>
                <a:gd name="connsiteX3" fmla="*/ 78867 w 95250"/>
                <a:gd name="connsiteY3" fmla="*/ 37814 h 114300"/>
                <a:gd name="connsiteX4" fmla="*/ 75343 w 95250"/>
                <a:gd name="connsiteY4" fmla="*/ 26956 h 114300"/>
                <a:gd name="connsiteX5" fmla="*/ 67628 w 95250"/>
                <a:gd name="connsiteY5" fmla="*/ 20479 h 114300"/>
                <a:gd name="connsiteX6" fmla="*/ 54578 w 95250"/>
                <a:gd name="connsiteY6" fmla="*/ 18383 h 114300"/>
                <a:gd name="connsiteX7" fmla="*/ 37338 w 95250"/>
                <a:gd name="connsiteY7" fmla="*/ 22289 h 114300"/>
                <a:gd name="connsiteX8" fmla="*/ 20098 w 95250"/>
                <a:gd name="connsiteY8" fmla="*/ 32290 h 114300"/>
                <a:gd name="connsiteX9" fmla="*/ 20098 w 95250"/>
                <a:gd name="connsiteY9" fmla="*/ 118205 h 114300"/>
                <a:gd name="connsiteX10" fmla="*/ 0 w 95250"/>
                <a:gd name="connsiteY10" fmla="*/ 118205 h 114300"/>
                <a:gd name="connsiteX11" fmla="*/ 0 w 95250"/>
                <a:gd name="connsiteY11" fmla="*/ 3143 h 114300"/>
                <a:gd name="connsiteX12" fmla="*/ 20098 w 95250"/>
                <a:gd name="connsiteY12" fmla="*/ 3143 h 114300"/>
                <a:gd name="connsiteX13" fmla="*/ 20098 w 95250"/>
                <a:gd name="connsiteY13" fmla="*/ 15907 h 114300"/>
                <a:gd name="connsiteX14" fmla="*/ 39529 w 95250"/>
                <a:gd name="connsiteY14" fmla="*/ 4191 h 114300"/>
                <a:gd name="connsiteX15" fmla="*/ 60198 w 95250"/>
                <a:gd name="connsiteY15" fmla="*/ 0 h 114300"/>
                <a:gd name="connsiteX16" fmla="*/ 89726 w 95250"/>
                <a:gd name="connsiteY16" fmla="*/ 11240 h 114300"/>
                <a:gd name="connsiteX17" fmla="*/ 99917 w 95250"/>
                <a:gd name="connsiteY17" fmla="*/ 43624 h 114300"/>
                <a:gd name="connsiteX18" fmla="*/ 99917 w 95250"/>
                <a:gd name="connsiteY18" fmla="*/ 1182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50" h="114300">
                  <a:moveTo>
                    <a:pt x="99917" y="118205"/>
                  </a:moveTo>
                  <a:lnTo>
                    <a:pt x="79819" y="118205"/>
                  </a:lnTo>
                  <a:lnTo>
                    <a:pt x="79819" y="52673"/>
                  </a:lnTo>
                  <a:cubicBezTo>
                    <a:pt x="79819" y="47339"/>
                    <a:pt x="79438" y="42386"/>
                    <a:pt x="78867" y="37814"/>
                  </a:cubicBezTo>
                  <a:cubicBezTo>
                    <a:pt x="78200" y="33147"/>
                    <a:pt x="77057" y="29527"/>
                    <a:pt x="75343" y="26956"/>
                  </a:cubicBezTo>
                  <a:cubicBezTo>
                    <a:pt x="73533" y="24098"/>
                    <a:pt x="70961" y="21907"/>
                    <a:pt x="67628" y="20479"/>
                  </a:cubicBezTo>
                  <a:cubicBezTo>
                    <a:pt x="64294" y="19050"/>
                    <a:pt x="59912" y="18383"/>
                    <a:pt x="54578" y="18383"/>
                  </a:cubicBezTo>
                  <a:cubicBezTo>
                    <a:pt x="49054" y="18383"/>
                    <a:pt x="43339" y="19717"/>
                    <a:pt x="37338" y="22289"/>
                  </a:cubicBezTo>
                  <a:cubicBezTo>
                    <a:pt x="31337" y="24860"/>
                    <a:pt x="25622" y="28194"/>
                    <a:pt x="20098" y="32290"/>
                  </a:cubicBezTo>
                  <a:lnTo>
                    <a:pt x="20098" y="118205"/>
                  </a:lnTo>
                  <a:lnTo>
                    <a:pt x="0" y="118205"/>
                  </a:lnTo>
                  <a:lnTo>
                    <a:pt x="0" y="3143"/>
                  </a:lnTo>
                  <a:lnTo>
                    <a:pt x="20098" y="3143"/>
                  </a:lnTo>
                  <a:lnTo>
                    <a:pt x="20098" y="15907"/>
                  </a:lnTo>
                  <a:cubicBezTo>
                    <a:pt x="26384" y="10858"/>
                    <a:pt x="32861" y="6953"/>
                    <a:pt x="39529" y="4191"/>
                  </a:cubicBezTo>
                  <a:cubicBezTo>
                    <a:pt x="46196" y="1333"/>
                    <a:pt x="53054" y="0"/>
                    <a:pt x="60198" y="0"/>
                  </a:cubicBezTo>
                  <a:cubicBezTo>
                    <a:pt x="73152" y="0"/>
                    <a:pt x="82963" y="3715"/>
                    <a:pt x="89726" y="11240"/>
                  </a:cubicBezTo>
                  <a:cubicBezTo>
                    <a:pt x="96488" y="18669"/>
                    <a:pt x="99917" y="29527"/>
                    <a:pt x="99917" y="43624"/>
                  </a:cubicBezTo>
                  <a:lnTo>
                    <a:pt x="99917" y="118205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3" name="Freihandform: Form 92">
              <a:extLst>
                <a:ext uri="{FF2B5EF4-FFF2-40B4-BE49-F238E27FC236}">
                  <a16:creationId xmlns:a16="http://schemas.microsoft.com/office/drawing/2014/main" id="{CCC54D6B-1154-4090-9B58-D5EE94E98768}"/>
                </a:ext>
              </a:extLst>
            </p:cNvPr>
            <p:cNvSpPr/>
            <p:nvPr/>
          </p:nvSpPr>
          <p:spPr>
            <a:xfrm>
              <a:off x="7879461" y="3543586"/>
              <a:ext cx="85725" cy="114300"/>
            </a:xfrm>
            <a:custGeom>
              <a:avLst/>
              <a:gdLst>
                <a:gd name="connsiteX0" fmla="*/ 93345 w 85725"/>
                <a:gd name="connsiteY0" fmla="*/ 84868 h 114300"/>
                <a:gd name="connsiteX1" fmla="*/ 79820 w 85725"/>
                <a:gd name="connsiteY1" fmla="*/ 110681 h 114300"/>
                <a:gd name="connsiteX2" fmla="*/ 42863 w 85725"/>
                <a:gd name="connsiteY2" fmla="*/ 120777 h 114300"/>
                <a:gd name="connsiteX3" fmla="*/ 18574 w 85725"/>
                <a:gd name="connsiteY3" fmla="*/ 117729 h 114300"/>
                <a:gd name="connsiteX4" fmla="*/ 0 w 85725"/>
                <a:gd name="connsiteY4" fmla="*/ 111062 h 114300"/>
                <a:gd name="connsiteX5" fmla="*/ 0 w 85725"/>
                <a:gd name="connsiteY5" fmla="*/ 89345 h 114300"/>
                <a:gd name="connsiteX6" fmla="*/ 1048 w 85725"/>
                <a:gd name="connsiteY6" fmla="*/ 89345 h 114300"/>
                <a:gd name="connsiteX7" fmla="*/ 22193 w 85725"/>
                <a:gd name="connsiteY7" fmla="*/ 100298 h 114300"/>
                <a:gd name="connsiteX8" fmla="*/ 44577 w 85725"/>
                <a:gd name="connsiteY8" fmla="*/ 104394 h 114300"/>
                <a:gd name="connsiteX9" fmla="*/ 65341 w 85725"/>
                <a:gd name="connsiteY9" fmla="*/ 100298 h 114300"/>
                <a:gd name="connsiteX10" fmla="*/ 72866 w 85725"/>
                <a:gd name="connsiteY10" fmla="*/ 87344 h 114300"/>
                <a:gd name="connsiteX11" fmla="*/ 68771 w 85725"/>
                <a:gd name="connsiteY11" fmla="*/ 77057 h 114300"/>
                <a:gd name="connsiteX12" fmla="*/ 53150 w 85725"/>
                <a:gd name="connsiteY12" fmla="*/ 71056 h 114300"/>
                <a:gd name="connsiteX13" fmla="*/ 42006 w 85725"/>
                <a:gd name="connsiteY13" fmla="*/ 68866 h 114300"/>
                <a:gd name="connsiteX14" fmla="*/ 29433 w 85725"/>
                <a:gd name="connsiteY14" fmla="*/ 66199 h 114300"/>
                <a:gd name="connsiteX15" fmla="*/ 7144 w 85725"/>
                <a:gd name="connsiteY15" fmla="*/ 54388 h 114300"/>
                <a:gd name="connsiteX16" fmla="*/ 571 w 85725"/>
                <a:gd name="connsiteY16" fmla="*/ 35243 h 114300"/>
                <a:gd name="connsiteX17" fmla="*/ 3620 w 85725"/>
                <a:gd name="connsiteY17" fmla="*/ 21812 h 114300"/>
                <a:gd name="connsiteX18" fmla="*/ 12859 w 85725"/>
                <a:gd name="connsiteY18" fmla="*/ 10573 h 114300"/>
                <a:gd name="connsiteX19" fmla="*/ 28099 w 85725"/>
                <a:gd name="connsiteY19" fmla="*/ 2858 h 114300"/>
                <a:gd name="connsiteX20" fmla="*/ 48768 w 85725"/>
                <a:gd name="connsiteY20" fmla="*/ 0 h 114300"/>
                <a:gd name="connsiteX21" fmla="*/ 70390 w 85725"/>
                <a:gd name="connsiteY21" fmla="*/ 2477 h 114300"/>
                <a:gd name="connsiteX22" fmla="*/ 88582 w 85725"/>
                <a:gd name="connsiteY22" fmla="*/ 8573 h 114300"/>
                <a:gd name="connsiteX23" fmla="*/ 88582 w 85725"/>
                <a:gd name="connsiteY23" fmla="*/ 29242 h 114300"/>
                <a:gd name="connsiteX24" fmla="*/ 87535 w 85725"/>
                <a:gd name="connsiteY24" fmla="*/ 29242 h 114300"/>
                <a:gd name="connsiteX25" fmla="*/ 68866 w 85725"/>
                <a:gd name="connsiteY25" fmla="*/ 20003 h 114300"/>
                <a:gd name="connsiteX26" fmla="*/ 47244 w 85725"/>
                <a:gd name="connsiteY26" fmla="*/ 16288 h 114300"/>
                <a:gd name="connsiteX27" fmla="*/ 28670 w 85725"/>
                <a:gd name="connsiteY27" fmla="*/ 20383 h 114300"/>
                <a:gd name="connsiteX28" fmla="*/ 21050 w 85725"/>
                <a:gd name="connsiteY28" fmla="*/ 32480 h 114300"/>
                <a:gd name="connsiteX29" fmla="*/ 25622 w 85725"/>
                <a:gd name="connsiteY29" fmla="*/ 43148 h 114300"/>
                <a:gd name="connsiteX30" fmla="*/ 40196 w 85725"/>
                <a:gd name="connsiteY30" fmla="*/ 49054 h 114300"/>
                <a:gd name="connsiteX31" fmla="*/ 52674 w 85725"/>
                <a:gd name="connsiteY31" fmla="*/ 51530 h 114300"/>
                <a:gd name="connsiteX32" fmla="*/ 64198 w 85725"/>
                <a:gd name="connsiteY32" fmla="*/ 53816 h 114300"/>
                <a:gd name="connsiteX33" fmla="*/ 85820 w 85725"/>
                <a:gd name="connsiteY33" fmla="*/ 64389 h 114300"/>
                <a:gd name="connsiteX34" fmla="*/ 93345 w 85725"/>
                <a:gd name="connsiteY34" fmla="*/ 8486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5725" h="114300">
                  <a:moveTo>
                    <a:pt x="93345" y="84868"/>
                  </a:moveTo>
                  <a:cubicBezTo>
                    <a:pt x="93345" y="95345"/>
                    <a:pt x="88868" y="104013"/>
                    <a:pt x="79820" y="110681"/>
                  </a:cubicBezTo>
                  <a:cubicBezTo>
                    <a:pt x="70771" y="117443"/>
                    <a:pt x="58484" y="120777"/>
                    <a:pt x="42863" y="120777"/>
                  </a:cubicBezTo>
                  <a:cubicBezTo>
                    <a:pt x="34004" y="120777"/>
                    <a:pt x="25908" y="119729"/>
                    <a:pt x="18574" y="117729"/>
                  </a:cubicBezTo>
                  <a:cubicBezTo>
                    <a:pt x="11239" y="115729"/>
                    <a:pt x="5049" y="113538"/>
                    <a:pt x="0" y="111062"/>
                  </a:cubicBezTo>
                  <a:lnTo>
                    <a:pt x="0" y="89345"/>
                  </a:lnTo>
                  <a:lnTo>
                    <a:pt x="1048" y="89345"/>
                  </a:lnTo>
                  <a:cubicBezTo>
                    <a:pt x="7430" y="93917"/>
                    <a:pt x="14478" y="97631"/>
                    <a:pt x="22193" y="100298"/>
                  </a:cubicBezTo>
                  <a:cubicBezTo>
                    <a:pt x="30004" y="102965"/>
                    <a:pt x="37433" y="104394"/>
                    <a:pt x="44577" y="104394"/>
                  </a:cubicBezTo>
                  <a:cubicBezTo>
                    <a:pt x="53435" y="104394"/>
                    <a:pt x="60389" y="103061"/>
                    <a:pt x="65341" y="100298"/>
                  </a:cubicBezTo>
                  <a:cubicBezTo>
                    <a:pt x="70295" y="97536"/>
                    <a:pt x="72866" y="93250"/>
                    <a:pt x="72866" y="87344"/>
                  </a:cubicBezTo>
                  <a:cubicBezTo>
                    <a:pt x="72866" y="82772"/>
                    <a:pt x="71533" y="79343"/>
                    <a:pt x="68771" y="77057"/>
                  </a:cubicBezTo>
                  <a:cubicBezTo>
                    <a:pt x="66104" y="74676"/>
                    <a:pt x="60865" y="72771"/>
                    <a:pt x="53150" y="71056"/>
                  </a:cubicBezTo>
                  <a:cubicBezTo>
                    <a:pt x="50292" y="70485"/>
                    <a:pt x="46577" y="69723"/>
                    <a:pt x="42006" y="68866"/>
                  </a:cubicBezTo>
                  <a:cubicBezTo>
                    <a:pt x="37433" y="68104"/>
                    <a:pt x="33147" y="67151"/>
                    <a:pt x="29433" y="66199"/>
                  </a:cubicBezTo>
                  <a:cubicBezTo>
                    <a:pt x="18955" y="63532"/>
                    <a:pt x="11525" y="59627"/>
                    <a:pt x="7144" y="54388"/>
                  </a:cubicBezTo>
                  <a:cubicBezTo>
                    <a:pt x="2763" y="49244"/>
                    <a:pt x="571" y="42863"/>
                    <a:pt x="571" y="35243"/>
                  </a:cubicBezTo>
                  <a:cubicBezTo>
                    <a:pt x="571" y="30480"/>
                    <a:pt x="1619" y="26099"/>
                    <a:pt x="3620" y="21812"/>
                  </a:cubicBezTo>
                  <a:cubicBezTo>
                    <a:pt x="5620" y="17621"/>
                    <a:pt x="8763" y="13907"/>
                    <a:pt x="12859" y="10573"/>
                  </a:cubicBezTo>
                  <a:cubicBezTo>
                    <a:pt x="16859" y="7334"/>
                    <a:pt x="22003" y="4763"/>
                    <a:pt x="28099" y="2858"/>
                  </a:cubicBezTo>
                  <a:cubicBezTo>
                    <a:pt x="34290" y="953"/>
                    <a:pt x="41148" y="0"/>
                    <a:pt x="48768" y="0"/>
                  </a:cubicBezTo>
                  <a:cubicBezTo>
                    <a:pt x="55912" y="0"/>
                    <a:pt x="63055" y="857"/>
                    <a:pt x="70390" y="2477"/>
                  </a:cubicBezTo>
                  <a:cubicBezTo>
                    <a:pt x="77724" y="4191"/>
                    <a:pt x="83820" y="6191"/>
                    <a:pt x="88582" y="8573"/>
                  </a:cubicBezTo>
                  <a:lnTo>
                    <a:pt x="88582" y="29242"/>
                  </a:lnTo>
                  <a:lnTo>
                    <a:pt x="87535" y="29242"/>
                  </a:lnTo>
                  <a:cubicBezTo>
                    <a:pt x="82391" y="25622"/>
                    <a:pt x="76200" y="22574"/>
                    <a:pt x="68866" y="20003"/>
                  </a:cubicBezTo>
                  <a:cubicBezTo>
                    <a:pt x="61532" y="17526"/>
                    <a:pt x="54293" y="16288"/>
                    <a:pt x="47244" y="16288"/>
                  </a:cubicBezTo>
                  <a:cubicBezTo>
                    <a:pt x="39910" y="16288"/>
                    <a:pt x="33719" y="17621"/>
                    <a:pt x="28670" y="20383"/>
                  </a:cubicBezTo>
                  <a:cubicBezTo>
                    <a:pt x="23622" y="23051"/>
                    <a:pt x="21050" y="27146"/>
                    <a:pt x="21050" y="32480"/>
                  </a:cubicBezTo>
                  <a:cubicBezTo>
                    <a:pt x="21050" y="37243"/>
                    <a:pt x="22574" y="40767"/>
                    <a:pt x="25622" y="43148"/>
                  </a:cubicBezTo>
                  <a:cubicBezTo>
                    <a:pt x="28575" y="45530"/>
                    <a:pt x="33433" y="47530"/>
                    <a:pt x="40196" y="49054"/>
                  </a:cubicBezTo>
                  <a:cubicBezTo>
                    <a:pt x="43910" y="49911"/>
                    <a:pt x="48101" y="50673"/>
                    <a:pt x="52674" y="51530"/>
                  </a:cubicBezTo>
                  <a:cubicBezTo>
                    <a:pt x="57245" y="52388"/>
                    <a:pt x="61056" y="53150"/>
                    <a:pt x="64198" y="53816"/>
                  </a:cubicBezTo>
                  <a:cubicBezTo>
                    <a:pt x="73533" y="55912"/>
                    <a:pt x="80772" y="59436"/>
                    <a:pt x="85820" y="64389"/>
                  </a:cubicBezTo>
                  <a:cubicBezTo>
                    <a:pt x="90774" y="69818"/>
                    <a:pt x="93345" y="76486"/>
                    <a:pt x="93345" y="84868"/>
                  </a:cubicBez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4" name="Freihandform: Form 93">
              <a:extLst>
                <a:ext uri="{FF2B5EF4-FFF2-40B4-BE49-F238E27FC236}">
                  <a16:creationId xmlns:a16="http://schemas.microsoft.com/office/drawing/2014/main" id="{49160624-BAF2-46BE-9C99-FF3B0EFAC19B}"/>
                </a:ext>
              </a:extLst>
            </p:cNvPr>
            <p:cNvSpPr/>
            <p:nvPr/>
          </p:nvSpPr>
          <p:spPr>
            <a:xfrm>
              <a:off x="8071009" y="3505200"/>
              <a:ext cx="152400" cy="152400"/>
            </a:xfrm>
            <a:custGeom>
              <a:avLst/>
              <a:gdLst>
                <a:gd name="connsiteX0" fmla="*/ 125349 w 152400"/>
                <a:gd name="connsiteY0" fmla="*/ 62865 h 152400"/>
                <a:gd name="connsiteX1" fmla="*/ 125349 w 152400"/>
                <a:gd name="connsiteY1" fmla="*/ 72771 h 152400"/>
                <a:gd name="connsiteX2" fmla="*/ 122682 w 152400"/>
                <a:gd name="connsiteY2" fmla="*/ 95059 h 152400"/>
                <a:gd name="connsiteX3" fmla="*/ 113538 w 152400"/>
                <a:gd name="connsiteY3" fmla="*/ 118681 h 152400"/>
                <a:gd name="connsiteX4" fmla="*/ 153924 w 152400"/>
                <a:gd name="connsiteY4" fmla="*/ 156591 h 152400"/>
                <a:gd name="connsiteX5" fmla="*/ 127635 w 152400"/>
                <a:gd name="connsiteY5" fmla="*/ 156591 h 152400"/>
                <a:gd name="connsiteX6" fmla="*/ 103251 w 152400"/>
                <a:gd name="connsiteY6" fmla="*/ 133350 h 152400"/>
                <a:gd name="connsiteX7" fmla="*/ 78105 w 152400"/>
                <a:gd name="connsiteY7" fmla="*/ 153829 h 152400"/>
                <a:gd name="connsiteX8" fmla="*/ 51721 w 152400"/>
                <a:gd name="connsiteY8" fmla="*/ 159639 h 152400"/>
                <a:gd name="connsiteX9" fmla="*/ 14764 w 152400"/>
                <a:gd name="connsiteY9" fmla="*/ 147161 h 152400"/>
                <a:gd name="connsiteX10" fmla="*/ 0 w 152400"/>
                <a:gd name="connsiteY10" fmla="*/ 114395 h 152400"/>
                <a:gd name="connsiteX11" fmla="*/ 2763 w 152400"/>
                <a:gd name="connsiteY11" fmla="*/ 98012 h 152400"/>
                <a:gd name="connsiteX12" fmla="*/ 9335 w 152400"/>
                <a:gd name="connsiteY12" fmla="*/ 86106 h 152400"/>
                <a:gd name="connsiteX13" fmla="*/ 18574 w 152400"/>
                <a:gd name="connsiteY13" fmla="*/ 76962 h 152400"/>
                <a:gd name="connsiteX14" fmla="*/ 29813 w 152400"/>
                <a:gd name="connsiteY14" fmla="*/ 69532 h 152400"/>
                <a:gd name="connsiteX15" fmla="*/ 12859 w 152400"/>
                <a:gd name="connsiteY15" fmla="*/ 54578 h 152400"/>
                <a:gd name="connsiteX16" fmla="*/ 7715 w 152400"/>
                <a:gd name="connsiteY16" fmla="*/ 35624 h 152400"/>
                <a:gd name="connsiteX17" fmla="*/ 10573 w 152400"/>
                <a:gd name="connsiteY17" fmla="*/ 22479 h 152400"/>
                <a:gd name="connsiteX18" fmla="*/ 19050 w 152400"/>
                <a:gd name="connsiteY18" fmla="*/ 11049 h 152400"/>
                <a:gd name="connsiteX19" fmla="*/ 32957 w 152400"/>
                <a:gd name="connsiteY19" fmla="*/ 3048 h 152400"/>
                <a:gd name="connsiteX20" fmla="*/ 51911 w 152400"/>
                <a:gd name="connsiteY20" fmla="*/ 0 h 152400"/>
                <a:gd name="connsiteX21" fmla="*/ 81820 w 152400"/>
                <a:gd name="connsiteY21" fmla="*/ 9049 h 152400"/>
                <a:gd name="connsiteX22" fmla="*/ 93250 w 152400"/>
                <a:gd name="connsiteY22" fmla="*/ 31814 h 152400"/>
                <a:gd name="connsiteX23" fmla="*/ 92012 w 152400"/>
                <a:gd name="connsiteY23" fmla="*/ 42100 h 152400"/>
                <a:gd name="connsiteX24" fmla="*/ 87630 w 152400"/>
                <a:gd name="connsiteY24" fmla="*/ 52388 h 152400"/>
                <a:gd name="connsiteX25" fmla="*/ 77915 w 152400"/>
                <a:gd name="connsiteY25" fmla="*/ 62103 h 152400"/>
                <a:gd name="connsiteX26" fmla="*/ 61532 w 152400"/>
                <a:gd name="connsiteY26" fmla="*/ 70009 h 152400"/>
                <a:gd name="connsiteX27" fmla="*/ 101251 w 152400"/>
                <a:gd name="connsiteY27" fmla="*/ 107252 h 152400"/>
                <a:gd name="connsiteX28" fmla="*/ 103537 w 152400"/>
                <a:gd name="connsiteY28" fmla="*/ 98203 h 152400"/>
                <a:gd name="connsiteX29" fmla="*/ 104394 w 152400"/>
                <a:gd name="connsiteY29" fmla="*/ 87916 h 152400"/>
                <a:gd name="connsiteX30" fmla="*/ 104585 w 152400"/>
                <a:gd name="connsiteY30" fmla="*/ 75057 h 152400"/>
                <a:gd name="connsiteX31" fmla="*/ 104490 w 152400"/>
                <a:gd name="connsiteY31" fmla="*/ 62960 h 152400"/>
                <a:gd name="connsiteX32" fmla="*/ 125349 w 152400"/>
                <a:gd name="connsiteY32" fmla="*/ 62960 h 152400"/>
                <a:gd name="connsiteX33" fmla="*/ 93155 w 152400"/>
                <a:gd name="connsiteY33" fmla="*/ 124015 h 152400"/>
                <a:gd name="connsiteX34" fmla="*/ 42006 w 152400"/>
                <a:gd name="connsiteY34" fmla="*/ 76009 h 152400"/>
                <a:gd name="connsiteX35" fmla="*/ 35338 w 152400"/>
                <a:gd name="connsiteY35" fmla="*/ 80105 h 152400"/>
                <a:gd name="connsiteX36" fmla="*/ 28670 w 152400"/>
                <a:gd name="connsiteY36" fmla="*/ 86963 h 152400"/>
                <a:gd name="connsiteX37" fmla="*/ 23718 w 152400"/>
                <a:gd name="connsiteY37" fmla="*/ 96679 h 152400"/>
                <a:gd name="connsiteX38" fmla="*/ 21813 w 152400"/>
                <a:gd name="connsiteY38" fmla="*/ 109442 h 152400"/>
                <a:gd name="connsiteX39" fmla="*/ 30956 w 152400"/>
                <a:gd name="connsiteY39" fmla="*/ 133731 h 152400"/>
                <a:gd name="connsiteX40" fmla="*/ 56865 w 152400"/>
                <a:gd name="connsiteY40" fmla="*/ 142970 h 152400"/>
                <a:gd name="connsiteX41" fmla="*/ 76581 w 152400"/>
                <a:gd name="connsiteY41" fmla="*/ 138303 h 152400"/>
                <a:gd name="connsiteX42" fmla="*/ 93155 w 152400"/>
                <a:gd name="connsiteY42" fmla="*/ 124015 h 152400"/>
                <a:gd name="connsiteX43" fmla="*/ 72390 w 152400"/>
                <a:gd name="connsiteY43" fmla="*/ 33814 h 152400"/>
                <a:gd name="connsiteX44" fmla="*/ 66390 w 152400"/>
                <a:gd name="connsiteY44" fmla="*/ 18383 h 152400"/>
                <a:gd name="connsiteX45" fmla="*/ 50959 w 152400"/>
                <a:gd name="connsiteY45" fmla="*/ 12764 h 152400"/>
                <a:gd name="connsiteX46" fmla="*/ 34957 w 152400"/>
                <a:gd name="connsiteY46" fmla="*/ 19145 h 152400"/>
                <a:gd name="connsiteX47" fmla="*/ 28766 w 152400"/>
                <a:gd name="connsiteY47" fmla="*/ 34671 h 152400"/>
                <a:gd name="connsiteX48" fmla="*/ 32957 w 152400"/>
                <a:gd name="connsiteY48" fmla="*/ 48387 h 152400"/>
                <a:gd name="connsiteX49" fmla="*/ 51245 w 152400"/>
                <a:gd name="connsiteY49" fmla="*/ 62484 h 152400"/>
                <a:gd name="connsiteX50" fmla="*/ 67152 w 152400"/>
                <a:gd name="connsiteY50" fmla="*/ 51911 h 152400"/>
                <a:gd name="connsiteX51" fmla="*/ 72390 w 152400"/>
                <a:gd name="connsiteY51" fmla="*/ 3381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52400" h="152400">
                  <a:moveTo>
                    <a:pt x="125349" y="62865"/>
                  </a:moveTo>
                  <a:lnTo>
                    <a:pt x="125349" y="72771"/>
                  </a:lnTo>
                  <a:cubicBezTo>
                    <a:pt x="125349" y="79343"/>
                    <a:pt x="124492" y="86773"/>
                    <a:pt x="122682" y="95059"/>
                  </a:cubicBezTo>
                  <a:cubicBezTo>
                    <a:pt x="120872" y="103251"/>
                    <a:pt x="117824" y="111157"/>
                    <a:pt x="113538" y="118681"/>
                  </a:cubicBezTo>
                  <a:lnTo>
                    <a:pt x="153924" y="156591"/>
                  </a:lnTo>
                  <a:lnTo>
                    <a:pt x="127635" y="156591"/>
                  </a:lnTo>
                  <a:lnTo>
                    <a:pt x="103251" y="133350"/>
                  </a:lnTo>
                  <a:cubicBezTo>
                    <a:pt x="95060" y="143065"/>
                    <a:pt x="86678" y="149923"/>
                    <a:pt x="78105" y="153829"/>
                  </a:cubicBezTo>
                  <a:cubicBezTo>
                    <a:pt x="69533" y="157734"/>
                    <a:pt x="60770" y="159639"/>
                    <a:pt x="51721" y="159639"/>
                  </a:cubicBezTo>
                  <a:cubicBezTo>
                    <a:pt x="36862" y="159639"/>
                    <a:pt x="24575" y="155448"/>
                    <a:pt x="14764" y="147161"/>
                  </a:cubicBezTo>
                  <a:cubicBezTo>
                    <a:pt x="4953" y="138779"/>
                    <a:pt x="0" y="127921"/>
                    <a:pt x="0" y="114395"/>
                  </a:cubicBezTo>
                  <a:cubicBezTo>
                    <a:pt x="0" y="108109"/>
                    <a:pt x="953" y="102584"/>
                    <a:pt x="2763" y="98012"/>
                  </a:cubicBezTo>
                  <a:cubicBezTo>
                    <a:pt x="4572" y="93440"/>
                    <a:pt x="6763" y="89440"/>
                    <a:pt x="9335" y="86106"/>
                  </a:cubicBezTo>
                  <a:cubicBezTo>
                    <a:pt x="11811" y="82868"/>
                    <a:pt x="14954" y="79820"/>
                    <a:pt x="18574" y="76962"/>
                  </a:cubicBezTo>
                  <a:cubicBezTo>
                    <a:pt x="22289" y="74104"/>
                    <a:pt x="26004" y="71628"/>
                    <a:pt x="29813" y="69532"/>
                  </a:cubicBezTo>
                  <a:cubicBezTo>
                    <a:pt x="21908" y="64579"/>
                    <a:pt x="16288" y="59626"/>
                    <a:pt x="12859" y="54578"/>
                  </a:cubicBezTo>
                  <a:cubicBezTo>
                    <a:pt x="9430" y="49530"/>
                    <a:pt x="7715" y="43244"/>
                    <a:pt x="7715" y="35624"/>
                  </a:cubicBezTo>
                  <a:cubicBezTo>
                    <a:pt x="7715" y="31051"/>
                    <a:pt x="8668" y="26670"/>
                    <a:pt x="10573" y="22479"/>
                  </a:cubicBezTo>
                  <a:cubicBezTo>
                    <a:pt x="12478" y="18288"/>
                    <a:pt x="15336" y="14478"/>
                    <a:pt x="19050" y="11049"/>
                  </a:cubicBezTo>
                  <a:cubicBezTo>
                    <a:pt x="22574" y="7715"/>
                    <a:pt x="27242" y="5048"/>
                    <a:pt x="32957" y="3048"/>
                  </a:cubicBezTo>
                  <a:cubicBezTo>
                    <a:pt x="38671" y="952"/>
                    <a:pt x="45054" y="0"/>
                    <a:pt x="51911" y="0"/>
                  </a:cubicBezTo>
                  <a:cubicBezTo>
                    <a:pt x="64199" y="0"/>
                    <a:pt x="74200" y="2953"/>
                    <a:pt x="81820" y="9049"/>
                  </a:cubicBezTo>
                  <a:cubicBezTo>
                    <a:pt x="89440" y="15050"/>
                    <a:pt x="93250" y="22670"/>
                    <a:pt x="93250" y="31814"/>
                  </a:cubicBezTo>
                  <a:cubicBezTo>
                    <a:pt x="93250" y="34862"/>
                    <a:pt x="92869" y="38291"/>
                    <a:pt x="92012" y="42100"/>
                  </a:cubicBezTo>
                  <a:cubicBezTo>
                    <a:pt x="91154" y="45910"/>
                    <a:pt x="89726" y="49340"/>
                    <a:pt x="87630" y="52388"/>
                  </a:cubicBezTo>
                  <a:cubicBezTo>
                    <a:pt x="85344" y="55721"/>
                    <a:pt x="82105" y="58960"/>
                    <a:pt x="77915" y="62103"/>
                  </a:cubicBezTo>
                  <a:cubicBezTo>
                    <a:pt x="73724" y="65151"/>
                    <a:pt x="68295" y="67818"/>
                    <a:pt x="61532" y="70009"/>
                  </a:cubicBezTo>
                  <a:lnTo>
                    <a:pt x="101251" y="107252"/>
                  </a:lnTo>
                  <a:cubicBezTo>
                    <a:pt x="102299" y="104489"/>
                    <a:pt x="102965" y="101441"/>
                    <a:pt x="103537" y="98203"/>
                  </a:cubicBezTo>
                  <a:cubicBezTo>
                    <a:pt x="104013" y="94869"/>
                    <a:pt x="104299" y="91440"/>
                    <a:pt x="104394" y="87916"/>
                  </a:cubicBezTo>
                  <a:cubicBezTo>
                    <a:pt x="104490" y="84106"/>
                    <a:pt x="104585" y="79820"/>
                    <a:pt x="104585" y="75057"/>
                  </a:cubicBezTo>
                  <a:cubicBezTo>
                    <a:pt x="104585" y="70295"/>
                    <a:pt x="104490" y="66294"/>
                    <a:pt x="104490" y="62960"/>
                  </a:cubicBezTo>
                  <a:lnTo>
                    <a:pt x="125349" y="62960"/>
                  </a:lnTo>
                  <a:close/>
                  <a:moveTo>
                    <a:pt x="93155" y="124015"/>
                  </a:moveTo>
                  <a:lnTo>
                    <a:pt x="42006" y="76009"/>
                  </a:lnTo>
                  <a:cubicBezTo>
                    <a:pt x="39815" y="77057"/>
                    <a:pt x="37624" y="78391"/>
                    <a:pt x="35338" y="80105"/>
                  </a:cubicBezTo>
                  <a:cubicBezTo>
                    <a:pt x="33147" y="81820"/>
                    <a:pt x="30956" y="84106"/>
                    <a:pt x="28670" y="86963"/>
                  </a:cubicBezTo>
                  <a:cubicBezTo>
                    <a:pt x="26670" y="89630"/>
                    <a:pt x="25051" y="92869"/>
                    <a:pt x="23718" y="96679"/>
                  </a:cubicBezTo>
                  <a:cubicBezTo>
                    <a:pt x="22384" y="100489"/>
                    <a:pt x="21813" y="104680"/>
                    <a:pt x="21813" y="109442"/>
                  </a:cubicBezTo>
                  <a:cubicBezTo>
                    <a:pt x="21813" y="119444"/>
                    <a:pt x="24861" y="127540"/>
                    <a:pt x="30956" y="133731"/>
                  </a:cubicBezTo>
                  <a:cubicBezTo>
                    <a:pt x="37052" y="139922"/>
                    <a:pt x="45720" y="142970"/>
                    <a:pt x="56865" y="142970"/>
                  </a:cubicBezTo>
                  <a:cubicBezTo>
                    <a:pt x="63532" y="142970"/>
                    <a:pt x="70104" y="141446"/>
                    <a:pt x="76581" y="138303"/>
                  </a:cubicBezTo>
                  <a:cubicBezTo>
                    <a:pt x="83249" y="135065"/>
                    <a:pt x="88773" y="130302"/>
                    <a:pt x="93155" y="124015"/>
                  </a:cubicBezTo>
                  <a:close/>
                  <a:moveTo>
                    <a:pt x="72390" y="33814"/>
                  </a:moveTo>
                  <a:cubicBezTo>
                    <a:pt x="72390" y="27337"/>
                    <a:pt x="70390" y="22193"/>
                    <a:pt x="66390" y="18383"/>
                  </a:cubicBezTo>
                  <a:cubicBezTo>
                    <a:pt x="62389" y="14669"/>
                    <a:pt x="57245" y="12764"/>
                    <a:pt x="50959" y="12764"/>
                  </a:cubicBezTo>
                  <a:cubicBezTo>
                    <a:pt x="44387" y="12764"/>
                    <a:pt x="39053" y="14859"/>
                    <a:pt x="34957" y="19145"/>
                  </a:cubicBezTo>
                  <a:cubicBezTo>
                    <a:pt x="30766" y="23336"/>
                    <a:pt x="28766" y="28575"/>
                    <a:pt x="28766" y="34671"/>
                  </a:cubicBezTo>
                  <a:cubicBezTo>
                    <a:pt x="28766" y="39815"/>
                    <a:pt x="30195" y="44387"/>
                    <a:pt x="32957" y="48387"/>
                  </a:cubicBezTo>
                  <a:cubicBezTo>
                    <a:pt x="35814" y="52388"/>
                    <a:pt x="41815" y="57055"/>
                    <a:pt x="51245" y="62484"/>
                  </a:cubicBezTo>
                  <a:cubicBezTo>
                    <a:pt x="58198" y="60103"/>
                    <a:pt x="63532" y="56578"/>
                    <a:pt x="67152" y="51911"/>
                  </a:cubicBezTo>
                  <a:cubicBezTo>
                    <a:pt x="70676" y="47244"/>
                    <a:pt x="72390" y="41243"/>
                    <a:pt x="72390" y="33814"/>
                  </a:cubicBez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5" name="Freihandform: Form 94">
              <a:extLst>
                <a:ext uri="{FF2B5EF4-FFF2-40B4-BE49-F238E27FC236}">
                  <a16:creationId xmlns:a16="http://schemas.microsoft.com/office/drawing/2014/main" id="{B1EA0E34-B6AA-4EB6-8A06-7068DBF34C58}"/>
                </a:ext>
              </a:extLst>
            </p:cNvPr>
            <p:cNvSpPr/>
            <p:nvPr/>
          </p:nvSpPr>
          <p:spPr>
            <a:xfrm>
              <a:off x="8301418" y="3513677"/>
              <a:ext cx="66675" cy="142875"/>
            </a:xfrm>
            <a:custGeom>
              <a:avLst/>
              <a:gdLst>
                <a:gd name="connsiteX0" fmla="*/ 75248 w 66675"/>
                <a:gd name="connsiteY0" fmla="*/ 146971 h 142875"/>
                <a:gd name="connsiteX1" fmla="*/ 62865 w 66675"/>
                <a:gd name="connsiteY1" fmla="*/ 149352 h 142875"/>
                <a:gd name="connsiteX2" fmla="*/ 50959 w 66675"/>
                <a:gd name="connsiteY2" fmla="*/ 150304 h 142875"/>
                <a:gd name="connsiteX3" fmla="*/ 23146 w 66675"/>
                <a:gd name="connsiteY3" fmla="*/ 140875 h 142875"/>
                <a:gd name="connsiteX4" fmla="*/ 13621 w 66675"/>
                <a:gd name="connsiteY4" fmla="*/ 110490 h 142875"/>
                <a:gd name="connsiteX5" fmla="*/ 13621 w 66675"/>
                <a:gd name="connsiteY5" fmla="*/ 49340 h 142875"/>
                <a:gd name="connsiteX6" fmla="*/ 0 w 66675"/>
                <a:gd name="connsiteY6" fmla="*/ 49340 h 142875"/>
                <a:gd name="connsiteX7" fmla="*/ 0 w 66675"/>
                <a:gd name="connsiteY7" fmla="*/ 33052 h 142875"/>
                <a:gd name="connsiteX8" fmla="*/ 13621 w 66675"/>
                <a:gd name="connsiteY8" fmla="*/ 33052 h 142875"/>
                <a:gd name="connsiteX9" fmla="*/ 13621 w 66675"/>
                <a:gd name="connsiteY9" fmla="*/ 0 h 142875"/>
                <a:gd name="connsiteX10" fmla="*/ 33719 w 66675"/>
                <a:gd name="connsiteY10" fmla="*/ 0 h 142875"/>
                <a:gd name="connsiteX11" fmla="*/ 33719 w 66675"/>
                <a:gd name="connsiteY11" fmla="*/ 33052 h 142875"/>
                <a:gd name="connsiteX12" fmla="*/ 75152 w 66675"/>
                <a:gd name="connsiteY12" fmla="*/ 33052 h 142875"/>
                <a:gd name="connsiteX13" fmla="*/ 75152 w 66675"/>
                <a:gd name="connsiteY13" fmla="*/ 49340 h 142875"/>
                <a:gd name="connsiteX14" fmla="*/ 33719 w 66675"/>
                <a:gd name="connsiteY14" fmla="*/ 49340 h 142875"/>
                <a:gd name="connsiteX15" fmla="*/ 33719 w 66675"/>
                <a:gd name="connsiteY15" fmla="*/ 101727 h 142875"/>
                <a:gd name="connsiteX16" fmla="*/ 34100 w 66675"/>
                <a:gd name="connsiteY16" fmla="*/ 115919 h 142875"/>
                <a:gd name="connsiteX17" fmla="*/ 37052 w 66675"/>
                <a:gd name="connsiteY17" fmla="*/ 125444 h 142875"/>
                <a:gd name="connsiteX18" fmla="*/ 43529 w 66675"/>
                <a:gd name="connsiteY18" fmla="*/ 131445 h 142875"/>
                <a:gd name="connsiteX19" fmla="*/ 56102 w 66675"/>
                <a:gd name="connsiteY19" fmla="*/ 133350 h 142875"/>
                <a:gd name="connsiteX20" fmla="*/ 66390 w 66675"/>
                <a:gd name="connsiteY20" fmla="*/ 131921 h 142875"/>
                <a:gd name="connsiteX21" fmla="*/ 74105 w 66675"/>
                <a:gd name="connsiteY21" fmla="*/ 129635 h 142875"/>
                <a:gd name="connsiteX22" fmla="*/ 75152 w 66675"/>
                <a:gd name="connsiteY22" fmla="*/ 129635 h 142875"/>
                <a:gd name="connsiteX23" fmla="*/ 75152 w 66675"/>
                <a:gd name="connsiteY23" fmla="*/ 14697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675" h="142875">
                  <a:moveTo>
                    <a:pt x="75248" y="146971"/>
                  </a:moveTo>
                  <a:cubicBezTo>
                    <a:pt x="71533" y="147923"/>
                    <a:pt x="67342" y="148685"/>
                    <a:pt x="62865" y="149352"/>
                  </a:cubicBezTo>
                  <a:cubicBezTo>
                    <a:pt x="58388" y="150019"/>
                    <a:pt x="54388" y="150304"/>
                    <a:pt x="50959" y="150304"/>
                  </a:cubicBezTo>
                  <a:cubicBezTo>
                    <a:pt x="38767" y="150304"/>
                    <a:pt x="29528" y="147161"/>
                    <a:pt x="23146" y="140875"/>
                  </a:cubicBezTo>
                  <a:cubicBezTo>
                    <a:pt x="16764" y="134588"/>
                    <a:pt x="13621" y="124396"/>
                    <a:pt x="13621" y="110490"/>
                  </a:cubicBezTo>
                  <a:lnTo>
                    <a:pt x="13621" y="49340"/>
                  </a:lnTo>
                  <a:lnTo>
                    <a:pt x="0" y="49340"/>
                  </a:lnTo>
                  <a:lnTo>
                    <a:pt x="0" y="33052"/>
                  </a:lnTo>
                  <a:lnTo>
                    <a:pt x="13621" y="33052"/>
                  </a:lnTo>
                  <a:lnTo>
                    <a:pt x="13621" y="0"/>
                  </a:lnTo>
                  <a:lnTo>
                    <a:pt x="33719" y="0"/>
                  </a:lnTo>
                  <a:lnTo>
                    <a:pt x="33719" y="33052"/>
                  </a:lnTo>
                  <a:lnTo>
                    <a:pt x="75152" y="33052"/>
                  </a:lnTo>
                  <a:lnTo>
                    <a:pt x="75152" y="49340"/>
                  </a:lnTo>
                  <a:lnTo>
                    <a:pt x="33719" y="49340"/>
                  </a:lnTo>
                  <a:lnTo>
                    <a:pt x="33719" y="101727"/>
                  </a:lnTo>
                  <a:cubicBezTo>
                    <a:pt x="33719" y="107728"/>
                    <a:pt x="33814" y="112490"/>
                    <a:pt x="34100" y="115919"/>
                  </a:cubicBezTo>
                  <a:cubicBezTo>
                    <a:pt x="34386" y="119348"/>
                    <a:pt x="35338" y="122492"/>
                    <a:pt x="37052" y="125444"/>
                  </a:cubicBezTo>
                  <a:cubicBezTo>
                    <a:pt x="38577" y="128206"/>
                    <a:pt x="40767" y="130207"/>
                    <a:pt x="43529" y="131445"/>
                  </a:cubicBezTo>
                  <a:cubicBezTo>
                    <a:pt x="46292" y="132683"/>
                    <a:pt x="50483" y="133350"/>
                    <a:pt x="56102" y="133350"/>
                  </a:cubicBezTo>
                  <a:cubicBezTo>
                    <a:pt x="59341" y="133350"/>
                    <a:pt x="62770" y="132874"/>
                    <a:pt x="66390" y="131921"/>
                  </a:cubicBezTo>
                  <a:cubicBezTo>
                    <a:pt x="69914" y="130969"/>
                    <a:pt x="72486" y="130207"/>
                    <a:pt x="74105" y="129635"/>
                  </a:cubicBezTo>
                  <a:lnTo>
                    <a:pt x="75152" y="129635"/>
                  </a:lnTo>
                  <a:lnTo>
                    <a:pt x="75152" y="146971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6" name="Freihandform: Form 95">
              <a:extLst>
                <a:ext uri="{FF2B5EF4-FFF2-40B4-BE49-F238E27FC236}">
                  <a16:creationId xmlns:a16="http://schemas.microsoft.com/office/drawing/2014/main" id="{001F982D-A9AB-4F43-8565-F6242C660730}"/>
                </a:ext>
              </a:extLst>
            </p:cNvPr>
            <p:cNvSpPr/>
            <p:nvPr/>
          </p:nvSpPr>
          <p:spPr>
            <a:xfrm>
              <a:off x="8400955" y="3546539"/>
              <a:ext cx="66675" cy="114300"/>
            </a:xfrm>
            <a:custGeom>
              <a:avLst/>
              <a:gdLst>
                <a:gd name="connsiteX0" fmla="*/ 74486 w 66675"/>
                <a:gd name="connsiteY0" fmla="*/ 21241 h 114300"/>
                <a:gd name="connsiteX1" fmla="*/ 73438 w 66675"/>
                <a:gd name="connsiteY1" fmla="*/ 21241 h 114300"/>
                <a:gd name="connsiteX2" fmla="*/ 64770 w 66675"/>
                <a:gd name="connsiteY2" fmla="*/ 19717 h 114300"/>
                <a:gd name="connsiteX3" fmla="*/ 54769 w 66675"/>
                <a:gd name="connsiteY3" fmla="*/ 19241 h 114300"/>
                <a:gd name="connsiteX4" fmla="*/ 36766 w 66675"/>
                <a:gd name="connsiteY4" fmla="*/ 23241 h 114300"/>
                <a:gd name="connsiteX5" fmla="*/ 20098 w 66675"/>
                <a:gd name="connsiteY5" fmla="*/ 33528 h 114300"/>
                <a:gd name="connsiteX6" fmla="*/ 20098 w 66675"/>
                <a:gd name="connsiteY6" fmla="*/ 115157 h 114300"/>
                <a:gd name="connsiteX7" fmla="*/ 0 w 66675"/>
                <a:gd name="connsiteY7" fmla="*/ 115157 h 114300"/>
                <a:gd name="connsiteX8" fmla="*/ 0 w 66675"/>
                <a:gd name="connsiteY8" fmla="*/ 95 h 114300"/>
                <a:gd name="connsiteX9" fmla="*/ 20098 w 66675"/>
                <a:gd name="connsiteY9" fmla="*/ 95 h 114300"/>
                <a:gd name="connsiteX10" fmla="*/ 20098 w 66675"/>
                <a:gd name="connsiteY10" fmla="*/ 17050 h 114300"/>
                <a:gd name="connsiteX11" fmla="*/ 41243 w 66675"/>
                <a:gd name="connsiteY11" fmla="*/ 3905 h 114300"/>
                <a:gd name="connsiteX12" fmla="*/ 59913 w 66675"/>
                <a:gd name="connsiteY12" fmla="*/ 0 h 114300"/>
                <a:gd name="connsiteX13" fmla="*/ 67533 w 66675"/>
                <a:gd name="connsiteY13" fmla="*/ 286 h 114300"/>
                <a:gd name="connsiteX14" fmla="*/ 74581 w 66675"/>
                <a:gd name="connsiteY14" fmla="*/ 1238 h 114300"/>
                <a:gd name="connsiteX15" fmla="*/ 74581 w 66675"/>
                <a:gd name="connsiteY15" fmla="*/ 2124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6675" h="114300">
                  <a:moveTo>
                    <a:pt x="74486" y="21241"/>
                  </a:moveTo>
                  <a:lnTo>
                    <a:pt x="73438" y="21241"/>
                  </a:lnTo>
                  <a:cubicBezTo>
                    <a:pt x="70485" y="20574"/>
                    <a:pt x="67533" y="20098"/>
                    <a:pt x="64770" y="19717"/>
                  </a:cubicBezTo>
                  <a:cubicBezTo>
                    <a:pt x="61913" y="19431"/>
                    <a:pt x="58579" y="19241"/>
                    <a:pt x="54769" y="19241"/>
                  </a:cubicBezTo>
                  <a:cubicBezTo>
                    <a:pt x="48578" y="19241"/>
                    <a:pt x="42577" y="20574"/>
                    <a:pt x="36766" y="23241"/>
                  </a:cubicBezTo>
                  <a:cubicBezTo>
                    <a:pt x="30956" y="25908"/>
                    <a:pt x="25432" y="29337"/>
                    <a:pt x="20098" y="33528"/>
                  </a:cubicBezTo>
                  <a:lnTo>
                    <a:pt x="20098" y="115157"/>
                  </a:lnTo>
                  <a:lnTo>
                    <a:pt x="0" y="115157"/>
                  </a:lnTo>
                  <a:lnTo>
                    <a:pt x="0" y="95"/>
                  </a:lnTo>
                  <a:lnTo>
                    <a:pt x="20098" y="95"/>
                  </a:lnTo>
                  <a:lnTo>
                    <a:pt x="20098" y="17050"/>
                  </a:lnTo>
                  <a:cubicBezTo>
                    <a:pt x="28099" y="10858"/>
                    <a:pt x="35147" y="6477"/>
                    <a:pt x="41243" y="3905"/>
                  </a:cubicBezTo>
                  <a:cubicBezTo>
                    <a:pt x="47340" y="1333"/>
                    <a:pt x="53530" y="0"/>
                    <a:pt x="59913" y="0"/>
                  </a:cubicBezTo>
                  <a:cubicBezTo>
                    <a:pt x="63437" y="0"/>
                    <a:pt x="65913" y="95"/>
                    <a:pt x="67533" y="286"/>
                  </a:cubicBezTo>
                  <a:cubicBezTo>
                    <a:pt x="69152" y="476"/>
                    <a:pt x="71438" y="762"/>
                    <a:pt x="74581" y="1238"/>
                  </a:cubicBezTo>
                  <a:lnTo>
                    <a:pt x="74581" y="21241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7" name="Freihandform: Form 96">
              <a:extLst>
                <a:ext uri="{FF2B5EF4-FFF2-40B4-BE49-F238E27FC236}">
                  <a16:creationId xmlns:a16="http://schemas.microsoft.com/office/drawing/2014/main" id="{9335164C-8119-481C-B1AB-4DBAADD3DE9D}"/>
                </a:ext>
              </a:extLst>
            </p:cNvPr>
            <p:cNvSpPr/>
            <p:nvPr/>
          </p:nvSpPr>
          <p:spPr>
            <a:xfrm>
              <a:off x="8482013" y="3543872"/>
              <a:ext cx="95250" cy="114300"/>
            </a:xfrm>
            <a:custGeom>
              <a:avLst/>
              <a:gdLst>
                <a:gd name="connsiteX0" fmla="*/ 101346 w 95250"/>
                <a:gd name="connsiteY0" fmla="*/ 117824 h 114300"/>
                <a:gd name="connsiteX1" fmla="*/ 81343 w 95250"/>
                <a:gd name="connsiteY1" fmla="*/ 117824 h 114300"/>
                <a:gd name="connsiteX2" fmla="*/ 81343 w 95250"/>
                <a:gd name="connsiteY2" fmla="*/ 105537 h 114300"/>
                <a:gd name="connsiteX3" fmla="*/ 74105 w 95250"/>
                <a:gd name="connsiteY3" fmla="*/ 110395 h 114300"/>
                <a:gd name="connsiteX4" fmla="*/ 65341 w 95250"/>
                <a:gd name="connsiteY4" fmla="*/ 115348 h 114300"/>
                <a:gd name="connsiteX5" fmla="*/ 53816 w 95250"/>
                <a:gd name="connsiteY5" fmla="*/ 119348 h 114300"/>
                <a:gd name="connsiteX6" fmla="*/ 38576 w 95250"/>
                <a:gd name="connsiteY6" fmla="*/ 120968 h 114300"/>
                <a:gd name="connsiteX7" fmla="*/ 11239 w 95250"/>
                <a:gd name="connsiteY7" fmla="*/ 110680 h 114300"/>
                <a:gd name="connsiteX8" fmla="*/ 0 w 95250"/>
                <a:gd name="connsiteY8" fmla="*/ 84391 h 114300"/>
                <a:gd name="connsiteX9" fmla="*/ 5810 w 95250"/>
                <a:gd name="connsiteY9" fmla="*/ 63246 h 114300"/>
                <a:gd name="connsiteX10" fmla="*/ 22479 w 95250"/>
                <a:gd name="connsiteY10" fmla="*/ 50482 h 114300"/>
                <a:gd name="connsiteX11" fmla="*/ 48673 w 95250"/>
                <a:gd name="connsiteY11" fmla="*/ 44196 h 114300"/>
                <a:gd name="connsiteX12" fmla="*/ 81534 w 95250"/>
                <a:gd name="connsiteY12" fmla="*/ 41719 h 114300"/>
                <a:gd name="connsiteX13" fmla="*/ 81534 w 95250"/>
                <a:gd name="connsiteY13" fmla="*/ 38767 h 114300"/>
                <a:gd name="connsiteX14" fmla="*/ 79153 w 95250"/>
                <a:gd name="connsiteY14" fmla="*/ 27813 h 114300"/>
                <a:gd name="connsiteX15" fmla="*/ 72295 w 95250"/>
                <a:gd name="connsiteY15" fmla="*/ 21050 h 114300"/>
                <a:gd name="connsiteX16" fmla="*/ 62008 w 95250"/>
                <a:gd name="connsiteY16" fmla="*/ 17907 h 114300"/>
                <a:gd name="connsiteX17" fmla="*/ 49530 w 95250"/>
                <a:gd name="connsiteY17" fmla="*/ 17050 h 114300"/>
                <a:gd name="connsiteX18" fmla="*/ 31909 w 95250"/>
                <a:gd name="connsiteY18" fmla="*/ 19050 h 114300"/>
                <a:gd name="connsiteX19" fmla="*/ 11811 w 95250"/>
                <a:gd name="connsiteY19" fmla="*/ 24860 h 114300"/>
                <a:gd name="connsiteX20" fmla="*/ 10763 w 95250"/>
                <a:gd name="connsiteY20" fmla="*/ 24860 h 114300"/>
                <a:gd name="connsiteX21" fmla="*/ 10763 w 95250"/>
                <a:gd name="connsiteY21" fmla="*/ 5239 h 114300"/>
                <a:gd name="connsiteX22" fmla="*/ 27717 w 95250"/>
                <a:gd name="connsiteY22" fmla="*/ 1810 h 114300"/>
                <a:gd name="connsiteX23" fmla="*/ 49625 w 95250"/>
                <a:gd name="connsiteY23" fmla="*/ 0 h 114300"/>
                <a:gd name="connsiteX24" fmla="*/ 71628 w 95250"/>
                <a:gd name="connsiteY24" fmla="*/ 2000 h 114300"/>
                <a:gd name="connsiteX25" fmla="*/ 87820 w 95250"/>
                <a:gd name="connsiteY25" fmla="*/ 8858 h 114300"/>
                <a:gd name="connsiteX26" fmla="*/ 98107 w 95250"/>
                <a:gd name="connsiteY26" fmla="*/ 21145 h 114300"/>
                <a:gd name="connsiteX27" fmla="*/ 101632 w 95250"/>
                <a:gd name="connsiteY27" fmla="*/ 39815 h 114300"/>
                <a:gd name="connsiteX28" fmla="*/ 101632 w 95250"/>
                <a:gd name="connsiteY28" fmla="*/ 117824 h 114300"/>
                <a:gd name="connsiteX29" fmla="*/ 81343 w 95250"/>
                <a:gd name="connsiteY29" fmla="*/ 89440 h 114300"/>
                <a:gd name="connsiteX30" fmla="*/ 81343 w 95250"/>
                <a:gd name="connsiteY30" fmla="*/ 57436 h 114300"/>
                <a:gd name="connsiteX31" fmla="*/ 59722 w 95250"/>
                <a:gd name="connsiteY31" fmla="*/ 58960 h 114300"/>
                <a:gd name="connsiteX32" fmla="*/ 40005 w 95250"/>
                <a:gd name="connsiteY32" fmla="*/ 61913 h 114300"/>
                <a:gd name="connsiteX33" fmla="*/ 26003 w 95250"/>
                <a:gd name="connsiteY33" fmla="*/ 69247 h 114300"/>
                <a:gd name="connsiteX34" fmla="*/ 20669 w 95250"/>
                <a:gd name="connsiteY34" fmla="*/ 82963 h 114300"/>
                <a:gd name="connsiteX35" fmla="*/ 26861 w 95250"/>
                <a:gd name="connsiteY35" fmla="*/ 97822 h 114300"/>
                <a:gd name="connsiteX36" fmla="*/ 45815 w 95250"/>
                <a:gd name="connsiteY36" fmla="*/ 102775 h 114300"/>
                <a:gd name="connsiteX37" fmla="*/ 65151 w 95250"/>
                <a:gd name="connsiteY37" fmla="*/ 98774 h 114300"/>
                <a:gd name="connsiteX38" fmla="*/ 81343 w 95250"/>
                <a:gd name="connsiteY38" fmla="*/ 8944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5250" h="114300">
                  <a:moveTo>
                    <a:pt x="101346" y="117824"/>
                  </a:moveTo>
                  <a:lnTo>
                    <a:pt x="81343" y="117824"/>
                  </a:lnTo>
                  <a:lnTo>
                    <a:pt x="81343" y="105537"/>
                  </a:lnTo>
                  <a:cubicBezTo>
                    <a:pt x="79629" y="106680"/>
                    <a:pt x="77152" y="108299"/>
                    <a:pt x="74105" y="110395"/>
                  </a:cubicBezTo>
                  <a:cubicBezTo>
                    <a:pt x="71057" y="112490"/>
                    <a:pt x="68199" y="114205"/>
                    <a:pt x="65341" y="115348"/>
                  </a:cubicBezTo>
                  <a:cubicBezTo>
                    <a:pt x="62008" y="116967"/>
                    <a:pt x="58198" y="118205"/>
                    <a:pt x="53816" y="119348"/>
                  </a:cubicBezTo>
                  <a:cubicBezTo>
                    <a:pt x="49435" y="120396"/>
                    <a:pt x="44386" y="120968"/>
                    <a:pt x="38576" y="120968"/>
                  </a:cubicBezTo>
                  <a:cubicBezTo>
                    <a:pt x="27813" y="120968"/>
                    <a:pt x="18669" y="117539"/>
                    <a:pt x="11239" y="110680"/>
                  </a:cubicBezTo>
                  <a:cubicBezTo>
                    <a:pt x="3715" y="103822"/>
                    <a:pt x="0" y="95059"/>
                    <a:pt x="0" y="84391"/>
                  </a:cubicBezTo>
                  <a:cubicBezTo>
                    <a:pt x="0" y="75628"/>
                    <a:pt x="1905" y="68580"/>
                    <a:pt x="5810" y="63246"/>
                  </a:cubicBezTo>
                  <a:cubicBezTo>
                    <a:pt x="9716" y="57817"/>
                    <a:pt x="15240" y="53626"/>
                    <a:pt x="22479" y="50482"/>
                  </a:cubicBezTo>
                  <a:cubicBezTo>
                    <a:pt x="29718" y="47434"/>
                    <a:pt x="38481" y="45339"/>
                    <a:pt x="48673" y="44196"/>
                  </a:cubicBezTo>
                  <a:cubicBezTo>
                    <a:pt x="58864" y="43053"/>
                    <a:pt x="69818" y="42291"/>
                    <a:pt x="81534" y="41719"/>
                  </a:cubicBezTo>
                  <a:lnTo>
                    <a:pt x="81534" y="38767"/>
                  </a:lnTo>
                  <a:cubicBezTo>
                    <a:pt x="81534" y="34385"/>
                    <a:pt x="80772" y="30766"/>
                    <a:pt x="79153" y="27813"/>
                  </a:cubicBezTo>
                  <a:cubicBezTo>
                    <a:pt x="77534" y="24955"/>
                    <a:pt x="75248" y="22669"/>
                    <a:pt x="72295" y="21050"/>
                  </a:cubicBezTo>
                  <a:cubicBezTo>
                    <a:pt x="69437" y="19431"/>
                    <a:pt x="66008" y="18383"/>
                    <a:pt x="62008" y="17907"/>
                  </a:cubicBezTo>
                  <a:cubicBezTo>
                    <a:pt x="58008" y="17335"/>
                    <a:pt x="53816" y="17050"/>
                    <a:pt x="49530" y="17050"/>
                  </a:cubicBezTo>
                  <a:cubicBezTo>
                    <a:pt x="44291" y="17050"/>
                    <a:pt x="38386" y="17716"/>
                    <a:pt x="31909" y="19050"/>
                  </a:cubicBezTo>
                  <a:cubicBezTo>
                    <a:pt x="25432" y="20383"/>
                    <a:pt x="18764" y="22289"/>
                    <a:pt x="11811" y="24860"/>
                  </a:cubicBezTo>
                  <a:lnTo>
                    <a:pt x="10763" y="24860"/>
                  </a:lnTo>
                  <a:lnTo>
                    <a:pt x="10763" y="5239"/>
                  </a:lnTo>
                  <a:cubicBezTo>
                    <a:pt x="14668" y="4191"/>
                    <a:pt x="20288" y="3048"/>
                    <a:pt x="27717" y="1810"/>
                  </a:cubicBezTo>
                  <a:cubicBezTo>
                    <a:pt x="35147" y="571"/>
                    <a:pt x="42482" y="0"/>
                    <a:pt x="49625" y="0"/>
                  </a:cubicBezTo>
                  <a:cubicBezTo>
                    <a:pt x="58008" y="0"/>
                    <a:pt x="65341" y="667"/>
                    <a:pt x="71628" y="2000"/>
                  </a:cubicBezTo>
                  <a:cubicBezTo>
                    <a:pt x="77914" y="3334"/>
                    <a:pt x="83248" y="5620"/>
                    <a:pt x="87820" y="8858"/>
                  </a:cubicBezTo>
                  <a:cubicBezTo>
                    <a:pt x="92297" y="12001"/>
                    <a:pt x="95726" y="16097"/>
                    <a:pt x="98107" y="21145"/>
                  </a:cubicBezTo>
                  <a:cubicBezTo>
                    <a:pt x="100489" y="26194"/>
                    <a:pt x="101632" y="32385"/>
                    <a:pt x="101632" y="39815"/>
                  </a:cubicBezTo>
                  <a:lnTo>
                    <a:pt x="101632" y="117824"/>
                  </a:lnTo>
                  <a:close/>
                  <a:moveTo>
                    <a:pt x="81343" y="89440"/>
                  </a:moveTo>
                  <a:lnTo>
                    <a:pt x="81343" y="57436"/>
                  </a:lnTo>
                  <a:cubicBezTo>
                    <a:pt x="75248" y="57817"/>
                    <a:pt x="68009" y="58293"/>
                    <a:pt x="59722" y="58960"/>
                  </a:cubicBezTo>
                  <a:cubicBezTo>
                    <a:pt x="51435" y="59626"/>
                    <a:pt x="44863" y="60674"/>
                    <a:pt x="40005" y="61913"/>
                  </a:cubicBezTo>
                  <a:cubicBezTo>
                    <a:pt x="34195" y="63532"/>
                    <a:pt x="29527" y="65913"/>
                    <a:pt x="26003" y="69247"/>
                  </a:cubicBezTo>
                  <a:cubicBezTo>
                    <a:pt x="22479" y="72580"/>
                    <a:pt x="20669" y="77153"/>
                    <a:pt x="20669" y="82963"/>
                  </a:cubicBezTo>
                  <a:cubicBezTo>
                    <a:pt x="20669" y="89535"/>
                    <a:pt x="22765" y="94488"/>
                    <a:pt x="26861" y="97822"/>
                  </a:cubicBezTo>
                  <a:cubicBezTo>
                    <a:pt x="30956" y="101155"/>
                    <a:pt x="37338" y="102775"/>
                    <a:pt x="45815" y="102775"/>
                  </a:cubicBezTo>
                  <a:cubicBezTo>
                    <a:pt x="52864" y="102775"/>
                    <a:pt x="59341" y="101441"/>
                    <a:pt x="65151" y="98774"/>
                  </a:cubicBezTo>
                  <a:cubicBezTo>
                    <a:pt x="70961" y="96298"/>
                    <a:pt x="76295" y="93154"/>
                    <a:pt x="81343" y="89440"/>
                  </a:cubicBez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8" name="Freihandform: Form 97">
              <a:extLst>
                <a:ext uri="{FF2B5EF4-FFF2-40B4-BE49-F238E27FC236}">
                  <a16:creationId xmlns:a16="http://schemas.microsoft.com/office/drawing/2014/main" id="{E8F2A390-2F0B-4AB9-B063-E3224F414196}"/>
                </a:ext>
              </a:extLst>
            </p:cNvPr>
            <p:cNvSpPr/>
            <p:nvPr/>
          </p:nvSpPr>
          <p:spPr>
            <a:xfrm>
              <a:off x="8622030" y="3543491"/>
              <a:ext cx="95250" cy="114300"/>
            </a:xfrm>
            <a:custGeom>
              <a:avLst/>
              <a:gdLst>
                <a:gd name="connsiteX0" fmla="*/ 99917 w 95250"/>
                <a:gd name="connsiteY0" fmla="*/ 118205 h 114300"/>
                <a:gd name="connsiteX1" fmla="*/ 79820 w 95250"/>
                <a:gd name="connsiteY1" fmla="*/ 118205 h 114300"/>
                <a:gd name="connsiteX2" fmla="*/ 79820 w 95250"/>
                <a:gd name="connsiteY2" fmla="*/ 52673 h 114300"/>
                <a:gd name="connsiteX3" fmla="*/ 78867 w 95250"/>
                <a:gd name="connsiteY3" fmla="*/ 37814 h 114300"/>
                <a:gd name="connsiteX4" fmla="*/ 75342 w 95250"/>
                <a:gd name="connsiteY4" fmla="*/ 26956 h 114300"/>
                <a:gd name="connsiteX5" fmla="*/ 67627 w 95250"/>
                <a:gd name="connsiteY5" fmla="*/ 20479 h 114300"/>
                <a:gd name="connsiteX6" fmla="*/ 54578 w 95250"/>
                <a:gd name="connsiteY6" fmla="*/ 18383 h 114300"/>
                <a:gd name="connsiteX7" fmla="*/ 37338 w 95250"/>
                <a:gd name="connsiteY7" fmla="*/ 22289 h 114300"/>
                <a:gd name="connsiteX8" fmla="*/ 20098 w 95250"/>
                <a:gd name="connsiteY8" fmla="*/ 32290 h 114300"/>
                <a:gd name="connsiteX9" fmla="*/ 20098 w 95250"/>
                <a:gd name="connsiteY9" fmla="*/ 118205 h 114300"/>
                <a:gd name="connsiteX10" fmla="*/ 0 w 95250"/>
                <a:gd name="connsiteY10" fmla="*/ 118205 h 114300"/>
                <a:gd name="connsiteX11" fmla="*/ 0 w 95250"/>
                <a:gd name="connsiteY11" fmla="*/ 3143 h 114300"/>
                <a:gd name="connsiteX12" fmla="*/ 20098 w 95250"/>
                <a:gd name="connsiteY12" fmla="*/ 3143 h 114300"/>
                <a:gd name="connsiteX13" fmla="*/ 20098 w 95250"/>
                <a:gd name="connsiteY13" fmla="*/ 15907 h 114300"/>
                <a:gd name="connsiteX14" fmla="*/ 39528 w 95250"/>
                <a:gd name="connsiteY14" fmla="*/ 4191 h 114300"/>
                <a:gd name="connsiteX15" fmla="*/ 60198 w 95250"/>
                <a:gd name="connsiteY15" fmla="*/ 0 h 114300"/>
                <a:gd name="connsiteX16" fmla="*/ 89725 w 95250"/>
                <a:gd name="connsiteY16" fmla="*/ 11240 h 114300"/>
                <a:gd name="connsiteX17" fmla="*/ 99917 w 95250"/>
                <a:gd name="connsiteY17" fmla="*/ 43624 h 114300"/>
                <a:gd name="connsiteX18" fmla="*/ 99917 w 95250"/>
                <a:gd name="connsiteY18" fmla="*/ 1182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50" h="114300">
                  <a:moveTo>
                    <a:pt x="99917" y="118205"/>
                  </a:moveTo>
                  <a:lnTo>
                    <a:pt x="79820" y="118205"/>
                  </a:lnTo>
                  <a:lnTo>
                    <a:pt x="79820" y="52673"/>
                  </a:lnTo>
                  <a:cubicBezTo>
                    <a:pt x="79820" y="47339"/>
                    <a:pt x="79534" y="42386"/>
                    <a:pt x="78867" y="37814"/>
                  </a:cubicBezTo>
                  <a:cubicBezTo>
                    <a:pt x="78200" y="33147"/>
                    <a:pt x="77057" y="29527"/>
                    <a:pt x="75342" y="26956"/>
                  </a:cubicBezTo>
                  <a:cubicBezTo>
                    <a:pt x="73533" y="24098"/>
                    <a:pt x="70961" y="21907"/>
                    <a:pt x="67627" y="20479"/>
                  </a:cubicBezTo>
                  <a:cubicBezTo>
                    <a:pt x="64294" y="19050"/>
                    <a:pt x="59912" y="18383"/>
                    <a:pt x="54578" y="18383"/>
                  </a:cubicBezTo>
                  <a:cubicBezTo>
                    <a:pt x="49053" y="18383"/>
                    <a:pt x="43339" y="19717"/>
                    <a:pt x="37338" y="22289"/>
                  </a:cubicBezTo>
                  <a:cubicBezTo>
                    <a:pt x="31337" y="24860"/>
                    <a:pt x="25622" y="28194"/>
                    <a:pt x="20098" y="32290"/>
                  </a:cubicBezTo>
                  <a:lnTo>
                    <a:pt x="20098" y="118205"/>
                  </a:lnTo>
                  <a:lnTo>
                    <a:pt x="0" y="118205"/>
                  </a:lnTo>
                  <a:lnTo>
                    <a:pt x="0" y="3143"/>
                  </a:lnTo>
                  <a:lnTo>
                    <a:pt x="20098" y="3143"/>
                  </a:lnTo>
                  <a:lnTo>
                    <a:pt x="20098" y="15907"/>
                  </a:lnTo>
                  <a:cubicBezTo>
                    <a:pt x="26384" y="10858"/>
                    <a:pt x="32861" y="6953"/>
                    <a:pt x="39528" y="4191"/>
                  </a:cubicBezTo>
                  <a:cubicBezTo>
                    <a:pt x="46196" y="1333"/>
                    <a:pt x="53054" y="0"/>
                    <a:pt x="60198" y="0"/>
                  </a:cubicBezTo>
                  <a:cubicBezTo>
                    <a:pt x="73057" y="0"/>
                    <a:pt x="82868" y="3715"/>
                    <a:pt x="89725" y="11240"/>
                  </a:cubicBezTo>
                  <a:cubicBezTo>
                    <a:pt x="96488" y="18669"/>
                    <a:pt x="99917" y="29527"/>
                    <a:pt x="99917" y="43624"/>
                  </a:cubicBezTo>
                  <a:lnTo>
                    <a:pt x="99917" y="118205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9" name="Freihandform: Form 98">
              <a:extLst>
                <a:ext uri="{FF2B5EF4-FFF2-40B4-BE49-F238E27FC236}">
                  <a16:creationId xmlns:a16="http://schemas.microsoft.com/office/drawing/2014/main" id="{5F8A12A9-74D2-45D5-9A2B-976ADB9AAE1C}"/>
                </a:ext>
              </a:extLst>
            </p:cNvPr>
            <p:cNvSpPr/>
            <p:nvPr/>
          </p:nvSpPr>
          <p:spPr>
            <a:xfrm>
              <a:off x="8752617" y="3543586"/>
              <a:ext cx="85725" cy="114300"/>
            </a:xfrm>
            <a:custGeom>
              <a:avLst/>
              <a:gdLst>
                <a:gd name="connsiteX0" fmla="*/ 93345 w 85725"/>
                <a:gd name="connsiteY0" fmla="*/ 84868 h 114300"/>
                <a:gd name="connsiteX1" fmla="*/ 79820 w 85725"/>
                <a:gd name="connsiteY1" fmla="*/ 110681 h 114300"/>
                <a:gd name="connsiteX2" fmla="*/ 42863 w 85725"/>
                <a:gd name="connsiteY2" fmla="*/ 120777 h 114300"/>
                <a:gd name="connsiteX3" fmla="*/ 18574 w 85725"/>
                <a:gd name="connsiteY3" fmla="*/ 117729 h 114300"/>
                <a:gd name="connsiteX4" fmla="*/ 0 w 85725"/>
                <a:gd name="connsiteY4" fmla="*/ 111062 h 114300"/>
                <a:gd name="connsiteX5" fmla="*/ 0 w 85725"/>
                <a:gd name="connsiteY5" fmla="*/ 89345 h 114300"/>
                <a:gd name="connsiteX6" fmla="*/ 1048 w 85725"/>
                <a:gd name="connsiteY6" fmla="*/ 89345 h 114300"/>
                <a:gd name="connsiteX7" fmla="*/ 22193 w 85725"/>
                <a:gd name="connsiteY7" fmla="*/ 100298 h 114300"/>
                <a:gd name="connsiteX8" fmla="*/ 44578 w 85725"/>
                <a:gd name="connsiteY8" fmla="*/ 104394 h 114300"/>
                <a:gd name="connsiteX9" fmla="*/ 65342 w 85725"/>
                <a:gd name="connsiteY9" fmla="*/ 100298 h 114300"/>
                <a:gd name="connsiteX10" fmla="*/ 72866 w 85725"/>
                <a:gd name="connsiteY10" fmla="*/ 87344 h 114300"/>
                <a:gd name="connsiteX11" fmla="*/ 68771 w 85725"/>
                <a:gd name="connsiteY11" fmla="*/ 77057 h 114300"/>
                <a:gd name="connsiteX12" fmla="*/ 53150 w 85725"/>
                <a:gd name="connsiteY12" fmla="*/ 71056 h 114300"/>
                <a:gd name="connsiteX13" fmla="*/ 42006 w 85725"/>
                <a:gd name="connsiteY13" fmla="*/ 68866 h 114300"/>
                <a:gd name="connsiteX14" fmla="*/ 29433 w 85725"/>
                <a:gd name="connsiteY14" fmla="*/ 66199 h 114300"/>
                <a:gd name="connsiteX15" fmla="*/ 7144 w 85725"/>
                <a:gd name="connsiteY15" fmla="*/ 54388 h 114300"/>
                <a:gd name="connsiteX16" fmla="*/ 571 w 85725"/>
                <a:gd name="connsiteY16" fmla="*/ 35243 h 114300"/>
                <a:gd name="connsiteX17" fmla="*/ 3620 w 85725"/>
                <a:gd name="connsiteY17" fmla="*/ 21812 h 114300"/>
                <a:gd name="connsiteX18" fmla="*/ 12859 w 85725"/>
                <a:gd name="connsiteY18" fmla="*/ 10573 h 114300"/>
                <a:gd name="connsiteX19" fmla="*/ 28099 w 85725"/>
                <a:gd name="connsiteY19" fmla="*/ 2858 h 114300"/>
                <a:gd name="connsiteX20" fmla="*/ 48769 w 85725"/>
                <a:gd name="connsiteY20" fmla="*/ 0 h 114300"/>
                <a:gd name="connsiteX21" fmla="*/ 70390 w 85725"/>
                <a:gd name="connsiteY21" fmla="*/ 2477 h 114300"/>
                <a:gd name="connsiteX22" fmla="*/ 88583 w 85725"/>
                <a:gd name="connsiteY22" fmla="*/ 8573 h 114300"/>
                <a:gd name="connsiteX23" fmla="*/ 88583 w 85725"/>
                <a:gd name="connsiteY23" fmla="*/ 29242 h 114300"/>
                <a:gd name="connsiteX24" fmla="*/ 87535 w 85725"/>
                <a:gd name="connsiteY24" fmla="*/ 29242 h 114300"/>
                <a:gd name="connsiteX25" fmla="*/ 68866 w 85725"/>
                <a:gd name="connsiteY25" fmla="*/ 20003 h 114300"/>
                <a:gd name="connsiteX26" fmla="*/ 47244 w 85725"/>
                <a:gd name="connsiteY26" fmla="*/ 16288 h 114300"/>
                <a:gd name="connsiteX27" fmla="*/ 28670 w 85725"/>
                <a:gd name="connsiteY27" fmla="*/ 20383 h 114300"/>
                <a:gd name="connsiteX28" fmla="*/ 21050 w 85725"/>
                <a:gd name="connsiteY28" fmla="*/ 32480 h 114300"/>
                <a:gd name="connsiteX29" fmla="*/ 25622 w 85725"/>
                <a:gd name="connsiteY29" fmla="*/ 43148 h 114300"/>
                <a:gd name="connsiteX30" fmla="*/ 40196 w 85725"/>
                <a:gd name="connsiteY30" fmla="*/ 49054 h 114300"/>
                <a:gd name="connsiteX31" fmla="*/ 52674 w 85725"/>
                <a:gd name="connsiteY31" fmla="*/ 51530 h 114300"/>
                <a:gd name="connsiteX32" fmla="*/ 64199 w 85725"/>
                <a:gd name="connsiteY32" fmla="*/ 53816 h 114300"/>
                <a:gd name="connsiteX33" fmla="*/ 85820 w 85725"/>
                <a:gd name="connsiteY33" fmla="*/ 64389 h 114300"/>
                <a:gd name="connsiteX34" fmla="*/ 93345 w 85725"/>
                <a:gd name="connsiteY34" fmla="*/ 8486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5725" h="114300">
                  <a:moveTo>
                    <a:pt x="93345" y="84868"/>
                  </a:moveTo>
                  <a:cubicBezTo>
                    <a:pt x="93345" y="95345"/>
                    <a:pt x="88868" y="104013"/>
                    <a:pt x="79820" y="110681"/>
                  </a:cubicBezTo>
                  <a:cubicBezTo>
                    <a:pt x="70771" y="117443"/>
                    <a:pt x="58484" y="120777"/>
                    <a:pt x="42863" y="120777"/>
                  </a:cubicBezTo>
                  <a:cubicBezTo>
                    <a:pt x="34004" y="120777"/>
                    <a:pt x="25908" y="119729"/>
                    <a:pt x="18574" y="117729"/>
                  </a:cubicBezTo>
                  <a:cubicBezTo>
                    <a:pt x="11240" y="115729"/>
                    <a:pt x="5049" y="113538"/>
                    <a:pt x="0" y="111062"/>
                  </a:cubicBezTo>
                  <a:lnTo>
                    <a:pt x="0" y="89345"/>
                  </a:lnTo>
                  <a:lnTo>
                    <a:pt x="1048" y="89345"/>
                  </a:lnTo>
                  <a:cubicBezTo>
                    <a:pt x="7430" y="93917"/>
                    <a:pt x="14478" y="97631"/>
                    <a:pt x="22193" y="100298"/>
                  </a:cubicBezTo>
                  <a:cubicBezTo>
                    <a:pt x="30004" y="102965"/>
                    <a:pt x="37434" y="104394"/>
                    <a:pt x="44578" y="104394"/>
                  </a:cubicBezTo>
                  <a:cubicBezTo>
                    <a:pt x="53436" y="104394"/>
                    <a:pt x="60293" y="103061"/>
                    <a:pt x="65342" y="100298"/>
                  </a:cubicBezTo>
                  <a:cubicBezTo>
                    <a:pt x="70295" y="97536"/>
                    <a:pt x="72866" y="93250"/>
                    <a:pt x="72866" y="87344"/>
                  </a:cubicBezTo>
                  <a:cubicBezTo>
                    <a:pt x="72866" y="82772"/>
                    <a:pt x="71533" y="79343"/>
                    <a:pt x="68771" y="77057"/>
                  </a:cubicBezTo>
                  <a:cubicBezTo>
                    <a:pt x="66104" y="74676"/>
                    <a:pt x="60865" y="72771"/>
                    <a:pt x="53150" y="71056"/>
                  </a:cubicBezTo>
                  <a:cubicBezTo>
                    <a:pt x="50292" y="70485"/>
                    <a:pt x="46577" y="69723"/>
                    <a:pt x="42006" y="68866"/>
                  </a:cubicBezTo>
                  <a:cubicBezTo>
                    <a:pt x="37434" y="68104"/>
                    <a:pt x="33243" y="67151"/>
                    <a:pt x="29433" y="66199"/>
                  </a:cubicBezTo>
                  <a:cubicBezTo>
                    <a:pt x="18955" y="63532"/>
                    <a:pt x="11525" y="59627"/>
                    <a:pt x="7144" y="54388"/>
                  </a:cubicBezTo>
                  <a:cubicBezTo>
                    <a:pt x="2763" y="49244"/>
                    <a:pt x="571" y="42863"/>
                    <a:pt x="571" y="35243"/>
                  </a:cubicBezTo>
                  <a:cubicBezTo>
                    <a:pt x="571" y="30480"/>
                    <a:pt x="1620" y="26099"/>
                    <a:pt x="3620" y="21812"/>
                  </a:cubicBezTo>
                  <a:cubicBezTo>
                    <a:pt x="5620" y="17621"/>
                    <a:pt x="8763" y="13907"/>
                    <a:pt x="12859" y="10573"/>
                  </a:cubicBezTo>
                  <a:cubicBezTo>
                    <a:pt x="16859" y="7334"/>
                    <a:pt x="21908" y="4763"/>
                    <a:pt x="28099" y="2858"/>
                  </a:cubicBezTo>
                  <a:cubicBezTo>
                    <a:pt x="34290" y="953"/>
                    <a:pt x="41148" y="0"/>
                    <a:pt x="48769" y="0"/>
                  </a:cubicBezTo>
                  <a:cubicBezTo>
                    <a:pt x="55912" y="0"/>
                    <a:pt x="63056" y="857"/>
                    <a:pt x="70390" y="2477"/>
                  </a:cubicBezTo>
                  <a:cubicBezTo>
                    <a:pt x="77724" y="4191"/>
                    <a:pt x="83725" y="6191"/>
                    <a:pt x="88583" y="8573"/>
                  </a:cubicBezTo>
                  <a:lnTo>
                    <a:pt x="88583" y="29242"/>
                  </a:lnTo>
                  <a:lnTo>
                    <a:pt x="87535" y="29242"/>
                  </a:lnTo>
                  <a:cubicBezTo>
                    <a:pt x="82391" y="25622"/>
                    <a:pt x="76200" y="22574"/>
                    <a:pt x="68866" y="20003"/>
                  </a:cubicBezTo>
                  <a:cubicBezTo>
                    <a:pt x="61532" y="17526"/>
                    <a:pt x="54293" y="16288"/>
                    <a:pt x="47244" y="16288"/>
                  </a:cubicBezTo>
                  <a:cubicBezTo>
                    <a:pt x="39910" y="16288"/>
                    <a:pt x="33719" y="17621"/>
                    <a:pt x="28670" y="20383"/>
                  </a:cubicBezTo>
                  <a:cubicBezTo>
                    <a:pt x="23622" y="23051"/>
                    <a:pt x="21050" y="27146"/>
                    <a:pt x="21050" y="32480"/>
                  </a:cubicBezTo>
                  <a:cubicBezTo>
                    <a:pt x="21050" y="37243"/>
                    <a:pt x="22575" y="40767"/>
                    <a:pt x="25622" y="43148"/>
                  </a:cubicBezTo>
                  <a:cubicBezTo>
                    <a:pt x="28575" y="45530"/>
                    <a:pt x="33433" y="47530"/>
                    <a:pt x="40196" y="49054"/>
                  </a:cubicBezTo>
                  <a:cubicBezTo>
                    <a:pt x="43911" y="49911"/>
                    <a:pt x="48102" y="50673"/>
                    <a:pt x="52674" y="51530"/>
                  </a:cubicBezTo>
                  <a:cubicBezTo>
                    <a:pt x="57245" y="52388"/>
                    <a:pt x="61056" y="53150"/>
                    <a:pt x="64199" y="53816"/>
                  </a:cubicBezTo>
                  <a:cubicBezTo>
                    <a:pt x="73533" y="55912"/>
                    <a:pt x="80772" y="59436"/>
                    <a:pt x="85820" y="64389"/>
                  </a:cubicBezTo>
                  <a:cubicBezTo>
                    <a:pt x="90774" y="69818"/>
                    <a:pt x="93345" y="76486"/>
                    <a:pt x="93345" y="84868"/>
                  </a:cubicBez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0" name="Freihandform: Form 99">
              <a:extLst>
                <a:ext uri="{FF2B5EF4-FFF2-40B4-BE49-F238E27FC236}">
                  <a16:creationId xmlns:a16="http://schemas.microsoft.com/office/drawing/2014/main" id="{7DA3C61C-ED71-4F6B-BA70-8E7DD60F2F4F}"/>
                </a:ext>
              </a:extLst>
            </p:cNvPr>
            <p:cNvSpPr/>
            <p:nvPr/>
          </p:nvSpPr>
          <p:spPr>
            <a:xfrm>
              <a:off x="8874633" y="3543395"/>
              <a:ext cx="104775" cy="152400"/>
            </a:xfrm>
            <a:custGeom>
              <a:avLst/>
              <a:gdLst>
                <a:gd name="connsiteX0" fmla="*/ 105156 w 104775"/>
                <a:gd name="connsiteY0" fmla="*/ 59341 h 152400"/>
                <a:gd name="connsiteX1" fmla="*/ 100965 w 104775"/>
                <a:gd name="connsiteY1" fmla="*/ 84963 h 152400"/>
                <a:gd name="connsiteX2" fmla="*/ 89250 w 104775"/>
                <a:gd name="connsiteY2" fmla="*/ 104584 h 152400"/>
                <a:gd name="connsiteX3" fmla="*/ 72581 w 104775"/>
                <a:gd name="connsiteY3" fmla="*/ 116396 h 152400"/>
                <a:gd name="connsiteX4" fmla="*/ 52293 w 104775"/>
                <a:gd name="connsiteY4" fmla="*/ 120587 h 152400"/>
                <a:gd name="connsiteX5" fmla="*/ 35433 w 104775"/>
                <a:gd name="connsiteY5" fmla="*/ 118586 h 152400"/>
                <a:gd name="connsiteX6" fmla="*/ 20098 w 104775"/>
                <a:gd name="connsiteY6" fmla="*/ 112490 h 152400"/>
                <a:gd name="connsiteX7" fmla="*/ 20098 w 104775"/>
                <a:gd name="connsiteY7" fmla="*/ 160687 h 152400"/>
                <a:gd name="connsiteX8" fmla="*/ 0 w 104775"/>
                <a:gd name="connsiteY8" fmla="*/ 160687 h 152400"/>
                <a:gd name="connsiteX9" fmla="*/ 0 w 104775"/>
                <a:gd name="connsiteY9" fmla="*/ 3239 h 152400"/>
                <a:gd name="connsiteX10" fmla="*/ 20098 w 104775"/>
                <a:gd name="connsiteY10" fmla="*/ 3239 h 152400"/>
                <a:gd name="connsiteX11" fmla="*/ 20098 w 104775"/>
                <a:gd name="connsiteY11" fmla="*/ 15240 h 152400"/>
                <a:gd name="connsiteX12" fmla="*/ 38100 w 104775"/>
                <a:gd name="connsiteY12" fmla="*/ 4382 h 152400"/>
                <a:gd name="connsiteX13" fmla="*/ 59436 w 104775"/>
                <a:gd name="connsiteY13" fmla="*/ 0 h 152400"/>
                <a:gd name="connsiteX14" fmla="*/ 93059 w 104775"/>
                <a:gd name="connsiteY14" fmla="*/ 15716 h 152400"/>
                <a:gd name="connsiteX15" fmla="*/ 105156 w 104775"/>
                <a:gd name="connsiteY15" fmla="*/ 59341 h 152400"/>
                <a:gd name="connsiteX16" fmla="*/ 84392 w 104775"/>
                <a:gd name="connsiteY16" fmla="*/ 59912 h 152400"/>
                <a:gd name="connsiteX17" fmla="*/ 76962 w 104775"/>
                <a:gd name="connsiteY17" fmla="*/ 28861 h 152400"/>
                <a:gd name="connsiteX18" fmla="*/ 54293 w 104775"/>
                <a:gd name="connsiteY18" fmla="*/ 18574 h 152400"/>
                <a:gd name="connsiteX19" fmla="*/ 36862 w 104775"/>
                <a:gd name="connsiteY19" fmla="*/ 22193 h 152400"/>
                <a:gd name="connsiteX20" fmla="*/ 20098 w 104775"/>
                <a:gd name="connsiteY20" fmla="*/ 31623 h 152400"/>
                <a:gd name="connsiteX21" fmla="*/ 20098 w 104775"/>
                <a:gd name="connsiteY21" fmla="*/ 96774 h 152400"/>
                <a:gd name="connsiteX22" fmla="*/ 34766 w 104775"/>
                <a:gd name="connsiteY22" fmla="*/ 101822 h 152400"/>
                <a:gd name="connsiteX23" fmla="*/ 48673 w 104775"/>
                <a:gd name="connsiteY23" fmla="*/ 103156 h 152400"/>
                <a:gd name="connsiteX24" fmla="*/ 74867 w 104775"/>
                <a:gd name="connsiteY24" fmla="*/ 92202 h 152400"/>
                <a:gd name="connsiteX25" fmla="*/ 84392 w 104775"/>
                <a:gd name="connsiteY25" fmla="*/ 5991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4775" h="152400">
                  <a:moveTo>
                    <a:pt x="105156" y="59341"/>
                  </a:moveTo>
                  <a:cubicBezTo>
                    <a:pt x="105156" y="68675"/>
                    <a:pt x="103727" y="77248"/>
                    <a:pt x="100965" y="84963"/>
                  </a:cubicBezTo>
                  <a:cubicBezTo>
                    <a:pt x="98203" y="92678"/>
                    <a:pt x="94298" y="99251"/>
                    <a:pt x="89250" y="104584"/>
                  </a:cubicBezTo>
                  <a:cubicBezTo>
                    <a:pt x="84582" y="109633"/>
                    <a:pt x="79058" y="113538"/>
                    <a:pt x="72581" y="116396"/>
                  </a:cubicBezTo>
                  <a:cubicBezTo>
                    <a:pt x="66199" y="119158"/>
                    <a:pt x="59436" y="120587"/>
                    <a:pt x="52293" y="120587"/>
                  </a:cubicBezTo>
                  <a:cubicBezTo>
                    <a:pt x="46101" y="120587"/>
                    <a:pt x="40481" y="119920"/>
                    <a:pt x="35433" y="118586"/>
                  </a:cubicBezTo>
                  <a:cubicBezTo>
                    <a:pt x="30385" y="117253"/>
                    <a:pt x="25337" y="115253"/>
                    <a:pt x="20098" y="112490"/>
                  </a:cubicBezTo>
                  <a:lnTo>
                    <a:pt x="20098" y="160687"/>
                  </a:lnTo>
                  <a:lnTo>
                    <a:pt x="0" y="160687"/>
                  </a:lnTo>
                  <a:lnTo>
                    <a:pt x="0" y="3239"/>
                  </a:lnTo>
                  <a:lnTo>
                    <a:pt x="20098" y="3239"/>
                  </a:lnTo>
                  <a:lnTo>
                    <a:pt x="20098" y="15240"/>
                  </a:lnTo>
                  <a:cubicBezTo>
                    <a:pt x="25432" y="10954"/>
                    <a:pt x="31433" y="7334"/>
                    <a:pt x="38100" y="4382"/>
                  </a:cubicBezTo>
                  <a:cubicBezTo>
                    <a:pt x="44768" y="1429"/>
                    <a:pt x="51911" y="0"/>
                    <a:pt x="59436" y="0"/>
                  </a:cubicBezTo>
                  <a:cubicBezTo>
                    <a:pt x="73819" y="0"/>
                    <a:pt x="85059" y="5239"/>
                    <a:pt x="93059" y="15716"/>
                  </a:cubicBezTo>
                  <a:cubicBezTo>
                    <a:pt x="101156" y="26194"/>
                    <a:pt x="105156" y="40767"/>
                    <a:pt x="105156" y="59341"/>
                  </a:cubicBezTo>
                  <a:close/>
                  <a:moveTo>
                    <a:pt x="84392" y="59912"/>
                  </a:moveTo>
                  <a:cubicBezTo>
                    <a:pt x="84392" y="46006"/>
                    <a:pt x="81915" y="35719"/>
                    <a:pt x="76962" y="28861"/>
                  </a:cubicBezTo>
                  <a:cubicBezTo>
                    <a:pt x="72104" y="22003"/>
                    <a:pt x="64484" y="18574"/>
                    <a:pt x="54293" y="18574"/>
                  </a:cubicBezTo>
                  <a:cubicBezTo>
                    <a:pt x="48483" y="18574"/>
                    <a:pt x="42672" y="19812"/>
                    <a:pt x="36862" y="22193"/>
                  </a:cubicBezTo>
                  <a:cubicBezTo>
                    <a:pt x="31052" y="24575"/>
                    <a:pt x="25432" y="27718"/>
                    <a:pt x="20098" y="31623"/>
                  </a:cubicBezTo>
                  <a:lnTo>
                    <a:pt x="20098" y="96774"/>
                  </a:lnTo>
                  <a:cubicBezTo>
                    <a:pt x="25813" y="99251"/>
                    <a:pt x="30671" y="100965"/>
                    <a:pt x="34766" y="101822"/>
                  </a:cubicBezTo>
                  <a:cubicBezTo>
                    <a:pt x="38862" y="102680"/>
                    <a:pt x="43529" y="103156"/>
                    <a:pt x="48673" y="103156"/>
                  </a:cubicBezTo>
                  <a:cubicBezTo>
                    <a:pt x="59913" y="103156"/>
                    <a:pt x="68580" y="99536"/>
                    <a:pt x="74867" y="92202"/>
                  </a:cubicBezTo>
                  <a:cubicBezTo>
                    <a:pt x="81344" y="84963"/>
                    <a:pt x="84392" y="74105"/>
                    <a:pt x="84392" y="59912"/>
                  </a:cubicBez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1" name="Freihandform: Form 100">
              <a:extLst>
                <a:ext uri="{FF2B5EF4-FFF2-40B4-BE49-F238E27FC236}">
                  <a16:creationId xmlns:a16="http://schemas.microsoft.com/office/drawing/2014/main" id="{593764BA-12F5-4817-B421-0CDA8206C798}"/>
                </a:ext>
              </a:extLst>
            </p:cNvPr>
            <p:cNvSpPr/>
            <p:nvPr/>
          </p:nvSpPr>
          <p:spPr>
            <a:xfrm>
              <a:off x="9002649" y="3543491"/>
              <a:ext cx="104775" cy="114300"/>
            </a:xfrm>
            <a:custGeom>
              <a:avLst/>
              <a:gdLst>
                <a:gd name="connsiteX0" fmla="*/ 110300 w 104775"/>
                <a:gd name="connsiteY0" fmla="*/ 60674 h 114300"/>
                <a:gd name="connsiteX1" fmla="*/ 95345 w 104775"/>
                <a:gd name="connsiteY1" fmla="*/ 105061 h 114300"/>
                <a:gd name="connsiteX2" fmla="*/ 55245 w 104775"/>
                <a:gd name="connsiteY2" fmla="*/ 121349 h 114300"/>
                <a:gd name="connsiteX3" fmla="*/ 14954 w 104775"/>
                <a:gd name="connsiteY3" fmla="*/ 105061 h 114300"/>
                <a:gd name="connsiteX4" fmla="*/ 0 w 104775"/>
                <a:gd name="connsiteY4" fmla="*/ 60674 h 114300"/>
                <a:gd name="connsiteX5" fmla="*/ 14954 w 104775"/>
                <a:gd name="connsiteY5" fmla="*/ 16288 h 114300"/>
                <a:gd name="connsiteX6" fmla="*/ 55245 w 104775"/>
                <a:gd name="connsiteY6" fmla="*/ 0 h 114300"/>
                <a:gd name="connsiteX7" fmla="*/ 95345 w 104775"/>
                <a:gd name="connsiteY7" fmla="*/ 16288 h 114300"/>
                <a:gd name="connsiteX8" fmla="*/ 110300 w 104775"/>
                <a:gd name="connsiteY8" fmla="*/ 60674 h 114300"/>
                <a:gd name="connsiteX9" fmla="*/ 89535 w 104775"/>
                <a:gd name="connsiteY9" fmla="*/ 60674 h 114300"/>
                <a:gd name="connsiteX10" fmla="*/ 80391 w 104775"/>
                <a:gd name="connsiteY10" fmla="*/ 27432 h 114300"/>
                <a:gd name="connsiteX11" fmla="*/ 55150 w 104775"/>
                <a:gd name="connsiteY11" fmla="*/ 16573 h 114300"/>
                <a:gd name="connsiteX12" fmla="*/ 29719 w 104775"/>
                <a:gd name="connsiteY12" fmla="*/ 27432 h 114300"/>
                <a:gd name="connsiteX13" fmla="*/ 20670 w 104775"/>
                <a:gd name="connsiteY13" fmla="*/ 60674 h 114300"/>
                <a:gd name="connsiteX14" fmla="*/ 29813 w 104775"/>
                <a:gd name="connsiteY14" fmla="*/ 93440 h 114300"/>
                <a:gd name="connsiteX15" fmla="*/ 55150 w 104775"/>
                <a:gd name="connsiteY15" fmla="*/ 104584 h 114300"/>
                <a:gd name="connsiteX16" fmla="*/ 80296 w 104775"/>
                <a:gd name="connsiteY16" fmla="*/ 93535 h 114300"/>
                <a:gd name="connsiteX17" fmla="*/ 89535 w 104775"/>
                <a:gd name="connsiteY17" fmla="*/ 6067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4775" h="114300">
                  <a:moveTo>
                    <a:pt x="110300" y="60674"/>
                  </a:moveTo>
                  <a:cubicBezTo>
                    <a:pt x="110300" y="79439"/>
                    <a:pt x="105346" y="94202"/>
                    <a:pt x="95345" y="105061"/>
                  </a:cubicBezTo>
                  <a:cubicBezTo>
                    <a:pt x="85344" y="115919"/>
                    <a:pt x="72009" y="121349"/>
                    <a:pt x="55245" y="121349"/>
                  </a:cubicBezTo>
                  <a:cubicBezTo>
                    <a:pt x="38386" y="121349"/>
                    <a:pt x="24956" y="115919"/>
                    <a:pt x="14954" y="105061"/>
                  </a:cubicBezTo>
                  <a:cubicBezTo>
                    <a:pt x="5049" y="94202"/>
                    <a:pt x="0" y="79439"/>
                    <a:pt x="0" y="60674"/>
                  </a:cubicBezTo>
                  <a:cubicBezTo>
                    <a:pt x="0" y="41910"/>
                    <a:pt x="4953" y="27146"/>
                    <a:pt x="14954" y="16288"/>
                  </a:cubicBezTo>
                  <a:cubicBezTo>
                    <a:pt x="24956" y="5429"/>
                    <a:pt x="38291" y="0"/>
                    <a:pt x="55245" y="0"/>
                  </a:cubicBezTo>
                  <a:cubicBezTo>
                    <a:pt x="72009" y="0"/>
                    <a:pt x="85344" y="5429"/>
                    <a:pt x="95345" y="16288"/>
                  </a:cubicBezTo>
                  <a:cubicBezTo>
                    <a:pt x="105252" y="27146"/>
                    <a:pt x="110300" y="42005"/>
                    <a:pt x="110300" y="60674"/>
                  </a:cubicBezTo>
                  <a:close/>
                  <a:moveTo>
                    <a:pt x="89535" y="60674"/>
                  </a:moveTo>
                  <a:cubicBezTo>
                    <a:pt x="89535" y="45815"/>
                    <a:pt x="86487" y="34671"/>
                    <a:pt x="80391" y="27432"/>
                  </a:cubicBezTo>
                  <a:cubicBezTo>
                    <a:pt x="74390" y="20193"/>
                    <a:pt x="65913" y="16573"/>
                    <a:pt x="55150" y="16573"/>
                  </a:cubicBezTo>
                  <a:cubicBezTo>
                    <a:pt x="44291" y="16573"/>
                    <a:pt x="35814" y="20193"/>
                    <a:pt x="29719" y="27432"/>
                  </a:cubicBezTo>
                  <a:cubicBezTo>
                    <a:pt x="23718" y="34671"/>
                    <a:pt x="20670" y="45720"/>
                    <a:pt x="20670" y="60674"/>
                  </a:cubicBezTo>
                  <a:cubicBezTo>
                    <a:pt x="20670" y="75057"/>
                    <a:pt x="23718" y="86011"/>
                    <a:pt x="29813" y="93440"/>
                  </a:cubicBezTo>
                  <a:cubicBezTo>
                    <a:pt x="35909" y="100870"/>
                    <a:pt x="44291" y="104584"/>
                    <a:pt x="55150" y="104584"/>
                  </a:cubicBezTo>
                  <a:cubicBezTo>
                    <a:pt x="65818" y="104584"/>
                    <a:pt x="74200" y="100870"/>
                    <a:pt x="80296" y="93535"/>
                  </a:cubicBezTo>
                  <a:cubicBezTo>
                    <a:pt x="86487" y="86201"/>
                    <a:pt x="89535" y="75247"/>
                    <a:pt x="89535" y="60674"/>
                  </a:cubicBez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2" name="Freihandform: Form 101">
              <a:extLst>
                <a:ext uri="{FF2B5EF4-FFF2-40B4-BE49-F238E27FC236}">
                  <a16:creationId xmlns:a16="http://schemas.microsoft.com/office/drawing/2014/main" id="{BB2AA0FD-42D1-413F-AF70-D685A901BAAE}"/>
                </a:ext>
              </a:extLst>
            </p:cNvPr>
            <p:cNvSpPr/>
            <p:nvPr/>
          </p:nvSpPr>
          <p:spPr>
            <a:xfrm>
              <a:off x="9144000" y="3546539"/>
              <a:ext cx="66675" cy="114300"/>
            </a:xfrm>
            <a:custGeom>
              <a:avLst/>
              <a:gdLst>
                <a:gd name="connsiteX0" fmla="*/ 74581 w 66675"/>
                <a:gd name="connsiteY0" fmla="*/ 21241 h 114300"/>
                <a:gd name="connsiteX1" fmla="*/ 73533 w 66675"/>
                <a:gd name="connsiteY1" fmla="*/ 21241 h 114300"/>
                <a:gd name="connsiteX2" fmla="*/ 64770 w 66675"/>
                <a:gd name="connsiteY2" fmla="*/ 19717 h 114300"/>
                <a:gd name="connsiteX3" fmla="*/ 54769 w 66675"/>
                <a:gd name="connsiteY3" fmla="*/ 19241 h 114300"/>
                <a:gd name="connsiteX4" fmla="*/ 36766 w 66675"/>
                <a:gd name="connsiteY4" fmla="*/ 23241 h 114300"/>
                <a:gd name="connsiteX5" fmla="*/ 20098 w 66675"/>
                <a:gd name="connsiteY5" fmla="*/ 33528 h 114300"/>
                <a:gd name="connsiteX6" fmla="*/ 20098 w 66675"/>
                <a:gd name="connsiteY6" fmla="*/ 115157 h 114300"/>
                <a:gd name="connsiteX7" fmla="*/ 0 w 66675"/>
                <a:gd name="connsiteY7" fmla="*/ 115157 h 114300"/>
                <a:gd name="connsiteX8" fmla="*/ 0 w 66675"/>
                <a:gd name="connsiteY8" fmla="*/ 95 h 114300"/>
                <a:gd name="connsiteX9" fmla="*/ 20098 w 66675"/>
                <a:gd name="connsiteY9" fmla="*/ 95 h 114300"/>
                <a:gd name="connsiteX10" fmla="*/ 20098 w 66675"/>
                <a:gd name="connsiteY10" fmla="*/ 17050 h 114300"/>
                <a:gd name="connsiteX11" fmla="*/ 41243 w 66675"/>
                <a:gd name="connsiteY11" fmla="*/ 3905 h 114300"/>
                <a:gd name="connsiteX12" fmla="*/ 59912 w 66675"/>
                <a:gd name="connsiteY12" fmla="*/ 0 h 114300"/>
                <a:gd name="connsiteX13" fmla="*/ 67533 w 66675"/>
                <a:gd name="connsiteY13" fmla="*/ 286 h 114300"/>
                <a:gd name="connsiteX14" fmla="*/ 74581 w 66675"/>
                <a:gd name="connsiteY14" fmla="*/ 1238 h 114300"/>
                <a:gd name="connsiteX15" fmla="*/ 74581 w 66675"/>
                <a:gd name="connsiteY15" fmla="*/ 2124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6675" h="114300">
                  <a:moveTo>
                    <a:pt x="74581" y="21241"/>
                  </a:moveTo>
                  <a:lnTo>
                    <a:pt x="73533" y="21241"/>
                  </a:lnTo>
                  <a:cubicBezTo>
                    <a:pt x="70485" y="20574"/>
                    <a:pt x="67627" y="20098"/>
                    <a:pt x="64770" y="19717"/>
                  </a:cubicBezTo>
                  <a:cubicBezTo>
                    <a:pt x="62008" y="19431"/>
                    <a:pt x="58579" y="19241"/>
                    <a:pt x="54769" y="19241"/>
                  </a:cubicBezTo>
                  <a:cubicBezTo>
                    <a:pt x="48577" y="19241"/>
                    <a:pt x="42576" y="20574"/>
                    <a:pt x="36766" y="23241"/>
                  </a:cubicBezTo>
                  <a:cubicBezTo>
                    <a:pt x="30956" y="25908"/>
                    <a:pt x="25432" y="29337"/>
                    <a:pt x="20098" y="33528"/>
                  </a:cubicBezTo>
                  <a:lnTo>
                    <a:pt x="20098" y="115157"/>
                  </a:lnTo>
                  <a:lnTo>
                    <a:pt x="0" y="115157"/>
                  </a:lnTo>
                  <a:lnTo>
                    <a:pt x="0" y="95"/>
                  </a:lnTo>
                  <a:lnTo>
                    <a:pt x="20098" y="95"/>
                  </a:lnTo>
                  <a:lnTo>
                    <a:pt x="20098" y="17050"/>
                  </a:lnTo>
                  <a:cubicBezTo>
                    <a:pt x="28099" y="10858"/>
                    <a:pt x="35147" y="6477"/>
                    <a:pt x="41243" y="3905"/>
                  </a:cubicBezTo>
                  <a:cubicBezTo>
                    <a:pt x="47339" y="1333"/>
                    <a:pt x="53530" y="0"/>
                    <a:pt x="59912" y="0"/>
                  </a:cubicBezTo>
                  <a:cubicBezTo>
                    <a:pt x="63436" y="0"/>
                    <a:pt x="65913" y="95"/>
                    <a:pt x="67533" y="286"/>
                  </a:cubicBezTo>
                  <a:cubicBezTo>
                    <a:pt x="69152" y="476"/>
                    <a:pt x="71438" y="762"/>
                    <a:pt x="74581" y="1238"/>
                  </a:cubicBezTo>
                  <a:lnTo>
                    <a:pt x="74581" y="21241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3" name="Freihandform: Form 102">
              <a:extLst>
                <a:ext uri="{FF2B5EF4-FFF2-40B4-BE49-F238E27FC236}">
                  <a16:creationId xmlns:a16="http://schemas.microsoft.com/office/drawing/2014/main" id="{C7A870B3-0ECD-43F7-A772-FC1D83D593DA}"/>
                </a:ext>
              </a:extLst>
            </p:cNvPr>
            <p:cNvSpPr/>
            <p:nvPr/>
          </p:nvSpPr>
          <p:spPr>
            <a:xfrm>
              <a:off x="9224296" y="3513677"/>
              <a:ext cx="66675" cy="142875"/>
            </a:xfrm>
            <a:custGeom>
              <a:avLst/>
              <a:gdLst>
                <a:gd name="connsiteX0" fmla="*/ 75248 w 66675"/>
                <a:gd name="connsiteY0" fmla="*/ 146971 h 142875"/>
                <a:gd name="connsiteX1" fmla="*/ 62865 w 66675"/>
                <a:gd name="connsiteY1" fmla="*/ 149352 h 142875"/>
                <a:gd name="connsiteX2" fmla="*/ 50959 w 66675"/>
                <a:gd name="connsiteY2" fmla="*/ 150304 h 142875"/>
                <a:gd name="connsiteX3" fmla="*/ 23146 w 66675"/>
                <a:gd name="connsiteY3" fmla="*/ 140875 h 142875"/>
                <a:gd name="connsiteX4" fmla="*/ 13621 w 66675"/>
                <a:gd name="connsiteY4" fmla="*/ 110490 h 142875"/>
                <a:gd name="connsiteX5" fmla="*/ 13621 w 66675"/>
                <a:gd name="connsiteY5" fmla="*/ 49340 h 142875"/>
                <a:gd name="connsiteX6" fmla="*/ 0 w 66675"/>
                <a:gd name="connsiteY6" fmla="*/ 49340 h 142875"/>
                <a:gd name="connsiteX7" fmla="*/ 0 w 66675"/>
                <a:gd name="connsiteY7" fmla="*/ 33052 h 142875"/>
                <a:gd name="connsiteX8" fmla="*/ 13621 w 66675"/>
                <a:gd name="connsiteY8" fmla="*/ 33052 h 142875"/>
                <a:gd name="connsiteX9" fmla="*/ 13621 w 66675"/>
                <a:gd name="connsiteY9" fmla="*/ 0 h 142875"/>
                <a:gd name="connsiteX10" fmla="*/ 33718 w 66675"/>
                <a:gd name="connsiteY10" fmla="*/ 0 h 142875"/>
                <a:gd name="connsiteX11" fmla="*/ 33718 w 66675"/>
                <a:gd name="connsiteY11" fmla="*/ 33052 h 142875"/>
                <a:gd name="connsiteX12" fmla="*/ 75248 w 66675"/>
                <a:gd name="connsiteY12" fmla="*/ 33052 h 142875"/>
                <a:gd name="connsiteX13" fmla="*/ 75248 w 66675"/>
                <a:gd name="connsiteY13" fmla="*/ 49340 h 142875"/>
                <a:gd name="connsiteX14" fmla="*/ 33718 w 66675"/>
                <a:gd name="connsiteY14" fmla="*/ 49340 h 142875"/>
                <a:gd name="connsiteX15" fmla="*/ 33718 w 66675"/>
                <a:gd name="connsiteY15" fmla="*/ 101727 h 142875"/>
                <a:gd name="connsiteX16" fmla="*/ 34195 w 66675"/>
                <a:gd name="connsiteY16" fmla="*/ 115919 h 142875"/>
                <a:gd name="connsiteX17" fmla="*/ 37148 w 66675"/>
                <a:gd name="connsiteY17" fmla="*/ 125444 h 142875"/>
                <a:gd name="connsiteX18" fmla="*/ 43625 w 66675"/>
                <a:gd name="connsiteY18" fmla="*/ 131445 h 142875"/>
                <a:gd name="connsiteX19" fmla="*/ 56198 w 66675"/>
                <a:gd name="connsiteY19" fmla="*/ 133350 h 142875"/>
                <a:gd name="connsiteX20" fmla="*/ 66484 w 66675"/>
                <a:gd name="connsiteY20" fmla="*/ 131921 h 142875"/>
                <a:gd name="connsiteX21" fmla="*/ 74200 w 66675"/>
                <a:gd name="connsiteY21" fmla="*/ 129635 h 142875"/>
                <a:gd name="connsiteX22" fmla="*/ 75248 w 66675"/>
                <a:gd name="connsiteY22" fmla="*/ 129635 h 142875"/>
                <a:gd name="connsiteX23" fmla="*/ 75248 w 66675"/>
                <a:gd name="connsiteY23" fmla="*/ 14697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675" h="142875">
                  <a:moveTo>
                    <a:pt x="75248" y="146971"/>
                  </a:moveTo>
                  <a:cubicBezTo>
                    <a:pt x="71438" y="147923"/>
                    <a:pt x="67342" y="148685"/>
                    <a:pt x="62865" y="149352"/>
                  </a:cubicBezTo>
                  <a:cubicBezTo>
                    <a:pt x="58388" y="150019"/>
                    <a:pt x="54483" y="150304"/>
                    <a:pt x="50959" y="150304"/>
                  </a:cubicBezTo>
                  <a:cubicBezTo>
                    <a:pt x="38767" y="150304"/>
                    <a:pt x="29528" y="147161"/>
                    <a:pt x="23146" y="140875"/>
                  </a:cubicBezTo>
                  <a:cubicBezTo>
                    <a:pt x="16764" y="134588"/>
                    <a:pt x="13621" y="124396"/>
                    <a:pt x="13621" y="110490"/>
                  </a:cubicBezTo>
                  <a:lnTo>
                    <a:pt x="13621" y="49340"/>
                  </a:lnTo>
                  <a:lnTo>
                    <a:pt x="0" y="49340"/>
                  </a:lnTo>
                  <a:lnTo>
                    <a:pt x="0" y="33052"/>
                  </a:lnTo>
                  <a:lnTo>
                    <a:pt x="13621" y="33052"/>
                  </a:lnTo>
                  <a:lnTo>
                    <a:pt x="13621" y="0"/>
                  </a:lnTo>
                  <a:lnTo>
                    <a:pt x="33718" y="0"/>
                  </a:lnTo>
                  <a:lnTo>
                    <a:pt x="33718" y="33052"/>
                  </a:lnTo>
                  <a:lnTo>
                    <a:pt x="75248" y="33052"/>
                  </a:lnTo>
                  <a:lnTo>
                    <a:pt x="75248" y="49340"/>
                  </a:lnTo>
                  <a:lnTo>
                    <a:pt x="33718" y="49340"/>
                  </a:lnTo>
                  <a:lnTo>
                    <a:pt x="33718" y="101727"/>
                  </a:lnTo>
                  <a:cubicBezTo>
                    <a:pt x="33718" y="107728"/>
                    <a:pt x="33909" y="112490"/>
                    <a:pt x="34195" y="115919"/>
                  </a:cubicBezTo>
                  <a:cubicBezTo>
                    <a:pt x="34480" y="119348"/>
                    <a:pt x="35433" y="122492"/>
                    <a:pt x="37148" y="125444"/>
                  </a:cubicBezTo>
                  <a:cubicBezTo>
                    <a:pt x="38671" y="128206"/>
                    <a:pt x="40862" y="130207"/>
                    <a:pt x="43625" y="131445"/>
                  </a:cubicBezTo>
                  <a:cubicBezTo>
                    <a:pt x="46387" y="132683"/>
                    <a:pt x="50578" y="133350"/>
                    <a:pt x="56198" y="133350"/>
                  </a:cubicBezTo>
                  <a:cubicBezTo>
                    <a:pt x="59531" y="133350"/>
                    <a:pt x="62865" y="132874"/>
                    <a:pt x="66484" y="131921"/>
                  </a:cubicBezTo>
                  <a:cubicBezTo>
                    <a:pt x="70009" y="130969"/>
                    <a:pt x="72580" y="130207"/>
                    <a:pt x="74200" y="129635"/>
                  </a:cubicBezTo>
                  <a:lnTo>
                    <a:pt x="75248" y="129635"/>
                  </a:lnTo>
                  <a:lnTo>
                    <a:pt x="75248" y="146971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cxnSp>
        <p:nvCxnSpPr>
          <p:cNvPr id="104" name="Gerader Verbinder 103">
            <a:extLst>
              <a:ext uri="{FF2B5EF4-FFF2-40B4-BE49-F238E27FC236}">
                <a16:creationId xmlns:a16="http://schemas.microsoft.com/office/drawing/2014/main" id="{056DEB26-34B1-4AA0-BA1B-C59E57C7FF61}"/>
              </a:ext>
            </a:extLst>
          </p:cNvPr>
          <p:cNvCxnSpPr>
            <a:cxnSpLocks/>
          </p:cNvCxnSpPr>
          <p:nvPr userDrawn="1"/>
        </p:nvCxnSpPr>
        <p:spPr>
          <a:xfrm>
            <a:off x="-376237" y="1336675"/>
            <a:ext cx="250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feld 104">
            <a:extLst>
              <a:ext uri="{FF2B5EF4-FFF2-40B4-BE49-F238E27FC236}">
                <a16:creationId xmlns:a16="http://schemas.microsoft.com/office/drawing/2014/main" id="{F743732B-F9DA-4A46-BBAA-28A8EAA85531}"/>
              </a:ext>
            </a:extLst>
          </p:cNvPr>
          <p:cNvSpPr txBox="1"/>
          <p:nvPr userDrawn="1"/>
        </p:nvSpPr>
        <p:spPr>
          <a:xfrm>
            <a:off x="-359568" y="1159669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5,81</a:t>
            </a:r>
          </a:p>
        </p:txBody>
      </p:sp>
      <p:cxnSp>
        <p:nvCxnSpPr>
          <p:cNvPr id="106" name="Gerader Verbinder 105">
            <a:extLst>
              <a:ext uri="{FF2B5EF4-FFF2-40B4-BE49-F238E27FC236}">
                <a16:creationId xmlns:a16="http://schemas.microsoft.com/office/drawing/2014/main" id="{7BC27B50-946A-487C-97C1-4DD47E0F4822}"/>
              </a:ext>
            </a:extLst>
          </p:cNvPr>
          <p:cNvCxnSpPr>
            <a:cxnSpLocks/>
          </p:cNvCxnSpPr>
          <p:nvPr userDrawn="1"/>
        </p:nvCxnSpPr>
        <p:spPr>
          <a:xfrm>
            <a:off x="-376237" y="603250"/>
            <a:ext cx="250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feld 106">
            <a:extLst>
              <a:ext uri="{FF2B5EF4-FFF2-40B4-BE49-F238E27FC236}">
                <a16:creationId xmlns:a16="http://schemas.microsoft.com/office/drawing/2014/main" id="{D19FF91B-F7A1-4164-A74C-DE594374A30E}"/>
              </a:ext>
            </a:extLst>
          </p:cNvPr>
          <p:cNvSpPr txBox="1"/>
          <p:nvPr userDrawn="1"/>
        </p:nvSpPr>
        <p:spPr>
          <a:xfrm>
            <a:off x="-359568" y="651283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7,85</a:t>
            </a:r>
          </a:p>
        </p:txBody>
      </p:sp>
      <p:cxnSp>
        <p:nvCxnSpPr>
          <p:cNvPr id="108" name="Gerader Verbinder 107">
            <a:extLst>
              <a:ext uri="{FF2B5EF4-FFF2-40B4-BE49-F238E27FC236}">
                <a16:creationId xmlns:a16="http://schemas.microsoft.com/office/drawing/2014/main" id="{0182A5CB-C7EF-495C-9C19-1BB31E4D3DD5}"/>
              </a:ext>
            </a:extLst>
          </p:cNvPr>
          <p:cNvCxnSpPr>
            <a:cxnSpLocks/>
          </p:cNvCxnSpPr>
          <p:nvPr userDrawn="1"/>
        </p:nvCxnSpPr>
        <p:spPr>
          <a:xfrm>
            <a:off x="457995" y="-192881"/>
            <a:ext cx="0" cy="136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feld 108">
            <a:extLst>
              <a:ext uri="{FF2B5EF4-FFF2-40B4-BE49-F238E27FC236}">
                <a16:creationId xmlns:a16="http://schemas.microsoft.com/office/drawing/2014/main" id="{5F7E45C7-A863-4C83-B40C-949694743DF3}"/>
              </a:ext>
            </a:extLst>
          </p:cNvPr>
          <p:cNvSpPr txBox="1"/>
          <p:nvPr userDrawn="1"/>
        </p:nvSpPr>
        <p:spPr>
          <a:xfrm>
            <a:off x="504826" y="-196442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15,66</a:t>
            </a:r>
          </a:p>
        </p:txBody>
      </p:sp>
      <p:cxnSp>
        <p:nvCxnSpPr>
          <p:cNvPr id="110" name="Gerader Verbinder 109">
            <a:extLst>
              <a:ext uri="{FF2B5EF4-FFF2-40B4-BE49-F238E27FC236}">
                <a16:creationId xmlns:a16="http://schemas.microsoft.com/office/drawing/2014/main" id="{C4E3FDE3-E881-477B-9C0D-C14179553B3C}"/>
              </a:ext>
            </a:extLst>
          </p:cNvPr>
          <p:cNvCxnSpPr>
            <a:cxnSpLocks/>
          </p:cNvCxnSpPr>
          <p:nvPr userDrawn="1"/>
        </p:nvCxnSpPr>
        <p:spPr>
          <a:xfrm>
            <a:off x="6275389" y="-192881"/>
            <a:ext cx="0" cy="136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feld 110">
            <a:extLst>
              <a:ext uri="{FF2B5EF4-FFF2-40B4-BE49-F238E27FC236}">
                <a16:creationId xmlns:a16="http://schemas.microsoft.com/office/drawing/2014/main" id="{557062C6-5A29-414E-801B-D8E01124C62C}"/>
              </a:ext>
            </a:extLst>
          </p:cNvPr>
          <p:cNvSpPr txBox="1"/>
          <p:nvPr userDrawn="1"/>
        </p:nvSpPr>
        <p:spPr>
          <a:xfrm>
            <a:off x="6322220" y="-196442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0,50</a:t>
            </a:r>
          </a:p>
        </p:txBody>
      </p:sp>
      <p:cxnSp>
        <p:nvCxnSpPr>
          <p:cNvPr id="112" name="Gerader Verbinder 111">
            <a:extLst>
              <a:ext uri="{FF2B5EF4-FFF2-40B4-BE49-F238E27FC236}">
                <a16:creationId xmlns:a16="http://schemas.microsoft.com/office/drawing/2014/main" id="{F8D0CB66-A549-4C36-898C-3639B2E0434D}"/>
              </a:ext>
            </a:extLst>
          </p:cNvPr>
          <p:cNvCxnSpPr>
            <a:cxnSpLocks/>
          </p:cNvCxnSpPr>
          <p:nvPr userDrawn="1"/>
        </p:nvCxnSpPr>
        <p:spPr>
          <a:xfrm>
            <a:off x="5913439" y="-192881"/>
            <a:ext cx="0" cy="136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feld 112">
            <a:extLst>
              <a:ext uri="{FF2B5EF4-FFF2-40B4-BE49-F238E27FC236}">
                <a16:creationId xmlns:a16="http://schemas.microsoft.com/office/drawing/2014/main" id="{2166CDBF-F635-438A-AD0A-703ECB80EA66}"/>
              </a:ext>
            </a:extLst>
          </p:cNvPr>
          <p:cNvSpPr txBox="1"/>
          <p:nvPr userDrawn="1"/>
        </p:nvSpPr>
        <p:spPr>
          <a:xfrm>
            <a:off x="5626895" y="-196442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0,50</a:t>
            </a:r>
          </a:p>
        </p:txBody>
      </p:sp>
      <p:cxnSp>
        <p:nvCxnSpPr>
          <p:cNvPr id="114" name="Gerader Verbinder 113">
            <a:extLst>
              <a:ext uri="{FF2B5EF4-FFF2-40B4-BE49-F238E27FC236}">
                <a16:creationId xmlns:a16="http://schemas.microsoft.com/office/drawing/2014/main" id="{8CB36209-95EA-4963-AA7E-625AC39A2AC8}"/>
              </a:ext>
            </a:extLst>
          </p:cNvPr>
          <p:cNvCxnSpPr>
            <a:cxnSpLocks/>
          </p:cNvCxnSpPr>
          <p:nvPr userDrawn="1"/>
        </p:nvCxnSpPr>
        <p:spPr>
          <a:xfrm>
            <a:off x="11735399" y="-192881"/>
            <a:ext cx="0" cy="136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feld 114">
            <a:extLst>
              <a:ext uri="{FF2B5EF4-FFF2-40B4-BE49-F238E27FC236}">
                <a16:creationId xmlns:a16="http://schemas.microsoft.com/office/drawing/2014/main" id="{70FC755C-0E97-41AE-B5CD-0B413071EFCA}"/>
              </a:ext>
            </a:extLst>
          </p:cNvPr>
          <p:cNvSpPr txBox="1"/>
          <p:nvPr userDrawn="1"/>
        </p:nvSpPr>
        <p:spPr>
          <a:xfrm>
            <a:off x="11782230" y="-196442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15,66</a:t>
            </a:r>
          </a:p>
        </p:txBody>
      </p:sp>
      <p:cxnSp>
        <p:nvCxnSpPr>
          <p:cNvPr id="116" name="Gerader Verbinder 115">
            <a:extLst>
              <a:ext uri="{FF2B5EF4-FFF2-40B4-BE49-F238E27FC236}">
                <a16:creationId xmlns:a16="http://schemas.microsoft.com/office/drawing/2014/main" id="{DBD948FA-6F80-434F-B968-4AD7C9620FBF}"/>
              </a:ext>
            </a:extLst>
          </p:cNvPr>
          <p:cNvCxnSpPr>
            <a:cxnSpLocks/>
          </p:cNvCxnSpPr>
          <p:nvPr userDrawn="1"/>
        </p:nvCxnSpPr>
        <p:spPr>
          <a:xfrm>
            <a:off x="11273437" y="-192881"/>
            <a:ext cx="0" cy="136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feld 116">
            <a:extLst>
              <a:ext uri="{FF2B5EF4-FFF2-40B4-BE49-F238E27FC236}">
                <a16:creationId xmlns:a16="http://schemas.microsoft.com/office/drawing/2014/main" id="{4E1370F2-F840-4D51-9D31-8582FEFC5416}"/>
              </a:ext>
            </a:extLst>
          </p:cNvPr>
          <p:cNvSpPr txBox="1"/>
          <p:nvPr userDrawn="1"/>
        </p:nvSpPr>
        <p:spPr>
          <a:xfrm>
            <a:off x="11320268" y="-196442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14,37</a:t>
            </a:r>
          </a:p>
        </p:txBody>
      </p:sp>
      <p:cxnSp>
        <p:nvCxnSpPr>
          <p:cNvPr id="118" name="Gerader Verbinder 117">
            <a:extLst>
              <a:ext uri="{FF2B5EF4-FFF2-40B4-BE49-F238E27FC236}">
                <a16:creationId xmlns:a16="http://schemas.microsoft.com/office/drawing/2014/main" id="{3F5790A7-6FCE-4553-A4A9-1A52421EC976}"/>
              </a:ext>
            </a:extLst>
          </p:cNvPr>
          <p:cNvCxnSpPr>
            <a:cxnSpLocks/>
          </p:cNvCxnSpPr>
          <p:nvPr userDrawn="1"/>
        </p:nvCxnSpPr>
        <p:spPr>
          <a:xfrm>
            <a:off x="-376237" y="1617663"/>
            <a:ext cx="250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feld 118">
            <a:extLst>
              <a:ext uri="{FF2B5EF4-FFF2-40B4-BE49-F238E27FC236}">
                <a16:creationId xmlns:a16="http://schemas.microsoft.com/office/drawing/2014/main" id="{230E98A1-07F5-478B-B710-9A7DF6DBBF1B}"/>
              </a:ext>
            </a:extLst>
          </p:cNvPr>
          <p:cNvSpPr txBox="1"/>
          <p:nvPr userDrawn="1"/>
        </p:nvSpPr>
        <p:spPr>
          <a:xfrm>
            <a:off x="-359568" y="1440657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5,03</a:t>
            </a:r>
          </a:p>
        </p:txBody>
      </p:sp>
      <p:cxnSp>
        <p:nvCxnSpPr>
          <p:cNvPr id="120" name="Gerader Verbinder 119">
            <a:extLst>
              <a:ext uri="{FF2B5EF4-FFF2-40B4-BE49-F238E27FC236}">
                <a16:creationId xmlns:a16="http://schemas.microsoft.com/office/drawing/2014/main" id="{29973A56-1BB3-4F5C-B976-7A66B8878E7B}"/>
              </a:ext>
            </a:extLst>
          </p:cNvPr>
          <p:cNvCxnSpPr>
            <a:cxnSpLocks/>
          </p:cNvCxnSpPr>
          <p:nvPr userDrawn="1"/>
        </p:nvCxnSpPr>
        <p:spPr>
          <a:xfrm>
            <a:off x="-376237" y="5272882"/>
            <a:ext cx="250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feld 120">
            <a:extLst>
              <a:ext uri="{FF2B5EF4-FFF2-40B4-BE49-F238E27FC236}">
                <a16:creationId xmlns:a16="http://schemas.microsoft.com/office/drawing/2014/main" id="{FB16B9FA-2ED0-4A02-9B20-F185DC4E0C1E}"/>
              </a:ext>
            </a:extLst>
          </p:cNvPr>
          <p:cNvSpPr txBox="1"/>
          <p:nvPr userDrawn="1"/>
        </p:nvSpPr>
        <p:spPr>
          <a:xfrm>
            <a:off x="-359568" y="5095876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5,12</a:t>
            </a:r>
          </a:p>
        </p:txBody>
      </p:sp>
      <p:cxnSp>
        <p:nvCxnSpPr>
          <p:cNvPr id="122" name="Gerader Verbinder 121">
            <a:extLst>
              <a:ext uri="{FF2B5EF4-FFF2-40B4-BE49-F238E27FC236}">
                <a16:creationId xmlns:a16="http://schemas.microsoft.com/office/drawing/2014/main" id="{5E298BB4-8F77-4D95-82CA-C2ECF2588BBC}"/>
              </a:ext>
            </a:extLst>
          </p:cNvPr>
          <p:cNvCxnSpPr>
            <a:cxnSpLocks/>
          </p:cNvCxnSpPr>
          <p:nvPr userDrawn="1"/>
        </p:nvCxnSpPr>
        <p:spPr>
          <a:xfrm>
            <a:off x="-376237" y="6180139"/>
            <a:ext cx="250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feld 122">
            <a:extLst>
              <a:ext uri="{FF2B5EF4-FFF2-40B4-BE49-F238E27FC236}">
                <a16:creationId xmlns:a16="http://schemas.microsoft.com/office/drawing/2014/main" id="{35CB7DBF-2CCC-4B16-87C8-E76B7EECFB35}"/>
              </a:ext>
            </a:extLst>
          </p:cNvPr>
          <p:cNvSpPr txBox="1"/>
          <p:nvPr userDrawn="1"/>
        </p:nvSpPr>
        <p:spPr>
          <a:xfrm>
            <a:off x="-359568" y="6003133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7,64</a:t>
            </a:r>
          </a:p>
        </p:txBody>
      </p:sp>
    </p:spTree>
    <p:extLst>
      <p:ext uri="{BB962C8B-B14F-4D97-AF65-F5344CB8AC3E}">
        <p14:creationId xmlns:p14="http://schemas.microsoft.com/office/powerpoint/2010/main" val="2912357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nhaltsplatzhalter 28">
            <a:extLst>
              <a:ext uri="{FF2B5EF4-FFF2-40B4-BE49-F238E27FC236}">
                <a16:creationId xmlns:a16="http://schemas.microsoft.com/office/drawing/2014/main" id="{F20EC3A4-DFDE-463C-AEDC-C001451B287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1619250"/>
            <a:ext cx="11277600" cy="36528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A07AA03-17D9-40E4-9764-473E04CCB7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10200"/>
            <a:ext cx="5457825" cy="369332"/>
          </a:xfrm>
        </p:spPr>
        <p:txBody>
          <a:bodyPr/>
          <a:lstStyle>
            <a:lvl1pPr>
              <a:spcAft>
                <a:spcPts val="0"/>
              </a:spcAft>
              <a:defRPr sz="1100"/>
            </a:lvl1pPr>
          </a:lstStyle>
          <a:p>
            <a:pPr lvl="0"/>
            <a:r>
              <a:rPr lang="de-DE"/>
              <a:t>Quelle: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;</a:t>
            </a:r>
            <a:br>
              <a:rPr lang="de-DE"/>
            </a:br>
            <a:r>
              <a:rPr lang="de-DE"/>
              <a:t>zweizeilig möglich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2ABA6B87-6390-4556-AA33-937EC201486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0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CF59EAAC-B245-4390-B19E-358D8E85A89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19067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B437D377-9A14-4079-9D1A-55174D47159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438134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3D6336D7-8ACF-463E-A7D9-584B8D7F531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657201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678C7D32-41E5-4639-A5D6-64A6F7ED096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876268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C1FD79AA-EF98-4C58-A2F1-40F6B5661FF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335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69146F7B-73F7-46AD-9C18-6F46B49E0EF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14402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0E21B781-A22C-430C-9E07-406EAD88FE4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533469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0A02BB16-D862-426C-8028-616F50A19AA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752536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CFDAD0C4-69CA-4500-9CAA-545EF4D5DE0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971600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0D9837-67CB-44EA-AD96-0936815671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Inhaltsfolie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F89994D-187F-4AB7-8D9A-00F746AB2817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/>
          <a:p>
            <a:fld id="{5030C38E-3492-4DAA-9458-FDB568ED886A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3111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8CDD8BB-2DFA-4BD6-907D-B2E2B3492E6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030C38E-3492-4DAA-9458-FDB568ED886A}" type="slidenum">
              <a:rPr lang="de-DE" smtClean="0"/>
              <a:pPr/>
              <a:t>‹Nº›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C31A5AE-2F8D-4715-BD99-D2C95FF1B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Textfolie</a:t>
            </a: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AC90BE6D-00B2-48F2-A4D2-B5FE9701BF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1619250"/>
            <a:ext cx="11278800" cy="45608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283D00C5-4C14-41ED-A4AA-726BEABC6AF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0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25004C60-0D9E-48D8-9844-A03851F3211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19067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50F10E18-3F95-4EE5-985F-DCE6AB6C234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438134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E68BA23E-E4FA-4B85-AE42-FAC18541258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657201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CCFC94D4-35CA-4B80-8D61-7CB74124B42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876268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B11236C7-1479-4A01-A83E-C6A21C319F0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335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9E38203D-AAD8-4C0B-90A1-D7F05A428C9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14402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3087EF78-ADA7-4481-A700-7F7E8B04E8A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533469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4189B783-9D3F-4A2B-8792-771B20BEEE0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752536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819B8066-84D3-43D3-B62D-5CBB57670BA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971600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1732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_Zwei_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F8BA950-4B82-4DF0-A107-E3B6F03318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1619250"/>
            <a:ext cx="5457825" cy="45608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2B7C6DF5-D7B4-43B0-9478-6F9AEE12AD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76975" y="1619250"/>
            <a:ext cx="5457825" cy="45608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072664F7-48AD-49EC-8EA4-45BA027D8DB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0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B2108247-11E2-449B-8389-B1BF74E3429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19067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FE6FF132-1C70-4DEC-A2B7-11C3511D2DA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438134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1433071B-7248-4802-BC61-9DF82A9E771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657201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92D929D4-E824-484A-84EC-1D0FA181B3A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876268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9B9D8E12-B6C4-4AC7-A034-0C24011D980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335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A090CCF0-EF27-421C-89AB-1DC73C137D3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14402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3EE6F172-1B27-4502-8ACD-F7B41152A6E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533469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086032AD-BB9B-42ED-B7C7-2FDE18CBFC1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752536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1523D3C4-088B-4E59-A29D-2B559E1C700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971600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000732-55ED-4E61-A86E-55B977B102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Textfolie; Zwei Spalten</a:t>
            </a:r>
          </a:p>
        </p:txBody>
      </p:sp>
      <p:sp>
        <p:nvSpPr>
          <p:cNvPr id="17" name="Foliennummernplatzhalter 16">
            <a:extLst>
              <a:ext uri="{FF2B5EF4-FFF2-40B4-BE49-F238E27FC236}">
                <a16:creationId xmlns:a16="http://schemas.microsoft.com/office/drawing/2014/main" id="{D151DFA3-1A65-41B6-8751-EAE53A3F93B9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/>
          <a:p>
            <a:fld id="{5030C38E-3492-4DAA-9458-FDB568ED886A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7822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F00E45-5798-4E7D-A74B-6F82C0939A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3800" y="1336675"/>
            <a:ext cx="7527449" cy="2087700"/>
          </a:xfrm>
        </p:spPr>
        <p:txBody>
          <a:bodyPr anchor="b"/>
          <a:lstStyle>
            <a:lvl1pPr>
              <a:tabLst>
                <a:tab pos="5918200" algn="l"/>
              </a:tabLst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err="1"/>
              <a:t>Kapiteltrenner</a:t>
            </a:r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A4DC67B-9B91-4E76-ACA6-53355AC8A1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9216" y="4982524"/>
            <a:ext cx="8102784" cy="1070770"/>
          </a:xfrm>
          <a:custGeom>
            <a:avLst/>
            <a:gdLst>
              <a:gd name="connsiteX0" fmla="*/ 8102784 w 8102784"/>
              <a:gd name="connsiteY0" fmla="*/ 0 h 1070770"/>
              <a:gd name="connsiteX1" fmla="*/ 8102784 w 8102784"/>
              <a:gd name="connsiteY1" fmla="*/ 341718 h 1070770"/>
              <a:gd name="connsiteX2" fmla="*/ 7982652 w 8102784"/>
              <a:gd name="connsiteY2" fmla="*/ 367881 h 1070770"/>
              <a:gd name="connsiteX3" fmla="*/ 7731723 w 8102784"/>
              <a:gd name="connsiteY3" fmla="*/ 421864 h 1070770"/>
              <a:gd name="connsiteX4" fmla="*/ 7555326 w 8102784"/>
              <a:gd name="connsiteY4" fmla="*/ 457607 h 1070770"/>
              <a:gd name="connsiteX5" fmla="*/ 7372921 w 8102784"/>
              <a:gd name="connsiteY5" fmla="*/ 491515 h 1070770"/>
              <a:gd name="connsiteX6" fmla="*/ 7178502 w 8102784"/>
              <a:gd name="connsiteY6" fmla="*/ 526646 h 1070770"/>
              <a:gd name="connsiteX7" fmla="*/ 7005782 w 8102784"/>
              <a:gd name="connsiteY7" fmla="*/ 557248 h 1070770"/>
              <a:gd name="connsiteX8" fmla="*/ 6802784 w 8102784"/>
              <a:gd name="connsiteY8" fmla="*/ 590422 h 1070770"/>
              <a:gd name="connsiteX9" fmla="*/ 6715382 w 8102784"/>
              <a:gd name="connsiteY9" fmla="*/ 605846 h 1070770"/>
              <a:gd name="connsiteX10" fmla="*/ 6582502 w 8102784"/>
              <a:gd name="connsiteY10" fmla="*/ 625553 h 1070770"/>
              <a:gd name="connsiteX11" fmla="*/ 6467395 w 8102784"/>
              <a:gd name="connsiteY11" fmla="*/ 643914 h 1070770"/>
              <a:gd name="connsiteX12" fmla="*/ 6361360 w 8102784"/>
              <a:gd name="connsiteY12" fmla="*/ 657992 h 1070770"/>
              <a:gd name="connsiteX13" fmla="*/ 6281558 w 8102784"/>
              <a:gd name="connsiteY13" fmla="*/ 670355 h 1070770"/>
              <a:gd name="connsiteX14" fmla="*/ 6173806 w 8102784"/>
              <a:gd name="connsiteY14" fmla="*/ 685289 h 1070770"/>
              <a:gd name="connsiteX15" fmla="*/ 6074146 w 8102784"/>
              <a:gd name="connsiteY15" fmla="*/ 699856 h 1070770"/>
              <a:gd name="connsiteX16" fmla="*/ 5970073 w 8102784"/>
              <a:gd name="connsiteY16" fmla="*/ 712953 h 1070770"/>
              <a:gd name="connsiteX17" fmla="*/ 5819050 w 8102784"/>
              <a:gd name="connsiteY17" fmla="*/ 732784 h 1070770"/>
              <a:gd name="connsiteX18" fmla="*/ 5710808 w 8102784"/>
              <a:gd name="connsiteY18" fmla="*/ 745393 h 1070770"/>
              <a:gd name="connsiteX19" fmla="*/ 5557211 w 8102784"/>
              <a:gd name="connsiteY19" fmla="*/ 761673 h 1070770"/>
              <a:gd name="connsiteX20" fmla="*/ 5360709 w 8102784"/>
              <a:gd name="connsiteY20" fmla="*/ 785176 h 1070770"/>
              <a:gd name="connsiteX21" fmla="*/ 5126575 w 8102784"/>
              <a:gd name="connsiteY21" fmla="*/ 811984 h 1070770"/>
              <a:gd name="connsiteX22" fmla="*/ 4974570 w 8102784"/>
              <a:gd name="connsiteY22" fmla="*/ 825204 h 1070770"/>
              <a:gd name="connsiteX23" fmla="*/ 4868413 w 8102784"/>
              <a:gd name="connsiteY23" fmla="*/ 837445 h 1070770"/>
              <a:gd name="connsiteX24" fmla="*/ 4752080 w 8102784"/>
              <a:gd name="connsiteY24" fmla="*/ 848829 h 1070770"/>
              <a:gd name="connsiteX25" fmla="*/ 4572741 w 8102784"/>
              <a:gd name="connsiteY25" fmla="*/ 866945 h 1070770"/>
              <a:gd name="connsiteX26" fmla="*/ 4515494 w 8102784"/>
              <a:gd name="connsiteY26" fmla="*/ 871842 h 1070770"/>
              <a:gd name="connsiteX27" fmla="*/ 4371214 w 8102784"/>
              <a:gd name="connsiteY27" fmla="*/ 883715 h 1070770"/>
              <a:gd name="connsiteX28" fmla="*/ 4270327 w 8102784"/>
              <a:gd name="connsiteY28" fmla="*/ 891917 h 1070770"/>
              <a:gd name="connsiteX29" fmla="*/ 4155956 w 8102784"/>
              <a:gd name="connsiteY29" fmla="*/ 902689 h 1070770"/>
              <a:gd name="connsiteX30" fmla="*/ 4094665 w 8102784"/>
              <a:gd name="connsiteY30" fmla="*/ 907707 h 1070770"/>
              <a:gd name="connsiteX31" fmla="*/ 3946338 w 8102784"/>
              <a:gd name="connsiteY31" fmla="*/ 919215 h 1070770"/>
              <a:gd name="connsiteX32" fmla="*/ 3863104 w 8102784"/>
              <a:gd name="connsiteY32" fmla="*/ 924477 h 1070770"/>
              <a:gd name="connsiteX33" fmla="*/ 3754494 w 8102784"/>
              <a:gd name="connsiteY33" fmla="*/ 933047 h 1070770"/>
              <a:gd name="connsiteX34" fmla="*/ 3653608 w 8102784"/>
              <a:gd name="connsiteY34" fmla="*/ 940268 h 1070770"/>
              <a:gd name="connsiteX35" fmla="*/ 3493269 w 8102784"/>
              <a:gd name="connsiteY35" fmla="*/ 951163 h 1070770"/>
              <a:gd name="connsiteX36" fmla="*/ 3332684 w 8102784"/>
              <a:gd name="connsiteY36" fmla="*/ 960344 h 1070770"/>
              <a:gd name="connsiteX37" fmla="*/ 3206178 w 8102784"/>
              <a:gd name="connsiteY37" fmla="*/ 970137 h 1070770"/>
              <a:gd name="connsiteX38" fmla="*/ 3095116 w 8102784"/>
              <a:gd name="connsiteY38" fmla="*/ 976135 h 1070770"/>
              <a:gd name="connsiteX39" fmla="*/ 2922764 w 8102784"/>
              <a:gd name="connsiteY39" fmla="*/ 986661 h 1070770"/>
              <a:gd name="connsiteX40" fmla="*/ 2823594 w 8102784"/>
              <a:gd name="connsiteY40" fmla="*/ 991068 h 1070770"/>
              <a:gd name="connsiteX41" fmla="*/ 2686545 w 8102784"/>
              <a:gd name="connsiteY41" fmla="*/ 996210 h 1070770"/>
              <a:gd name="connsiteX42" fmla="*/ 2534051 w 8102784"/>
              <a:gd name="connsiteY42" fmla="*/ 1006737 h 1070770"/>
              <a:gd name="connsiteX43" fmla="*/ 2450694 w 8102784"/>
              <a:gd name="connsiteY43" fmla="*/ 1010899 h 1070770"/>
              <a:gd name="connsiteX44" fmla="*/ 2212269 w 8102784"/>
              <a:gd name="connsiteY44" fmla="*/ 1019345 h 1070770"/>
              <a:gd name="connsiteX45" fmla="*/ 1908384 w 8102784"/>
              <a:gd name="connsiteY45" fmla="*/ 1030974 h 1070770"/>
              <a:gd name="connsiteX46" fmla="*/ 1532909 w 8102784"/>
              <a:gd name="connsiteY46" fmla="*/ 1043705 h 1070770"/>
              <a:gd name="connsiteX47" fmla="*/ 998200 w 8102784"/>
              <a:gd name="connsiteY47" fmla="*/ 1056558 h 1070770"/>
              <a:gd name="connsiteX48" fmla="*/ 491070 w 8102784"/>
              <a:gd name="connsiteY48" fmla="*/ 1063780 h 1070770"/>
              <a:gd name="connsiteX49" fmla="*/ 21819 w 8102784"/>
              <a:gd name="connsiteY49" fmla="*/ 1070757 h 1070770"/>
              <a:gd name="connsiteX50" fmla="*/ 0 w 8102784"/>
              <a:gd name="connsiteY50" fmla="*/ 1069900 h 1070770"/>
              <a:gd name="connsiteX51" fmla="*/ 8704 w 8102784"/>
              <a:gd name="connsiteY51" fmla="*/ 1063658 h 1070770"/>
              <a:gd name="connsiteX52" fmla="*/ 28562 w 8102784"/>
              <a:gd name="connsiteY52" fmla="*/ 1063168 h 1070770"/>
              <a:gd name="connsiteX53" fmla="*/ 207166 w 8102784"/>
              <a:gd name="connsiteY53" fmla="*/ 1059006 h 1070770"/>
              <a:gd name="connsiteX54" fmla="*/ 403178 w 8102784"/>
              <a:gd name="connsiteY54" fmla="*/ 1051171 h 1070770"/>
              <a:gd name="connsiteX55" fmla="*/ 589260 w 8102784"/>
              <a:gd name="connsiteY55" fmla="*/ 1043093 h 1070770"/>
              <a:gd name="connsiteX56" fmla="*/ 731580 w 8102784"/>
              <a:gd name="connsiteY56" fmla="*/ 1035259 h 1070770"/>
              <a:gd name="connsiteX57" fmla="*/ 945121 w 8102784"/>
              <a:gd name="connsiteY57" fmla="*/ 1023262 h 1070770"/>
              <a:gd name="connsiteX58" fmla="*/ 1091486 w 8102784"/>
              <a:gd name="connsiteY58" fmla="*/ 1015184 h 1070770"/>
              <a:gd name="connsiteX59" fmla="*/ 1241284 w 8102784"/>
              <a:gd name="connsiteY59" fmla="*/ 1003799 h 1070770"/>
              <a:gd name="connsiteX60" fmla="*/ 1381519 w 8102784"/>
              <a:gd name="connsiteY60" fmla="*/ 995353 h 1070770"/>
              <a:gd name="connsiteX61" fmla="*/ 1551175 w 8102784"/>
              <a:gd name="connsiteY61" fmla="*/ 983847 h 1070770"/>
              <a:gd name="connsiteX62" fmla="*/ 1606460 w 8102784"/>
              <a:gd name="connsiteY62" fmla="*/ 979806 h 1070770"/>
              <a:gd name="connsiteX63" fmla="*/ 1705507 w 8102784"/>
              <a:gd name="connsiteY63" fmla="*/ 975400 h 1070770"/>
              <a:gd name="connsiteX64" fmla="*/ 1837407 w 8102784"/>
              <a:gd name="connsiteY64" fmla="*/ 964138 h 1070770"/>
              <a:gd name="connsiteX65" fmla="*/ 1908506 w 8102784"/>
              <a:gd name="connsiteY65" fmla="*/ 959609 h 1070770"/>
              <a:gd name="connsiteX66" fmla="*/ 2034522 w 8102784"/>
              <a:gd name="connsiteY66" fmla="*/ 948593 h 1070770"/>
              <a:gd name="connsiteX67" fmla="*/ 2048375 w 8102784"/>
              <a:gd name="connsiteY67" fmla="*/ 947858 h 1070770"/>
              <a:gd name="connsiteX68" fmla="*/ 2200133 w 8102784"/>
              <a:gd name="connsiteY68" fmla="*/ 936229 h 1070770"/>
              <a:gd name="connsiteX69" fmla="*/ 2269270 w 8102784"/>
              <a:gd name="connsiteY69" fmla="*/ 931822 h 1070770"/>
              <a:gd name="connsiteX70" fmla="*/ 2381312 w 8102784"/>
              <a:gd name="connsiteY70" fmla="*/ 920683 h 1070770"/>
              <a:gd name="connsiteX71" fmla="*/ 2452411 w 8102784"/>
              <a:gd name="connsiteY71" fmla="*/ 915909 h 1070770"/>
              <a:gd name="connsiteX72" fmla="*/ 2590194 w 8102784"/>
              <a:gd name="connsiteY72" fmla="*/ 904402 h 1070770"/>
              <a:gd name="connsiteX73" fmla="*/ 2655286 w 8102784"/>
              <a:gd name="connsiteY73" fmla="*/ 899995 h 1070770"/>
              <a:gd name="connsiteX74" fmla="*/ 2694268 w 8102784"/>
              <a:gd name="connsiteY74" fmla="*/ 894487 h 1070770"/>
              <a:gd name="connsiteX75" fmla="*/ 2711920 w 8102784"/>
              <a:gd name="connsiteY75" fmla="*/ 892284 h 1070770"/>
              <a:gd name="connsiteX76" fmla="*/ 2839774 w 8102784"/>
              <a:gd name="connsiteY76" fmla="*/ 880899 h 1070770"/>
              <a:gd name="connsiteX77" fmla="*/ 2904868 w 8102784"/>
              <a:gd name="connsiteY77" fmla="*/ 876248 h 1070770"/>
              <a:gd name="connsiteX78" fmla="*/ 3054174 w 8102784"/>
              <a:gd name="connsiteY78" fmla="*/ 861070 h 1070770"/>
              <a:gd name="connsiteX79" fmla="*/ 3158615 w 8102784"/>
              <a:gd name="connsiteY79" fmla="*/ 852378 h 1070770"/>
              <a:gd name="connsiteX80" fmla="*/ 3270656 w 8102784"/>
              <a:gd name="connsiteY80" fmla="*/ 841484 h 1070770"/>
              <a:gd name="connsiteX81" fmla="*/ 3357201 w 8102784"/>
              <a:gd name="connsiteY81" fmla="*/ 832549 h 1070770"/>
              <a:gd name="connsiteX82" fmla="*/ 3452938 w 8102784"/>
              <a:gd name="connsiteY82" fmla="*/ 821899 h 1070770"/>
              <a:gd name="connsiteX83" fmla="*/ 3504055 w 8102784"/>
              <a:gd name="connsiteY83" fmla="*/ 816635 h 1070770"/>
              <a:gd name="connsiteX84" fmla="*/ 3598568 w 8102784"/>
              <a:gd name="connsiteY84" fmla="*/ 807821 h 1070770"/>
              <a:gd name="connsiteX85" fmla="*/ 3663292 w 8102784"/>
              <a:gd name="connsiteY85" fmla="*/ 800599 h 1070770"/>
              <a:gd name="connsiteX86" fmla="*/ 3739784 w 8102784"/>
              <a:gd name="connsiteY86" fmla="*/ 791296 h 1070770"/>
              <a:gd name="connsiteX87" fmla="*/ 3835890 w 8102784"/>
              <a:gd name="connsiteY87" fmla="*/ 780647 h 1070770"/>
              <a:gd name="connsiteX88" fmla="*/ 3935918 w 8102784"/>
              <a:gd name="connsiteY88" fmla="*/ 769507 h 1070770"/>
              <a:gd name="connsiteX89" fmla="*/ 4047715 w 8102784"/>
              <a:gd name="connsiteY89" fmla="*/ 756655 h 1070770"/>
              <a:gd name="connsiteX90" fmla="*/ 4167112 w 8102784"/>
              <a:gd name="connsiteY90" fmla="*/ 741720 h 1070770"/>
              <a:gd name="connsiteX91" fmla="*/ 4249610 w 8102784"/>
              <a:gd name="connsiteY91" fmla="*/ 732906 h 1070770"/>
              <a:gd name="connsiteX92" fmla="*/ 4310166 w 8102784"/>
              <a:gd name="connsiteY92" fmla="*/ 724460 h 1070770"/>
              <a:gd name="connsiteX93" fmla="*/ 4402226 w 8102784"/>
              <a:gd name="connsiteY93" fmla="*/ 713199 h 1070770"/>
              <a:gd name="connsiteX94" fmla="*/ 4478719 w 8102784"/>
              <a:gd name="connsiteY94" fmla="*/ 704263 h 1070770"/>
              <a:gd name="connsiteX95" fmla="*/ 4586224 w 8102784"/>
              <a:gd name="connsiteY95" fmla="*/ 689451 h 1070770"/>
              <a:gd name="connsiteX96" fmla="*/ 4699738 w 8102784"/>
              <a:gd name="connsiteY96" fmla="*/ 674517 h 1070770"/>
              <a:gd name="connsiteX97" fmla="*/ 4784198 w 8102784"/>
              <a:gd name="connsiteY97" fmla="*/ 665458 h 1070770"/>
              <a:gd name="connsiteX98" fmla="*/ 4840464 w 8102784"/>
              <a:gd name="connsiteY98" fmla="*/ 656890 h 1070770"/>
              <a:gd name="connsiteX99" fmla="*/ 4947970 w 8102784"/>
              <a:gd name="connsiteY99" fmla="*/ 641712 h 1070770"/>
              <a:gd name="connsiteX100" fmla="*/ 5092496 w 8102784"/>
              <a:gd name="connsiteY100" fmla="*/ 620657 h 1070770"/>
              <a:gd name="connsiteX101" fmla="*/ 5198040 w 8102784"/>
              <a:gd name="connsiteY101" fmla="*/ 605846 h 1070770"/>
              <a:gd name="connsiteX102" fmla="*/ 5283604 w 8102784"/>
              <a:gd name="connsiteY102" fmla="*/ 591401 h 1070770"/>
              <a:gd name="connsiteX103" fmla="*/ 5350044 w 8102784"/>
              <a:gd name="connsiteY103" fmla="*/ 582098 h 1070770"/>
              <a:gd name="connsiteX104" fmla="*/ 5517862 w 8102784"/>
              <a:gd name="connsiteY104" fmla="*/ 555903 h 1070770"/>
              <a:gd name="connsiteX105" fmla="*/ 5619606 w 8102784"/>
              <a:gd name="connsiteY105" fmla="*/ 542069 h 1070770"/>
              <a:gd name="connsiteX106" fmla="*/ 5695362 w 8102784"/>
              <a:gd name="connsiteY106" fmla="*/ 528483 h 1070770"/>
              <a:gd name="connsiteX107" fmla="*/ 5775164 w 8102784"/>
              <a:gd name="connsiteY107" fmla="*/ 514772 h 1070770"/>
              <a:gd name="connsiteX108" fmla="*/ 5861218 w 8102784"/>
              <a:gd name="connsiteY108" fmla="*/ 502409 h 1070770"/>
              <a:gd name="connsiteX109" fmla="*/ 6024622 w 8102784"/>
              <a:gd name="connsiteY109" fmla="*/ 474623 h 1070770"/>
              <a:gd name="connsiteX110" fmla="*/ 6144632 w 8102784"/>
              <a:gd name="connsiteY110" fmla="*/ 451854 h 1070770"/>
              <a:gd name="connsiteX111" fmla="*/ 6366142 w 8102784"/>
              <a:gd name="connsiteY111" fmla="*/ 411581 h 1070770"/>
              <a:gd name="connsiteX112" fmla="*/ 6573921 w 8102784"/>
              <a:gd name="connsiteY112" fmla="*/ 372532 h 1070770"/>
              <a:gd name="connsiteX113" fmla="*/ 6787093 w 8102784"/>
              <a:gd name="connsiteY113" fmla="*/ 331648 h 1070770"/>
              <a:gd name="connsiteX114" fmla="*/ 6866160 w 8102784"/>
              <a:gd name="connsiteY114" fmla="*/ 313898 h 1070770"/>
              <a:gd name="connsiteX115" fmla="*/ 6957240 w 8102784"/>
              <a:gd name="connsiteY115" fmla="*/ 295659 h 1070770"/>
              <a:gd name="connsiteX116" fmla="*/ 7066584 w 8102784"/>
              <a:gd name="connsiteY116" fmla="*/ 271055 h 1070770"/>
              <a:gd name="connsiteX117" fmla="*/ 7243840 w 8102784"/>
              <a:gd name="connsiteY117" fmla="*/ 232006 h 1070770"/>
              <a:gd name="connsiteX118" fmla="*/ 7335410 w 8102784"/>
              <a:gd name="connsiteY118" fmla="*/ 209115 h 1070770"/>
              <a:gd name="connsiteX119" fmla="*/ 7487047 w 8102784"/>
              <a:gd name="connsiteY119" fmla="*/ 172392 h 1070770"/>
              <a:gd name="connsiteX120" fmla="*/ 7582662 w 8102784"/>
              <a:gd name="connsiteY120" fmla="*/ 146931 h 1070770"/>
              <a:gd name="connsiteX121" fmla="*/ 7648122 w 8102784"/>
              <a:gd name="connsiteY121" fmla="*/ 131508 h 1070770"/>
              <a:gd name="connsiteX122" fmla="*/ 7731478 w 8102784"/>
              <a:gd name="connsiteY122" fmla="*/ 108128 h 1070770"/>
              <a:gd name="connsiteX123" fmla="*/ 7879437 w 8102784"/>
              <a:gd name="connsiteY123" fmla="*/ 66508 h 1070770"/>
              <a:gd name="connsiteX124" fmla="*/ 8038306 w 8102784"/>
              <a:gd name="connsiteY124" fmla="*/ 19013 h 107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8102784" h="1070770">
                <a:moveTo>
                  <a:pt x="8102784" y="0"/>
                </a:moveTo>
                <a:lnTo>
                  <a:pt x="8102784" y="341718"/>
                </a:lnTo>
                <a:lnTo>
                  <a:pt x="7982652" y="367881"/>
                </a:lnTo>
                <a:cubicBezTo>
                  <a:pt x="7899050" y="385998"/>
                  <a:pt x="7815448" y="404237"/>
                  <a:pt x="7731723" y="421864"/>
                </a:cubicBezTo>
                <a:cubicBezTo>
                  <a:pt x="7673006" y="434227"/>
                  <a:pt x="7614288" y="446224"/>
                  <a:pt x="7555326" y="457607"/>
                </a:cubicBezTo>
                <a:cubicBezTo>
                  <a:pt x="7494646" y="469359"/>
                  <a:pt x="7433722" y="480375"/>
                  <a:pt x="7372921" y="491515"/>
                </a:cubicBezTo>
                <a:cubicBezTo>
                  <a:pt x="7308197" y="503388"/>
                  <a:pt x="7243350" y="515017"/>
                  <a:pt x="7178502" y="526646"/>
                </a:cubicBezTo>
                <a:cubicBezTo>
                  <a:pt x="7121012" y="536929"/>
                  <a:pt x="7063520" y="547455"/>
                  <a:pt x="7005782" y="557248"/>
                </a:cubicBezTo>
                <a:cubicBezTo>
                  <a:pt x="6938238" y="568633"/>
                  <a:pt x="6870450" y="579160"/>
                  <a:pt x="6802784" y="590422"/>
                </a:cubicBezTo>
                <a:cubicBezTo>
                  <a:pt x="6773610" y="595196"/>
                  <a:pt x="6744556" y="601194"/>
                  <a:pt x="6715382" y="605846"/>
                </a:cubicBezTo>
                <a:cubicBezTo>
                  <a:pt x="6671130" y="612823"/>
                  <a:pt x="6626754" y="618821"/>
                  <a:pt x="6582502" y="625553"/>
                </a:cubicBezTo>
                <a:cubicBezTo>
                  <a:pt x="6544132" y="631429"/>
                  <a:pt x="6505886" y="638284"/>
                  <a:pt x="6467395" y="643914"/>
                </a:cubicBezTo>
                <a:cubicBezTo>
                  <a:pt x="6432091" y="649056"/>
                  <a:pt x="6396664" y="652973"/>
                  <a:pt x="6361360" y="657992"/>
                </a:cubicBezTo>
                <a:cubicBezTo>
                  <a:pt x="6334760" y="661787"/>
                  <a:pt x="6308158" y="666438"/>
                  <a:pt x="6281558" y="670355"/>
                </a:cubicBezTo>
                <a:cubicBezTo>
                  <a:pt x="6245642" y="675497"/>
                  <a:pt x="6209724" y="680148"/>
                  <a:pt x="6173806" y="685289"/>
                </a:cubicBezTo>
                <a:cubicBezTo>
                  <a:pt x="6140586" y="690064"/>
                  <a:pt x="6107489" y="695326"/>
                  <a:pt x="6074146" y="699856"/>
                </a:cubicBezTo>
                <a:cubicBezTo>
                  <a:pt x="6039455" y="704629"/>
                  <a:pt x="6004764" y="708547"/>
                  <a:pt x="5970073" y="712953"/>
                </a:cubicBezTo>
                <a:cubicBezTo>
                  <a:pt x="5919691" y="719442"/>
                  <a:pt x="5869431" y="726419"/>
                  <a:pt x="5819050" y="732784"/>
                </a:cubicBezTo>
                <a:cubicBezTo>
                  <a:pt x="5783010" y="737313"/>
                  <a:pt x="5746970" y="741476"/>
                  <a:pt x="5710808" y="745393"/>
                </a:cubicBezTo>
                <a:cubicBezTo>
                  <a:pt x="5659569" y="750901"/>
                  <a:pt x="5608328" y="755797"/>
                  <a:pt x="5557211" y="761673"/>
                </a:cubicBezTo>
                <a:cubicBezTo>
                  <a:pt x="5491628" y="769140"/>
                  <a:pt x="5426170" y="777464"/>
                  <a:pt x="5360709" y="785176"/>
                </a:cubicBezTo>
                <a:cubicBezTo>
                  <a:pt x="5282746" y="794357"/>
                  <a:pt x="5204660" y="803782"/>
                  <a:pt x="5126575" y="811984"/>
                </a:cubicBezTo>
                <a:cubicBezTo>
                  <a:pt x="5075946" y="817370"/>
                  <a:pt x="5025198" y="820308"/>
                  <a:pt x="4974570" y="825204"/>
                </a:cubicBezTo>
                <a:cubicBezTo>
                  <a:pt x="4939144" y="828631"/>
                  <a:pt x="4903839" y="833650"/>
                  <a:pt x="4868413" y="837445"/>
                </a:cubicBezTo>
                <a:cubicBezTo>
                  <a:pt x="4829676" y="841606"/>
                  <a:pt x="4790818" y="845034"/>
                  <a:pt x="4752080" y="848829"/>
                </a:cubicBezTo>
                <a:cubicBezTo>
                  <a:pt x="4692260" y="854826"/>
                  <a:pt x="4632562" y="860948"/>
                  <a:pt x="4572741" y="866945"/>
                </a:cubicBezTo>
                <a:cubicBezTo>
                  <a:pt x="4553618" y="868782"/>
                  <a:pt x="4534617" y="870373"/>
                  <a:pt x="4515494" y="871842"/>
                </a:cubicBezTo>
                <a:cubicBezTo>
                  <a:pt x="4467441" y="875759"/>
                  <a:pt x="4419388" y="879798"/>
                  <a:pt x="4371214" y="883715"/>
                </a:cubicBezTo>
                <a:cubicBezTo>
                  <a:pt x="4337624" y="886409"/>
                  <a:pt x="4303914" y="888857"/>
                  <a:pt x="4270327" y="891917"/>
                </a:cubicBezTo>
                <a:cubicBezTo>
                  <a:pt x="4232203" y="895344"/>
                  <a:pt x="4194080" y="899261"/>
                  <a:pt x="4155956" y="902689"/>
                </a:cubicBezTo>
                <a:cubicBezTo>
                  <a:pt x="4135485" y="904525"/>
                  <a:pt x="4115013" y="906116"/>
                  <a:pt x="4094665" y="907707"/>
                </a:cubicBezTo>
                <a:cubicBezTo>
                  <a:pt x="4045263" y="911625"/>
                  <a:pt x="3995739" y="915542"/>
                  <a:pt x="3946338" y="919215"/>
                </a:cubicBezTo>
                <a:cubicBezTo>
                  <a:pt x="3918634" y="921295"/>
                  <a:pt x="3890807" y="922397"/>
                  <a:pt x="3863104" y="924477"/>
                </a:cubicBezTo>
                <a:cubicBezTo>
                  <a:pt x="3826819" y="927171"/>
                  <a:pt x="3790657" y="930353"/>
                  <a:pt x="3754494" y="933047"/>
                </a:cubicBezTo>
                <a:cubicBezTo>
                  <a:pt x="3720906" y="935617"/>
                  <a:pt x="3687196" y="937943"/>
                  <a:pt x="3653608" y="940268"/>
                </a:cubicBezTo>
                <a:cubicBezTo>
                  <a:pt x="3600161" y="943941"/>
                  <a:pt x="3546716" y="947858"/>
                  <a:pt x="3493269" y="951163"/>
                </a:cubicBezTo>
                <a:cubicBezTo>
                  <a:pt x="3439699" y="954469"/>
                  <a:pt x="3386131" y="956793"/>
                  <a:pt x="3332684" y="960344"/>
                </a:cubicBezTo>
                <a:cubicBezTo>
                  <a:pt x="3290515" y="963037"/>
                  <a:pt x="3248469" y="967321"/>
                  <a:pt x="3206178" y="970137"/>
                </a:cubicBezTo>
                <a:cubicBezTo>
                  <a:pt x="3169158" y="972585"/>
                  <a:pt x="3132137" y="973931"/>
                  <a:pt x="3095116" y="976135"/>
                </a:cubicBezTo>
                <a:cubicBezTo>
                  <a:pt x="3037625" y="979562"/>
                  <a:pt x="2980133" y="983357"/>
                  <a:pt x="2922764" y="986661"/>
                </a:cubicBezTo>
                <a:cubicBezTo>
                  <a:pt x="2889666" y="988498"/>
                  <a:pt x="2856569" y="989845"/>
                  <a:pt x="2823594" y="991068"/>
                </a:cubicBezTo>
                <a:cubicBezTo>
                  <a:pt x="2777870" y="992905"/>
                  <a:pt x="2732146" y="993762"/>
                  <a:pt x="2686545" y="996210"/>
                </a:cubicBezTo>
                <a:cubicBezTo>
                  <a:pt x="2635672" y="999026"/>
                  <a:pt x="2584923" y="1003432"/>
                  <a:pt x="2534051" y="1006737"/>
                </a:cubicBezTo>
                <a:cubicBezTo>
                  <a:pt x="2506348" y="1008573"/>
                  <a:pt x="2478521" y="1009920"/>
                  <a:pt x="2450694" y="1010899"/>
                </a:cubicBezTo>
                <a:cubicBezTo>
                  <a:pt x="2371260" y="1013837"/>
                  <a:pt x="2291825" y="1016407"/>
                  <a:pt x="2212269" y="1019345"/>
                </a:cubicBezTo>
                <a:cubicBezTo>
                  <a:pt x="2111014" y="1023140"/>
                  <a:pt x="2009638" y="1027301"/>
                  <a:pt x="1908384" y="1030974"/>
                </a:cubicBezTo>
                <a:cubicBezTo>
                  <a:pt x="1783226" y="1035503"/>
                  <a:pt x="1658068" y="1040155"/>
                  <a:pt x="1532909" y="1043705"/>
                </a:cubicBezTo>
                <a:cubicBezTo>
                  <a:pt x="1354673" y="1048601"/>
                  <a:pt x="1176436" y="1053130"/>
                  <a:pt x="998200" y="1056558"/>
                </a:cubicBezTo>
                <a:cubicBezTo>
                  <a:pt x="829157" y="1059741"/>
                  <a:pt x="660113" y="1061332"/>
                  <a:pt x="491070" y="1063780"/>
                </a:cubicBezTo>
                <a:cubicBezTo>
                  <a:pt x="334653" y="1065983"/>
                  <a:pt x="178238" y="1068431"/>
                  <a:pt x="21819" y="1070757"/>
                </a:cubicBezTo>
                <a:cubicBezTo>
                  <a:pt x="14588" y="1070879"/>
                  <a:pt x="7233" y="1070145"/>
                  <a:pt x="0" y="1069900"/>
                </a:cubicBezTo>
                <a:cubicBezTo>
                  <a:pt x="2942" y="1067697"/>
                  <a:pt x="5516" y="1064148"/>
                  <a:pt x="8704" y="1063658"/>
                </a:cubicBezTo>
                <a:cubicBezTo>
                  <a:pt x="15201" y="1062677"/>
                  <a:pt x="21943" y="1063290"/>
                  <a:pt x="28562" y="1063168"/>
                </a:cubicBezTo>
                <a:cubicBezTo>
                  <a:pt x="88138" y="1061821"/>
                  <a:pt x="147713" y="1060842"/>
                  <a:pt x="207166" y="1059006"/>
                </a:cubicBezTo>
                <a:cubicBezTo>
                  <a:pt x="272504" y="1056925"/>
                  <a:pt x="337841" y="1053865"/>
                  <a:pt x="403178" y="1051171"/>
                </a:cubicBezTo>
                <a:cubicBezTo>
                  <a:pt x="465206" y="1048601"/>
                  <a:pt x="527232" y="1046153"/>
                  <a:pt x="589260" y="1043093"/>
                </a:cubicBezTo>
                <a:cubicBezTo>
                  <a:pt x="636701" y="1040767"/>
                  <a:pt x="684140" y="1037951"/>
                  <a:pt x="731580" y="1035259"/>
                </a:cubicBezTo>
                <a:cubicBezTo>
                  <a:pt x="802801" y="1031218"/>
                  <a:pt x="873899" y="1027179"/>
                  <a:pt x="945121" y="1023262"/>
                </a:cubicBezTo>
                <a:cubicBezTo>
                  <a:pt x="993909" y="1020570"/>
                  <a:pt x="1042698" y="1018488"/>
                  <a:pt x="1091486" y="1015184"/>
                </a:cubicBezTo>
                <a:cubicBezTo>
                  <a:pt x="1141500" y="1011878"/>
                  <a:pt x="1191392" y="1007226"/>
                  <a:pt x="1241284" y="1003799"/>
                </a:cubicBezTo>
                <a:cubicBezTo>
                  <a:pt x="1287988" y="1000617"/>
                  <a:pt x="1334814" y="998413"/>
                  <a:pt x="1381519" y="995353"/>
                </a:cubicBezTo>
                <a:cubicBezTo>
                  <a:pt x="1438152" y="991681"/>
                  <a:pt x="1494663" y="987764"/>
                  <a:pt x="1551175" y="983847"/>
                </a:cubicBezTo>
                <a:cubicBezTo>
                  <a:pt x="1569562" y="982622"/>
                  <a:pt x="1587950" y="980786"/>
                  <a:pt x="1606460" y="979806"/>
                </a:cubicBezTo>
                <a:cubicBezTo>
                  <a:pt x="1639434" y="978093"/>
                  <a:pt x="1672532" y="977726"/>
                  <a:pt x="1705507" y="975400"/>
                </a:cubicBezTo>
                <a:cubicBezTo>
                  <a:pt x="1749515" y="972340"/>
                  <a:pt x="1793399" y="967689"/>
                  <a:pt x="1837407" y="964138"/>
                </a:cubicBezTo>
                <a:cubicBezTo>
                  <a:pt x="1861067" y="962179"/>
                  <a:pt x="1884847" y="961568"/>
                  <a:pt x="1908506" y="959609"/>
                </a:cubicBezTo>
                <a:cubicBezTo>
                  <a:pt x="1950552" y="956182"/>
                  <a:pt x="1992477" y="952265"/>
                  <a:pt x="2034522" y="948593"/>
                </a:cubicBezTo>
                <a:cubicBezTo>
                  <a:pt x="2039181" y="948225"/>
                  <a:pt x="2043838" y="948225"/>
                  <a:pt x="2048375" y="947858"/>
                </a:cubicBezTo>
                <a:cubicBezTo>
                  <a:pt x="2099002" y="943941"/>
                  <a:pt x="2149506" y="940024"/>
                  <a:pt x="2200133" y="936229"/>
                </a:cubicBezTo>
                <a:cubicBezTo>
                  <a:pt x="2223179" y="934515"/>
                  <a:pt x="2246224" y="933904"/>
                  <a:pt x="2269270" y="931822"/>
                </a:cubicBezTo>
                <a:cubicBezTo>
                  <a:pt x="2306658" y="928518"/>
                  <a:pt x="2343924" y="924111"/>
                  <a:pt x="2381312" y="920683"/>
                </a:cubicBezTo>
                <a:cubicBezTo>
                  <a:pt x="2404970" y="918602"/>
                  <a:pt x="2428751" y="917868"/>
                  <a:pt x="2452411" y="915909"/>
                </a:cubicBezTo>
                <a:cubicBezTo>
                  <a:pt x="2498379" y="912236"/>
                  <a:pt x="2544348" y="908075"/>
                  <a:pt x="2590194" y="904402"/>
                </a:cubicBezTo>
                <a:cubicBezTo>
                  <a:pt x="2611892" y="902689"/>
                  <a:pt x="2633711" y="901832"/>
                  <a:pt x="2655286" y="899995"/>
                </a:cubicBezTo>
                <a:cubicBezTo>
                  <a:pt x="2668280" y="898894"/>
                  <a:pt x="2681274" y="896324"/>
                  <a:pt x="2694268" y="894487"/>
                </a:cubicBezTo>
                <a:cubicBezTo>
                  <a:pt x="2700152" y="893630"/>
                  <a:pt x="2706036" y="892774"/>
                  <a:pt x="2711920" y="892284"/>
                </a:cubicBezTo>
                <a:cubicBezTo>
                  <a:pt x="2754579" y="888367"/>
                  <a:pt x="2797116" y="884450"/>
                  <a:pt x="2839774" y="880899"/>
                </a:cubicBezTo>
                <a:cubicBezTo>
                  <a:pt x="2861472" y="879063"/>
                  <a:pt x="2883293" y="878329"/>
                  <a:pt x="2904868" y="876248"/>
                </a:cubicBezTo>
                <a:cubicBezTo>
                  <a:pt x="2954636" y="871474"/>
                  <a:pt x="3004406" y="865844"/>
                  <a:pt x="3054174" y="861070"/>
                </a:cubicBezTo>
                <a:cubicBezTo>
                  <a:pt x="3088988" y="857764"/>
                  <a:pt x="3123801" y="855562"/>
                  <a:pt x="3158615" y="852378"/>
                </a:cubicBezTo>
                <a:cubicBezTo>
                  <a:pt x="3196003" y="848951"/>
                  <a:pt x="3233268" y="845156"/>
                  <a:pt x="3270656" y="841484"/>
                </a:cubicBezTo>
                <a:cubicBezTo>
                  <a:pt x="3299464" y="838668"/>
                  <a:pt x="3328393" y="835731"/>
                  <a:pt x="3357201" y="832549"/>
                </a:cubicBezTo>
                <a:cubicBezTo>
                  <a:pt x="3389073" y="829121"/>
                  <a:pt x="3421067" y="825448"/>
                  <a:pt x="3452938" y="821899"/>
                </a:cubicBezTo>
                <a:cubicBezTo>
                  <a:pt x="3469978" y="820062"/>
                  <a:pt x="3487017" y="818226"/>
                  <a:pt x="3504055" y="816635"/>
                </a:cubicBezTo>
                <a:cubicBezTo>
                  <a:pt x="3535559" y="813697"/>
                  <a:pt x="3567064" y="811004"/>
                  <a:pt x="3598568" y="807821"/>
                </a:cubicBezTo>
                <a:cubicBezTo>
                  <a:pt x="3620143" y="805740"/>
                  <a:pt x="3641717" y="803170"/>
                  <a:pt x="3663292" y="800599"/>
                </a:cubicBezTo>
                <a:cubicBezTo>
                  <a:pt x="3688789" y="797661"/>
                  <a:pt x="3714287" y="794233"/>
                  <a:pt x="3739784" y="791296"/>
                </a:cubicBezTo>
                <a:cubicBezTo>
                  <a:pt x="3771778" y="787624"/>
                  <a:pt x="3803896" y="784196"/>
                  <a:pt x="3835890" y="780647"/>
                </a:cubicBezTo>
                <a:cubicBezTo>
                  <a:pt x="3869233" y="776974"/>
                  <a:pt x="3902575" y="773179"/>
                  <a:pt x="3935918" y="769507"/>
                </a:cubicBezTo>
                <a:cubicBezTo>
                  <a:pt x="3973184" y="765345"/>
                  <a:pt x="4010449" y="761183"/>
                  <a:pt x="4047715" y="756655"/>
                </a:cubicBezTo>
                <a:cubicBezTo>
                  <a:pt x="4087554" y="751880"/>
                  <a:pt x="4127271" y="746494"/>
                  <a:pt x="4167112" y="741720"/>
                </a:cubicBezTo>
                <a:cubicBezTo>
                  <a:pt x="4194571" y="738415"/>
                  <a:pt x="4222152" y="736212"/>
                  <a:pt x="4249610" y="732906"/>
                </a:cubicBezTo>
                <a:cubicBezTo>
                  <a:pt x="4269836" y="730458"/>
                  <a:pt x="4289940" y="727031"/>
                  <a:pt x="4310166" y="724460"/>
                </a:cubicBezTo>
                <a:cubicBezTo>
                  <a:pt x="4340812" y="720543"/>
                  <a:pt x="4371582" y="716870"/>
                  <a:pt x="4402226" y="713199"/>
                </a:cubicBezTo>
                <a:cubicBezTo>
                  <a:pt x="4427724" y="710139"/>
                  <a:pt x="4453222" y="707567"/>
                  <a:pt x="4478719" y="704263"/>
                </a:cubicBezTo>
                <a:cubicBezTo>
                  <a:pt x="4514514" y="699611"/>
                  <a:pt x="4550308" y="694225"/>
                  <a:pt x="4586224" y="689451"/>
                </a:cubicBezTo>
                <a:cubicBezTo>
                  <a:pt x="4623982" y="684310"/>
                  <a:pt x="4661860" y="679168"/>
                  <a:pt x="4699738" y="674517"/>
                </a:cubicBezTo>
                <a:cubicBezTo>
                  <a:pt x="4727809" y="671090"/>
                  <a:pt x="4756126" y="668886"/>
                  <a:pt x="4784198" y="665458"/>
                </a:cubicBezTo>
                <a:cubicBezTo>
                  <a:pt x="4803076" y="663134"/>
                  <a:pt x="4821709" y="659583"/>
                  <a:pt x="4840464" y="656890"/>
                </a:cubicBezTo>
                <a:cubicBezTo>
                  <a:pt x="4876258" y="651749"/>
                  <a:pt x="4912175" y="646852"/>
                  <a:pt x="4947970" y="641712"/>
                </a:cubicBezTo>
                <a:cubicBezTo>
                  <a:pt x="4996144" y="634735"/>
                  <a:pt x="5044321" y="627512"/>
                  <a:pt x="5092496" y="620657"/>
                </a:cubicBezTo>
                <a:cubicBezTo>
                  <a:pt x="5127678" y="615639"/>
                  <a:pt x="5162982" y="611232"/>
                  <a:pt x="5198040" y="605846"/>
                </a:cubicBezTo>
                <a:cubicBezTo>
                  <a:pt x="5226602" y="601561"/>
                  <a:pt x="5255041" y="595930"/>
                  <a:pt x="5283604" y="591401"/>
                </a:cubicBezTo>
                <a:cubicBezTo>
                  <a:pt x="5305670" y="587851"/>
                  <a:pt x="5327979" y="585525"/>
                  <a:pt x="5350044" y="582098"/>
                </a:cubicBezTo>
                <a:cubicBezTo>
                  <a:pt x="5405942" y="573530"/>
                  <a:pt x="5461840" y="564349"/>
                  <a:pt x="5517862" y="555903"/>
                </a:cubicBezTo>
                <a:cubicBezTo>
                  <a:pt x="5551695" y="550761"/>
                  <a:pt x="5585773" y="547211"/>
                  <a:pt x="5619606" y="542069"/>
                </a:cubicBezTo>
                <a:cubicBezTo>
                  <a:pt x="5644981" y="538276"/>
                  <a:pt x="5670110" y="532890"/>
                  <a:pt x="5695362" y="528483"/>
                </a:cubicBezTo>
                <a:cubicBezTo>
                  <a:pt x="5721964" y="523831"/>
                  <a:pt x="5748442" y="518934"/>
                  <a:pt x="5775164" y="514772"/>
                </a:cubicBezTo>
                <a:cubicBezTo>
                  <a:pt x="5803728" y="510366"/>
                  <a:pt x="5832534" y="507061"/>
                  <a:pt x="5861218" y="502409"/>
                </a:cubicBezTo>
                <a:cubicBezTo>
                  <a:pt x="5915768" y="493473"/>
                  <a:pt x="5970318" y="484292"/>
                  <a:pt x="6024622" y="474623"/>
                </a:cubicBezTo>
                <a:cubicBezTo>
                  <a:pt x="6064708" y="467522"/>
                  <a:pt x="6104547" y="459198"/>
                  <a:pt x="6144632" y="451854"/>
                </a:cubicBezTo>
                <a:cubicBezTo>
                  <a:pt x="6218428" y="438266"/>
                  <a:pt x="6292346" y="425169"/>
                  <a:pt x="6366142" y="411581"/>
                </a:cubicBezTo>
                <a:cubicBezTo>
                  <a:pt x="6435401" y="398729"/>
                  <a:pt x="6504660" y="385631"/>
                  <a:pt x="6573921" y="372532"/>
                </a:cubicBezTo>
                <a:cubicBezTo>
                  <a:pt x="6645018" y="359068"/>
                  <a:pt x="6716117" y="345602"/>
                  <a:pt x="6787093" y="331648"/>
                </a:cubicBezTo>
                <a:cubicBezTo>
                  <a:pt x="6813572" y="326384"/>
                  <a:pt x="6839682" y="319407"/>
                  <a:pt x="6866160" y="313898"/>
                </a:cubicBezTo>
                <a:cubicBezTo>
                  <a:pt x="6896438" y="307533"/>
                  <a:pt x="6926961" y="302270"/>
                  <a:pt x="6957240" y="295659"/>
                </a:cubicBezTo>
                <a:cubicBezTo>
                  <a:pt x="6993770" y="287825"/>
                  <a:pt x="7030054" y="279134"/>
                  <a:pt x="7066584" y="271055"/>
                </a:cubicBezTo>
                <a:cubicBezTo>
                  <a:pt x="7125669" y="257957"/>
                  <a:pt x="7184877" y="245472"/>
                  <a:pt x="7243840" y="232006"/>
                </a:cubicBezTo>
                <a:cubicBezTo>
                  <a:pt x="7274486" y="225029"/>
                  <a:pt x="7304887" y="216583"/>
                  <a:pt x="7335410" y="209115"/>
                </a:cubicBezTo>
                <a:cubicBezTo>
                  <a:pt x="7385914" y="196752"/>
                  <a:pt x="7436664" y="185001"/>
                  <a:pt x="7487047" y="172392"/>
                </a:cubicBezTo>
                <a:cubicBezTo>
                  <a:pt x="7519041" y="164436"/>
                  <a:pt x="7550790" y="155133"/>
                  <a:pt x="7582662" y="146931"/>
                </a:cubicBezTo>
                <a:cubicBezTo>
                  <a:pt x="7604359" y="141301"/>
                  <a:pt x="7626424" y="137138"/>
                  <a:pt x="7648122" y="131508"/>
                </a:cubicBezTo>
                <a:cubicBezTo>
                  <a:pt x="7676070" y="124164"/>
                  <a:pt x="7703652" y="115840"/>
                  <a:pt x="7731478" y="108128"/>
                </a:cubicBezTo>
                <a:cubicBezTo>
                  <a:pt x="7780756" y="94296"/>
                  <a:pt x="7830282" y="80830"/>
                  <a:pt x="7879437" y="66508"/>
                </a:cubicBezTo>
                <a:cubicBezTo>
                  <a:pt x="7932516" y="51085"/>
                  <a:pt x="7985350" y="34804"/>
                  <a:pt x="8038306" y="19013"/>
                </a:cubicBezTo>
                <a:close/>
              </a:path>
            </a:pathLst>
          </a:custGeom>
          <a:solidFill>
            <a:srgbClr val="DCDDDE">
              <a:alpha val="50196"/>
            </a:srgbClr>
          </a:solidFill>
        </p:spPr>
        <p:txBody>
          <a:bodyPr wrap="square">
            <a:noAutofit/>
          </a:bodyPr>
          <a:lstStyle/>
          <a:p>
            <a:pPr lvl="0"/>
            <a:r>
              <a:rPr lang="de-DE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E74B424-2FB2-4CCB-A115-C239CB5266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22" y="5322850"/>
            <a:ext cx="12192122" cy="757990"/>
          </a:xfrm>
          <a:custGeom>
            <a:avLst/>
            <a:gdLst>
              <a:gd name="connsiteX0" fmla="*/ 12192122 w 12192122"/>
              <a:gd name="connsiteY0" fmla="*/ 0 h 757990"/>
              <a:gd name="connsiteX1" fmla="*/ 12192122 w 12192122"/>
              <a:gd name="connsiteY1" fmla="*/ 90679 h 757990"/>
              <a:gd name="connsiteX2" fmla="*/ 12062516 w 12192122"/>
              <a:gd name="connsiteY2" fmla="*/ 117771 h 757990"/>
              <a:gd name="connsiteX3" fmla="*/ 11897927 w 12192122"/>
              <a:gd name="connsiteY3" fmla="*/ 151065 h 757990"/>
              <a:gd name="connsiteX4" fmla="*/ 11717417 w 12192122"/>
              <a:gd name="connsiteY4" fmla="*/ 186075 h 757990"/>
              <a:gd name="connsiteX5" fmla="*/ 11560176 w 12192122"/>
              <a:gd name="connsiteY5" fmla="*/ 215575 h 757990"/>
              <a:gd name="connsiteX6" fmla="*/ 11361421 w 12192122"/>
              <a:gd name="connsiteY6" fmla="*/ 249728 h 757990"/>
              <a:gd name="connsiteX7" fmla="*/ 11152868 w 12192122"/>
              <a:gd name="connsiteY7" fmla="*/ 284614 h 757990"/>
              <a:gd name="connsiteX8" fmla="*/ 10941865 w 12192122"/>
              <a:gd name="connsiteY8" fmla="*/ 317543 h 757990"/>
              <a:gd name="connsiteX9" fmla="*/ 10777767 w 12192122"/>
              <a:gd name="connsiteY9" fmla="*/ 343616 h 757990"/>
              <a:gd name="connsiteX10" fmla="*/ 10701105 w 12192122"/>
              <a:gd name="connsiteY10" fmla="*/ 353041 h 757990"/>
              <a:gd name="connsiteX11" fmla="*/ 10591747 w 12192122"/>
              <a:gd name="connsiteY11" fmla="*/ 369689 h 757990"/>
              <a:gd name="connsiteX12" fmla="*/ 10517290 w 12192122"/>
              <a:gd name="connsiteY12" fmla="*/ 379849 h 757990"/>
              <a:gd name="connsiteX13" fmla="*/ 10389807 w 12192122"/>
              <a:gd name="connsiteY13" fmla="*/ 396865 h 757990"/>
              <a:gd name="connsiteX14" fmla="*/ 10236729 w 12192122"/>
              <a:gd name="connsiteY14" fmla="*/ 415961 h 757990"/>
              <a:gd name="connsiteX15" fmla="*/ 10097490 w 12192122"/>
              <a:gd name="connsiteY15" fmla="*/ 433832 h 757990"/>
              <a:gd name="connsiteX16" fmla="*/ 9981640 w 12192122"/>
              <a:gd name="connsiteY16" fmla="*/ 447664 h 757990"/>
              <a:gd name="connsiteX17" fmla="*/ 9865668 w 12192122"/>
              <a:gd name="connsiteY17" fmla="*/ 461619 h 757990"/>
              <a:gd name="connsiteX18" fmla="*/ 9739778 w 12192122"/>
              <a:gd name="connsiteY18" fmla="*/ 475573 h 757990"/>
              <a:gd name="connsiteX19" fmla="*/ 9610213 w 12192122"/>
              <a:gd name="connsiteY19" fmla="*/ 490997 h 757990"/>
              <a:gd name="connsiteX20" fmla="*/ 9519469 w 12192122"/>
              <a:gd name="connsiteY20" fmla="*/ 499321 h 757990"/>
              <a:gd name="connsiteX21" fmla="*/ 9357819 w 12192122"/>
              <a:gd name="connsiteY21" fmla="*/ 514868 h 757990"/>
              <a:gd name="connsiteX22" fmla="*/ 9186494 w 12192122"/>
              <a:gd name="connsiteY22" fmla="*/ 532005 h 757990"/>
              <a:gd name="connsiteX23" fmla="*/ 8993248 w 12192122"/>
              <a:gd name="connsiteY23" fmla="*/ 550611 h 757990"/>
              <a:gd name="connsiteX24" fmla="*/ 8843478 w 12192122"/>
              <a:gd name="connsiteY24" fmla="*/ 563831 h 757990"/>
              <a:gd name="connsiteX25" fmla="*/ 8618392 w 12192122"/>
              <a:gd name="connsiteY25" fmla="*/ 582926 h 757990"/>
              <a:gd name="connsiteX26" fmla="*/ 8456498 w 12192122"/>
              <a:gd name="connsiteY26" fmla="*/ 595658 h 757990"/>
              <a:gd name="connsiteX27" fmla="*/ 8268764 w 12192122"/>
              <a:gd name="connsiteY27" fmla="*/ 610713 h 757990"/>
              <a:gd name="connsiteX28" fmla="*/ 8128300 w 12192122"/>
              <a:gd name="connsiteY28" fmla="*/ 619527 h 757990"/>
              <a:gd name="connsiteX29" fmla="*/ 8021758 w 12192122"/>
              <a:gd name="connsiteY29" fmla="*/ 629075 h 757990"/>
              <a:gd name="connsiteX30" fmla="*/ 7954526 w 12192122"/>
              <a:gd name="connsiteY30" fmla="*/ 634339 h 757990"/>
              <a:gd name="connsiteX31" fmla="*/ 7691111 w 12192122"/>
              <a:gd name="connsiteY31" fmla="*/ 650008 h 757990"/>
              <a:gd name="connsiteX32" fmla="*/ 7578077 w 12192122"/>
              <a:gd name="connsiteY32" fmla="*/ 655271 h 757990"/>
              <a:gd name="connsiteX33" fmla="*/ 7459533 w 12192122"/>
              <a:gd name="connsiteY33" fmla="*/ 663962 h 757990"/>
              <a:gd name="connsiteX34" fmla="*/ 7376382 w 12192122"/>
              <a:gd name="connsiteY34" fmla="*/ 669960 h 757990"/>
              <a:gd name="connsiteX35" fmla="*/ 7188035 w 12192122"/>
              <a:gd name="connsiteY35" fmla="*/ 678407 h 757990"/>
              <a:gd name="connsiteX36" fmla="*/ 6948132 w 12192122"/>
              <a:gd name="connsiteY36" fmla="*/ 690158 h 757990"/>
              <a:gd name="connsiteX37" fmla="*/ 6680552 w 12192122"/>
              <a:gd name="connsiteY37" fmla="*/ 702643 h 757990"/>
              <a:gd name="connsiteX38" fmla="*/ 6367049 w 12192122"/>
              <a:gd name="connsiteY38" fmla="*/ 714640 h 757990"/>
              <a:gd name="connsiteX39" fmla="*/ 6128861 w 12192122"/>
              <a:gd name="connsiteY39" fmla="*/ 722596 h 757990"/>
              <a:gd name="connsiteX40" fmla="*/ 5906715 w 12192122"/>
              <a:gd name="connsiteY40" fmla="*/ 732389 h 757990"/>
              <a:gd name="connsiteX41" fmla="*/ 5880875 w 12192122"/>
              <a:gd name="connsiteY41" fmla="*/ 733613 h 757990"/>
              <a:gd name="connsiteX42" fmla="*/ 5606682 w 12192122"/>
              <a:gd name="connsiteY42" fmla="*/ 738387 h 757990"/>
              <a:gd name="connsiteX43" fmla="*/ 4931182 w 12192122"/>
              <a:gd name="connsiteY43" fmla="*/ 750260 h 757990"/>
              <a:gd name="connsiteX44" fmla="*/ 4553631 w 12192122"/>
              <a:gd name="connsiteY44" fmla="*/ 754301 h 757990"/>
              <a:gd name="connsiteX45" fmla="*/ 3977325 w 12192122"/>
              <a:gd name="connsiteY45" fmla="*/ 757973 h 757990"/>
              <a:gd name="connsiteX46" fmla="*/ 3407018 w 12192122"/>
              <a:gd name="connsiteY46" fmla="*/ 752587 h 757990"/>
              <a:gd name="connsiteX47" fmla="*/ 3160624 w 12192122"/>
              <a:gd name="connsiteY47" fmla="*/ 749405 h 757990"/>
              <a:gd name="connsiteX48" fmla="*/ 3140786 w 12192122"/>
              <a:gd name="connsiteY48" fmla="*/ 750260 h 757990"/>
              <a:gd name="connsiteX49" fmla="*/ 3053471 w 12192122"/>
              <a:gd name="connsiteY49" fmla="*/ 746467 h 757990"/>
              <a:gd name="connsiteX50" fmla="*/ 2636364 w 12192122"/>
              <a:gd name="connsiteY50" fmla="*/ 738019 h 757990"/>
              <a:gd name="connsiteX51" fmla="*/ 2415932 w 12192122"/>
              <a:gd name="connsiteY51" fmla="*/ 732267 h 757990"/>
              <a:gd name="connsiteX52" fmla="*/ 2189868 w 12192122"/>
              <a:gd name="connsiteY52" fmla="*/ 722474 h 757990"/>
              <a:gd name="connsiteX53" fmla="*/ 2054914 w 12192122"/>
              <a:gd name="connsiteY53" fmla="*/ 718434 h 757990"/>
              <a:gd name="connsiteX54" fmla="*/ 1725614 w 12192122"/>
              <a:gd name="connsiteY54" fmla="*/ 706316 h 757990"/>
              <a:gd name="connsiteX55" fmla="*/ 1566903 w 12192122"/>
              <a:gd name="connsiteY55" fmla="*/ 700930 h 757990"/>
              <a:gd name="connsiteX56" fmla="*/ 1372801 w 12192122"/>
              <a:gd name="connsiteY56" fmla="*/ 689791 h 757990"/>
              <a:gd name="connsiteX57" fmla="*/ 1293568 w 12192122"/>
              <a:gd name="connsiteY57" fmla="*/ 685751 h 757990"/>
              <a:gd name="connsiteX58" fmla="*/ 1105466 w 12192122"/>
              <a:gd name="connsiteY58" fmla="*/ 674856 h 757990"/>
              <a:gd name="connsiteX59" fmla="*/ 980554 w 12192122"/>
              <a:gd name="connsiteY59" fmla="*/ 669715 h 757990"/>
              <a:gd name="connsiteX60" fmla="*/ 913200 w 12192122"/>
              <a:gd name="connsiteY60" fmla="*/ 665431 h 757990"/>
              <a:gd name="connsiteX61" fmla="*/ 786819 w 12192122"/>
              <a:gd name="connsiteY61" fmla="*/ 654904 h 757990"/>
              <a:gd name="connsiteX62" fmla="*/ 677828 w 12192122"/>
              <a:gd name="connsiteY62" fmla="*/ 649640 h 757990"/>
              <a:gd name="connsiteX63" fmla="*/ 594676 w 12192122"/>
              <a:gd name="connsiteY63" fmla="*/ 644988 h 757990"/>
              <a:gd name="connsiteX64" fmla="*/ 428495 w 12192122"/>
              <a:gd name="connsiteY64" fmla="*/ 633850 h 757990"/>
              <a:gd name="connsiteX65" fmla="*/ 355386 w 12192122"/>
              <a:gd name="connsiteY65" fmla="*/ 627851 h 757990"/>
              <a:gd name="connsiteX66" fmla="*/ 246884 w 12192122"/>
              <a:gd name="connsiteY66" fmla="*/ 618793 h 757990"/>
              <a:gd name="connsiteX67" fmla="*/ 104706 w 12192122"/>
              <a:gd name="connsiteY67" fmla="*/ 607531 h 757990"/>
              <a:gd name="connsiteX68" fmla="*/ 0 w 12192122"/>
              <a:gd name="connsiteY68" fmla="*/ 602635 h 757990"/>
              <a:gd name="connsiteX69" fmla="*/ 0 w 12192122"/>
              <a:gd name="connsiteY69" fmla="*/ 578765 h 757990"/>
              <a:gd name="connsiteX70" fmla="*/ 66008 w 12192122"/>
              <a:gd name="connsiteY70" fmla="*/ 586355 h 757990"/>
              <a:gd name="connsiteX71" fmla="*/ 196307 w 12192122"/>
              <a:gd name="connsiteY71" fmla="*/ 596392 h 757990"/>
              <a:gd name="connsiteX72" fmla="*/ 352569 w 12192122"/>
              <a:gd name="connsiteY72" fmla="*/ 607408 h 757990"/>
              <a:gd name="connsiteX73" fmla="*/ 487032 w 12192122"/>
              <a:gd name="connsiteY73" fmla="*/ 617446 h 757990"/>
              <a:gd name="connsiteX74" fmla="*/ 574225 w 12192122"/>
              <a:gd name="connsiteY74" fmla="*/ 622221 h 757990"/>
              <a:gd name="connsiteX75" fmla="*/ 704648 w 12192122"/>
              <a:gd name="connsiteY75" fmla="*/ 631156 h 757990"/>
              <a:gd name="connsiteX76" fmla="*/ 835437 w 12192122"/>
              <a:gd name="connsiteY76" fmla="*/ 639112 h 757990"/>
              <a:gd name="connsiteX77" fmla="*/ 1021702 w 12192122"/>
              <a:gd name="connsiteY77" fmla="*/ 649640 h 757990"/>
              <a:gd name="connsiteX78" fmla="*/ 1132775 w 12192122"/>
              <a:gd name="connsiteY78" fmla="*/ 654537 h 757990"/>
              <a:gd name="connsiteX79" fmla="*/ 1318918 w 12192122"/>
              <a:gd name="connsiteY79" fmla="*/ 665920 h 757990"/>
              <a:gd name="connsiteX80" fmla="*/ 1626419 w 12192122"/>
              <a:gd name="connsiteY80" fmla="*/ 678407 h 757990"/>
              <a:gd name="connsiteX81" fmla="*/ 1910165 w 12192122"/>
              <a:gd name="connsiteY81" fmla="*/ 689669 h 757990"/>
              <a:gd name="connsiteX82" fmla="*/ 2309023 w 12192122"/>
              <a:gd name="connsiteY82" fmla="*/ 703745 h 757990"/>
              <a:gd name="connsiteX83" fmla="*/ 2573174 w 12192122"/>
              <a:gd name="connsiteY83" fmla="*/ 710723 h 757990"/>
              <a:gd name="connsiteX84" fmla="*/ 3049918 w 12192122"/>
              <a:gd name="connsiteY84" fmla="*/ 721005 h 757990"/>
              <a:gd name="connsiteX85" fmla="*/ 3232755 w 12192122"/>
              <a:gd name="connsiteY85" fmla="*/ 722596 h 757990"/>
              <a:gd name="connsiteX86" fmla="*/ 4033412 w 12192122"/>
              <a:gd name="connsiteY86" fmla="*/ 729329 h 757990"/>
              <a:gd name="connsiteX87" fmla="*/ 4090970 w 12192122"/>
              <a:gd name="connsiteY87" fmla="*/ 728472 h 757990"/>
              <a:gd name="connsiteX88" fmla="*/ 4112767 w 12192122"/>
              <a:gd name="connsiteY88" fmla="*/ 729329 h 757990"/>
              <a:gd name="connsiteX89" fmla="*/ 4581552 w 12192122"/>
              <a:gd name="connsiteY89" fmla="*/ 722351 h 757990"/>
              <a:gd name="connsiteX90" fmla="*/ 5088177 w 12192122"/>
              <a:gd name="connsiteY90" fmla="*/ 715130 h 757990"/>
              <a:gd name="connsiteX91" fmla="*/ 5622358 w 12192122"/>
              <a:gd name="connsiteY91" fmla="*/ 702276 h 757990"/>
              <a:gd name="connsiteX92" fmla="*/ 5997459 w 12192122"/>
              <a:gd name="connsiteY92" fmla="*/ 689545 h 757990"/>
              <a:gd name="connsiteX93" fmla="*/ 6301043 w 12192122"/>
              <a:gd name="connsiteY93" fmla="*/ 677917 h 757990"/>
              <a:gd name="connsiteX94" fmla="*/ 6539230 w 12192122"/>
              <a:gd name="connsiteY94" fmla="*/ 669470 h 757990"/>
              <a:gd name="connsiteX95" fmla="*/ 6622506 w 12192122"/>
              <a:gd name="connsiteY95" fmla="*/ 665309 h 757990"/>
              <a:gd name="connsiteX96" fmla="*/ 6774849 w 12192122"/>
              <a:gd name="connsiteY96" fmla="*/ 654781 h 757990"/>
              <a:gd name="connsiteX97" fmla="*/ 6911761 w 12192122"/>
              <a:gd name="connsiteY97" fmla="*/ 649640 h 757990"/>
              <a:gd name="connsiteX98" fmla="*/ 7010832 w 12192122"/>
              <a:gd name="connsiteY98" fmla="*/ 645234 h 757990"/>
              <a:gd name="connsiteX99" fmla="*/ 7183014 w 12192122"/>
              <a:gd name="connsiteY99" fmla="*/ 634706 h 757990"/>
              <a:gd name="connsiteX100" fmla="*/ 7293964 w 12192122"/>
              <a:gd name="connsiteY100" fmla="*/ 628708 h 757990"/>
              <a:gd name="connsiteX101" fmla="*/ 7420345 w 12192122"/>
              <a:gd name="connsiteY101" fmla="*/ 618915 h 757990"/>
              <a:gd name="connsiteX102" fmla="*/ 7580771 w 12192122"/>
              <a:gd name="connsiteY102" fmla="*/ 609734 h 757990"/>
              <a:gd name="connsiteX103" fmla="*/ 7740952 w 12192122"/>
              <a:gd name="connsiteY103" fmla="*/ 598840 h 757990"/>
              <a:gd name="connsiteX104" fmla="*/ 7841738 w 12192122"/>
              <a:gd name="connsiteY104" fmla="*/ 591617 h 757990"/>
              <a:gd name="connsiteX105" fmla="*/ 7950239 w 12192122"/>
              <a:gd name="connsiteY105" fmla="*/ 583049 h 757990"/>
              <a:gd name="connsiteX106" fmla="*/ 8033391 w 12192122"/>
              <a:gd name="connsiteY106" fmla="*/ 577786 h 757990"/>
              <a:gd name="connsiteX107" fmla="*/ 8181571 w 12192122"/>
              <a:gd name="connsiteY107" fmla="*/ 566278 h 757990"/>
              <a:gd name="connsiteX108" fmla="*/ 8242802 w 12192122"/>
              <a:gd name="connsiteY108" fmla="*/ 561260 h 757990"/>
              <a:gd name="connsiteX109" fmla="*/ 8357058 w 12192122"/>
              <a:gd name="connsiteY109" fmla="*/ 550488 h 757990"/>
              <a:gd name="connsiteX110" fmla="*/ 8457845 w 12192122"/>
              <a:gd name="connsiteY110" fmla="*/ 542286 h 757990"/>
              <a:gd name="connsiteX111" fmla="*/ 8601982 w 12192122"/>
              <a:gd name="connsiteY111" fmla="*/ 530413 h 757990"/>
              <a:gd name="connsiteX112" fmla="*/ 8659173 w 12192122"/>
              <a:gd name="connsiteY112" fmla="*/ 525516 h 757990"/>
              <a:gd name="connsiteX113" fmla="*/ 8838334 w 12192122"/>
              <a:gd name="connsiteY113" fmla="*/ 507400 h 757990"/>
              <a:gd name="connsiteX114" fmla="*/ 8954551 w 12192122"/>
              <a:gd name="connsiteY114" fmla="*/ 496016 h 757990"/>
              <a:gd name="connsiteX115" fmla="*/ 9060603 w 12192122"/>
              <a:gd name="connsiteY115" fmla="*/ 483775 h 757990"/>
              <a:gd name="connsiteX116" fmla="*/ 9212456 w 12192122"/>
              <a:gd name="connsiteY116" fmla="*/ 470555 h 757990"/>
              <a:gd name="connsiteX117" fmla="*/ 9446358 w 12192122"/>
              <a:gd name="connsiteY117" fmla="*/ 443747 h 757990"/>
              <a:gd name="connsiteX118" fmla="*/ 9642665 w 12192122"/>
              <a:gd name="connsiteY118" fmla="*/ 420244 h 757990"/>
              <a:gd name="connsiteX119" fmla="*/ 9796110 w 12192122"/>
              <a:gd name="connsiteY119" fmla="*/ 403964 h 757990"/>
              <a:gd name="connsiteX120" fmla="*/ 9904244 w 12192122"/>
              <a:gd name="connsiteY120" fmla="*/ 391355 h 757990"/>
              <a:gd name="connsiteX121" fmla="*/ 10055117 w 12192122"/>
              <a:gd name="connsiteY121" fmla="*/ 371526 h 757990"/>
              <a:gd name="connsiteX122" fmla="*/ 10159087 w 12192122"/>
              <a:gd name="connsiteY122" fmla="*/ 358427 h 757990"/>
              <a:gd name="connsiteX123" fmla="*/ 10258650 w 12192122"/>
              <a:gd name="connsiteY123" fmla="*/ 343860 h 757990"/>
              <a:gd name="connsiteX124" fmla="*/ 10366293 w 12192122"/>
              <a:gd name="connsiteY124" fmla="*/ 328927 h 757990"/>
              <a:gd name="connsiteX125" fmla="*/ 10446016 w 12192122"/>
              <a:gd name="connsiteY125" fmla="*/ 316564 h 757990"/>
              <a:gd name="connsiteX126" fmla="*/ 10551947 w 12192122"/>
              <a:gd name="connsiteY126" fmla="*/ 302486 h 757990"/>
              <a:gd name="connsiteX127" fmla="*/ 10666939 w 12192122"/>
              <a:gd name="connsiteY127" fmla="*/ 284124 h 757990"/>
              <a:gd name="connsiteX128" fmla="*/ 10799687 w 12192122"/>
              <a:gd name="connsiteY128" fmla="*/ 264417 h 757990"/>
              <a:gd name="connsiteX129" fmla="*/ 10887002 w 12192122"/>
              <a:gd name="connsiteY129" fmla="*/ 248993 h 757990"/>
              <a:gd name="connsiteX130" fmla="*/ 11089799 w 12192122"/>
              <a:gd name="connsiteY130" fmla="*/ 215820 h 757990"/>
              <a:gd name="connsiteX131" fmla="*/ 11262349 w 12192122"/>
              <a:gd name="connsiteY131" fmla="*/ 185217 h 757990"/>
              <a:gd name="connsiteX132" fmla="*/ 11456573 w 12192122"/>
              <a:gd name="connsiteY132" fmla="*/ 150087 h 757990"/>
              <a:gd name="connsiteX133" fmla="*/ 11638797 w 12192122"/>
              <a:gd name="connsiteY133" fmla="*/ 116178 h 757990"/>
              <a:gd name="connsiteX134" fmla="*/ 11815020 w 12192122"/>
              <a:gd name="connsiteY134" fmla="*/ 80435 h 757990"/>
              <a:gd name="connsiteX135" fmla="*/ 12065699 w 12192122"/>
              <a:gd name="connsiteY135" fmla="*/ 26452 h 75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2192122" h="757990">
                <a:moveTo>
                  <a:pt x="12192122" y="0"/>
                </a:moveTo>
                <a:lnTo>
                  <a:pt x="12192122" y="90679"/>
                </a:lnTo>
                <a:lnTo>
                  <a:pt x="12062516" y="117771"/>
                </a:lnTo>
                <a:cubicBezTo>
                  <a:pt x="12007653" y="129032"/>
                  <a:pt x="11952790" y="140171"/>
                  <a:pt x="11897927" y="151065"/>
                </a:cubicBezTo>
                <a:cubicBezTo>
                  <a:pt x="11837798" y="162939"/>
                  <a:pt x="11777546" y="174569"/>
                  <a:pt x="11717417" y="186075"/>
                </a:cubicBezTo>
                <a:cubicBezTo>
                  <a:pt x="11665005" y="196113"/>
                  <a:pt x="11612713" y="206272"/>
                  <a:pt x="11560176" y="215575"/>
                </a:cubicBezTo>
                <a:cubicBezTo>
                  <a:pt x="11494048" y="227326"/>
                  <a:pt x="11427672" y="238466"/>
                  <a:pt x="11361421" y="249728"/>
                </a:cubicBezTo>
                <a:cubicBezTo>
                  <a:pt x="11291984" y="261479"/>
                  <a:pt x="11222426" y="273352"/>
                  <a:pt x="11152868" y="284614"/>
                </a:cubicBezTo>
                <a:cubicBezTo>
                  <a:pt x="11082574" y="295999"/>
                  <a:pt x="11012158" y="306404"/>
                  <a:pt x="10941865" y="317543"/>
                </a:cubicBezTo>
                <a:cubicBezTo>
                  <a:pt x="10887125" y="326111"/>
                  <a:pt x="10832507" y="335292"/>
                  <a:pt x="10777767" y="343616"/>
                </a:cubicBezTo>
                <a:cubicBezTo>
                  <a:pt x="10752294" y="347533"/>
                  <a:pt x="10726577" y="349370"/>
                  <a:pt x="10701105" y="353041"/>
                </a:cubicBezTo>
                <a:cubicBezTo>
                  <a:pt x="10664612" y="358183"/>
                  <a:pt x="10628240" y="364303"/>
                  <a:pt x="10591747" y="369689"/>
                </a:cubicBezTo>
                <a:cubicBezTo>
                  <a:pt x="10567009" y="373362"/>
                  <a:pt x="10542150" y="376544"/>
                  <a:pt x="10517290" y="379849"/>
                </a:cubicBezTo>
                <a:cubicBezTo>
                  <a:pt x="10474795" y="385603"/>
                  <a:pt x="10432424" y="391479"/>
                  <a:pt x="10389807" y="396865"/>
                </a:cubicBezTo>
                <a:cubicBezTo>
                  <a:pt x="10338740" y="403352"/>
                  <a:pt x="10287673" y="409472"/>
                  <a:pt x="10236729" y="415961"/>
                </a:cubicBezTo>
                <a:cubicBezTo>
                  <a:pt x="10190315" y="421836"/>
                  <a:pt x="10143903" y="428078"/>
                  <a:pt x="10097490" y="433832"/>
                </a:cubicBezTo>
                <a:cubicBezTo>
                  <a:pt x="10058914" y="438606"/>
                  <a:pt x="10020216" y="443135"/>
                  <a:pt x="9981640" y="447664"/>
                </a:cubicBezTo>
                <a:cubicBezTo>
                  <a:pt x="9942942" y="452316"/>
                  <a:pt x="9904367" y="457212"/>
                  <a:pt x="9865668" y="461619"/>
                </a:cubicBezTo>
                <a:cubicBezTo>
                  <a:pt x="9823665" y="466393"/>
                  <a:pt x="9781660" y="470800"/>
                  <a:pt x="9739778" y="475573"/>
                </a:cubicBezTo>
                <a:cubicBezTo>
                  <a:pt x="9696548" y="480592"/>
                  <a:pt x="9653442" y="486223"/>
                  <a:pt x="9610213" y="490997"/>
                </a:cubicBezTo>
                <a:cubicBezTo>
                  <a:pt x="9580088" y="494303"/>
                  <a:pt x="9549716" y="496506"/>
                  <a:pt x="9519469" y="499321"/>
                </a:cubicBezTo>
                <a:cubicBezTo>
                  <a:pt x="9465585" y="504462"/>
                  <a:pt x="9411702" y="509604"/>
                  <a:pt x="9357819" y="514868"/>
                </a:cubicBezTo>
                <a:cubicBezTo>
                  <a:pt x="9300751" y="520498"/>
                  <a:pt x="9243684" y="526373"/>
                  <a:pt x="9186494" y="532005"/>
                </a:cubicBezTo>
                <a:cubicBezTo>
                  <a:pt x="9122080" y="538370"/>
                  <a:pt x="9057664" y="544612"/>
                  <a:pt x="8993248" y="550611"/>
                </a:cubicBezTo>
                <a:cubicBezTo>
                  <a:pt x="8943285" y="555262"/>
                  <a:pt x="8893443" y="559547"/>
                  <a:pt x="8843478" y="563831"/>
                </a:cubicBezTo>
                <a:cubicBezTo>
                  <a:pt x="8768408" y="570319"/>
                  <a:pt x="8693339" y="576684"/>
                  <a:pt x="8618392" y="582926"/>
                </a:cubicBezTo>
                <a:cubicBezTo>
                  <a:pt x="8564387" y="587334"/>
                  <a:pt x="8510503" y="591373"/>
                  <a:pt x="8456498" y="595658"/>
                </a:cubicBezTo>
                <a:cubicBezTo>
                  <a:pt x="8393919" y="600676"/>
                  <a:pt x="8331341" y="606185"/>
                  <a:pt x="8268764" y="610713"/>
                </a:cubicBezTo>
                <a:cubicBezTo>
                  <a:pt x="8221983" y="614141"/>
                  <a:pt x="8175080" y="616099"/>
                  <a:pt x="8128300" y="619527"/>
                </a:cubicBezTo>
                <a:cubicBezTo>
                  <a:pt x="8092785" y="622098"/>
                  <a:pt x="8057272" y="626016"/>
                  <a:pt x="8021758" y="629075"/>
                </a:cubicBezTo>
                <a:cubicBezTo>
                  <a:pt x="7999347" y="631034"/>
                  <a:pt x="7976937" y="632993"/>
                  <a:pt x="7954526" y="634339"/>
                </a:cubicBezTo>
                <a:cubicBezTo>
                  <a:pt x="7866721" y="639724"/>
                  <a:pt x="7778916" y="644988"/>
                  <a:pt x="7691111" y="650008"/>
                </a:cubicBezTo>
                <a:cubicBezTo>
                  <a:pt x="7653514" y="652089"/>
                  <a:pt x="7615673" y="652946"/>
                  <a:pt x="7578077" y="655271"/>
                </a:cubicBezTo>
                <a:cubicBezTo>
                  <a:pt x="7538522" y="657597"/>
                  <a:pt x="7499089" y="661024"/>
                  <a:pt x="7459533" y="663962"/>
                </a:cubicBezTo>
                <a:cubicBezTo>
                  <a:pt x="7431857" y="666043"/>
                  <a:pt x="7404180" y="668613"/>
                  <a:pt x="7376382" y="669960"/>
                </a:cubicBezTo>
                <a:cubicBezTo>
                  <a:pt x="7313560" y="673143"/>
                  <a:pt x="7250736" y="675469"/>
                  <a:pt x="7188035" y="678407"/>
                </a:cubicBezTo>
                <a:cubicBezTo>
                  <a:pt x="7108068" y="682201"/>
                  <a:pt x="7028100" y="686363"/>
                  <a:pt x="6948132" y="690158"/>
                </a:cubicBezTo>
                <a:cubicBezTo>
                  <a:pt x="6858980" y="694442"/>
                  <a:pt x="6769705" y="698972"/>
                  <a:pt x="6680552" y="702643"/>
                </a:cubicBezTo>
                <a:cubicBezTo>
                  <a:pt x="6576092" y="707050"/>
                  <a:pt x="6471510" y="710845"/>
                  <a:pt x="6367049" y="714640"/>
                </a:cubicBezTo>
                <a:cubicBezTo>
                  <a:pt x="6287694" y="717578"/>
                  <a:pt x="6208216" y="719659"/>
                  <a:pt x="6128861" y="722596"/>
                </a:cubicBezTo>
                <a:cubicBezTo>
                  <a:pt x="6054772" y="725412"/>
                  <a:pt x="5980804" y="729084"/>
                  <a:pt x="5906715" y="732389"/>
                </a:cubicBezTo>
                <a:cubicBezTo>
                  <a:pt x="5898143" y="732757"/>
                  <a:pt x="5889571" y="733491"/>
                  <a:pt x="5880875" y="733613"/>
                </a:cubicBezTo>
                <a:cubicBezTo>
                  <a:pt x="5789519" y="735205"/>
                  <a:pt x="5698162" y="736796"/>
                  <a:pt x="5606682" y="738387"/>
                </a:cubicBezTo>
                <a:cubicBezTo>
                  <a:pt x="5381475" y="742304"/>
                  <a:pt x="5156390" y="746711"/>
                  <a:pt x="4931182" y="750260"/>
                </a:cubicBezTo>
                <a:cubicBezTo>
                  <a:pt x="4805291" y="752219"/>
                  <a:pt x="4679522" y="753322"/>
                  <a:pt x="4553631" y="754301"/>
                </a:cubicBezTo>
                <a:cubicBezTo>
                  <a:pt x="4361488" y="755892"/>
                  <a:pt x="4169467" y="758218"/>
                  <a:pt x="3977325" y="757973"/>
                </a:cubicBezTo>
                <a:cubicBezTo>
                  <a:pt x="3787264" y="757728"/>
                  <a:pt x="3597079" y="754545"/>
                  <a:pt x="3407018" y="752587"/>
                </a:cubicBezTo>
                <a:cubicBezTo>
                  <a:pt x="3324847" y="751729"/>
                  <a:pt x="3242796" y="750384"/>
                  <a:pt x="3160624" y="749405"/>
                </a:cubicBezTo>
                <a:cubicBezTo>
                  <a:pt x="3154012" y="749281"/>
                  <a:pt x="3147398" y="750016"/>
                  <a:pt x="3140786" y="750260"/>
                </a:cubicBezTo>
                <a:cubicBezTo>
                  <a:pt x="3111639" y="749037"/>
                  <a:pt x="3082616" y="747078"/>
                  <a:pt x="3053471" y="746467"/>
                </a:cubicBezTo>
                <a:cubicBezTo>
                  <a:pt x="2914476" y="743529"/>
                  <a:pt x="2775359" y="740957"/>
                  <a:pt x="2636364" y="738019"/>
                </a:cubicBezTo>
                <a:cubicBezTo>
                  <a:pt x="2562887" y="736428"/>
                  <a:pt x="2489410" y="734837"/>
                  <a:pt x="2415932" y="732267"/>
                </a:cubicBezTo>
                <a:cubicBezTo>
                  <a:pt x="2340618" y="729574"/>
                  <a:pt x="2265305" y="725534"/>
                  <a:pt x="2189868" y="722474"/>
                </a:cubicBezTo>
                <a:cubicBezTo>
                  <a:pt x="2144924" y="720638"/>
                  <a:pt x="2099858" y="720026"/>
                  <a:pt x="2054914" y="718434"/>
                </a:cubicBezTo>
                <a:cubicBezTo>
                  <a:pt x="1945066" y="714517"/>
                  <a:pt x="1835340" y="710233"/>
                  <a:pt x="1725614" y="706316"/>
                </a:cubicBezTo>
                <a:cubicBezTo>
                  <a:pt x="1672710" y="704358"/>
                  <a:pt x="1619684" y="703501"/>
                  <a:pt x="1566903" y="700930"/>
                </a:cubicBezTo>
                <a:cubicBezTo>
                  <a:pt x="1502243" y="697869"/>
                  <a:pt x="1437583" y="693462"/>
                  <a:pt x="1372801" y="689791"/>
                </a:cubicBezTo>
                <a:cubicBezTo>
                  <a:pt x="1346349" y="688322"/>
                  <a:pt x="1319896" y="687220"/>
                  <a:pt x="1293568" y="685751"/>
                </a:cubicBezTo>
                <a:cubicBezTo>
                  <a:pt x="1230867" y="682201"/>
                  <a:pt x="1168167" y="678161"/>
                  <a:pt x="1105466" y="674856"/>
                </a:cubicBezTo>
                <a:cubicBezTo>
                  <a:pt x="1063829" y="672653"/>
                  <a:pt x="1022192" y="671674"/>
                  <a:pt x="980554" y="669715"/>
                </a:cubicBezTo>
                <a:cubicBezTo>
                  <a:pt x="958144" y="668736"/>
                  <a:pt x="935611" y="667267"/>
                  <a:pt x="913200" y="665431"/>
                </a:cubicBezTo>
                <a:cubicBezTo>
                  <a:pt x="871073" y="662125"/>
                  <a:pt x="828946" y="657842"/>
                  <a:pt x="786819" y="654904"/>
                </a:cubicBezTo>
                <a:cubicBezTo>
                  <a:pt x="750570" y="652455"/>
                  <a:pt x="714199" y="651477"/>
                  <a:pt x="677828" y="649640"/>
                </a:cubicBezTo>
                <a:cubicBezTo>
                  <a:pt x="650151" y="648293"/>
                  <a:pt x="622353" y="646825"/>
                  <a:pt x="594676" y="644988"/>
                </a:cubicBezTo>
                <a:cubicBezTo>
                  <a:pt x="539323" y="641439"/>
                  <a:pt x="483848" y="637644"/>
                  <a:pt x="428495" y="633850"/>
                </a:cubicBezTo>
                <a:cubicBezTo>
                  <a:pt x="404125" y="632135"/>
                  <a:pt x="379755" y="629933"/>
                  <a:pt x="355386" y="627851"/>
                </a:cubicBezTo>
                <a:cubicBezTo>
                  <a:pt x="319259" y="624791"/>
                  <a:pt x="283010" y="621731"/>
                  <a:pt x="246884" y="618793"/>
                </a:cubicBezTo>
                <a:cubicBezTo>
                  <a:pt x="199491" y="614998"/>
                  <a:pt x="152099" y="610713"/>
                  <a:pt x="104706" y="607531"/>
                </a:cubicBezTo>
                <a:cubicBezTo>
                  <a:pt x="69804" y="605205"/>
                  <a:pt x="34902" y="604226"/>
                  <a:pt x="0" y="602635"/>
                </a:cubicBezTo>
                <a:lnTo>
                  <a:pt x="0" y="578765"/>
                </a:lnTo>
                <a:cubicBezTo>
                  <a:pt x="22043" y="581335"/>
                  <a:pt x="43964" y="584396"/>
                  <a:pt x="66008" y="586355"/>
                </a:cubicBezTo>
                <a:cubicBezTo>
                  <a:pt x="109482" y="590026"/>
                  <a:pt x="152833" y="593210"/>
                  <a:pt x="196307" y="596392"/>
                </a:cubicBezTo>
                <a:cubicBezTo>
                  <a:pt x="248353" y="600187"/>
                  <a:pt x="300523" y="603614"/>
                  <a:pt x="352569" y="607408"/>
                </a:cubicBezTo>
                <a:cubicBezTo>
                  <a:pt x="397389" y="610713"/>
                  <a:pt x="442211" y="614386"/>
                  <a:pt x="487032" y="617446"/>
                </a:cubicBezTo>
                <a:cubicBezTo>
                  <a:pt x="516056" y="619405"/>
                  <a:pt x="545201" y="620384"/>
                  <a:pt x="574225" y="622221"/>
                </a:cubicBezTo>
                <a:cubicBezTo>
                  <a:pt x="617699" y="625036"/>
                  <a:pt x="661173" y="628340"/>
                  <a:pt x="704648" y="631156"/>
                </a:cubicBezTo>
                <a:cubicBezTo>
                  <a:pt x="748244" y="633972"/>
                  <a:pt x="791841" y="636542"/>
                  <a:pt x="835437" y="639112"/>
                </a:cubicBezTo>
                <a:cubicBezTo>
                  <a:pt x="897525" y="642663"/>
                  <a:pt x="959613" y="646335"/>
                  <a:pt x="1021702" y="649640"/>
                </a:cubicBezTo>
                <a:cubicBezTo>
                  <a:pt x="1058685" y="651599"/>
                  <a:pt x="1095791" y="652455"/>
                  <a:pt x="1132775" y="654537"/>
                </a:cubicBezTo>
                <a:cubicBezTo>
                  <a:pt x="1194863" y="658086"/>
                  <a:pt x="1256829" y="662983"/>
                  <a:pt x="1318918" y="665920"/>
                </a:cubicBezTo>
                <a:cubicBezTo>
                  <a:pt x="1421418" y="670695"/>
                  <a:pt x="1523919" y="674366"/>
                  <a:pt x="1626419" y="678407"/>
                </a:cubicBezTo>
                <a:cubicBezTo>
                  <a:pt x="1720960" y="682201"/>
                  <a:pt x="1815624" y="686118"/>
                  <a:pt x="1910165" y="689669"/>
                </a:cubicBezTo>
                <a:cubicBezTo>
                  <a:pt x="2043158" y="694565"/>
                  <a:pt x="2176029" y="699461"/>
                  <a:pt x="2309023" y="703745"/>
                </a:cubicBezTo>
                <a:cubicBezTo>
                  <a:pt x="2397074" y="706560"/>
                  <a:pt x="2485123" y="708641"/>
                  <a:pt x="2573174" y="710723"/>
                </a:cubicBezTo>
                <a:cubicBezTo>
                  <a:pt x="2732007" y="714395"/>
                  <a:pt x="2890963" y="717944"/>
                  <a:pt x="3049918" y="721005"/>
                </a:cubicBezTo>
                <a:cubicBezTo>
                  <a:pt x="3110905" y="722229"/>
                  <a:pt x="3171769" y="722107"/>
                  <a:pt x="3232755" y="722596"/>
                </a:cubicBezTo>
                <a:cubicBezTo>
                  <a:pt x="3499599" y="724799"/>
                  <a:pt x="3766566" y="727125"/>
                  <a:pt x="4033412" y="729329"/>
                </a:cubicBezTo>
                <a:cubicBezTo>
                  <a:pt x="4052639" y="729451"/>
                  <a:pt x="4071866" y="728716"/>
                  <a:pt x="4090970" y="728472"/>
                </a:cubicBezTo>
                <a:cubicBezTo>
                  <a:pt x="4098195" y="728840"/>
                  <a:pt x="4105541" y="729451"/>
                  <a:pt x="4112767" y="729329"/>
                </a:cubicBezTo>
                <a:cubicBezTo>
                  <a:pt x="4269029" y="727003"/>
                  <a:pt x="4425291" y="724677"/>
                  <a:pt x="4581552" y="722351"/>
                </a:cubicBezTo>
                <a:cubicBezTo>
                  <a:pt x="4750428" y="719903"/>
                  <a:pt x="4919303" y="718434"/>
                  <a:pt x="5088177" y="715130"/>
                </a:cubicBezTo>
                <a:cubicBezTo>
                  <a:pt x="5266238" y="711702"/>
                  <a:pt x="5444297" y="707172"/>
                  <a:pt x="5622358" y="702276"/>
                </a:cubicBezTo>
                <a:cubicBezTo>
                  <a:pt x="5747391" y="698848"/>
                  <a:pt x="5872425" y="694075"/>
                  <a:pt x="5997459" y="689545"/>
                </a:cubicBezTo>
                <a:cubicBezTo>
                  <a:pt x="6098612" y="685874"/>
                  <a:pt x="6199889" y="681711"/>
                  <a:pt x="6301043" y="677917"/>
                </a:cubicBezTo>
                <a:cubicBezTo>
                  <a:pt x="6380397" y="674979"/>
                  <a:pt x="6459753" y="672408"/>
                  <a:pt x="6539230" y="669470"/>
                </a:cubicBezTo>
                <a:cubicBezTo>
                  <a:pt x="6567030" y="668491"/>
                  <a:pt x="6594707" y="667145"/>
                  <a:pt x="6622506" y="665309"/>
                </a:cubicBezTo>
                <a:cubicBezTo>
                  <a:pt x="6673327" y="662003"/>
                  <a:pt x="6724027" y="657597"/>
                  <a:pt x="6774849" y="654781"/>
                </a:cubicBezTo>
                <a:cubicBezTo>
                  <a:pt x="6820405" y="652211"/>
                  <a:pt x="6866083" y="651353"/>
                  <a:pt x="6911761" y="649640"/>
                </a:cubicBezTo>
                <a:cubicBezTo>
                  <a:pt x="6944826" y="648293"/>
                  <a:pt x="6977890" y="647070"/>
                  <a:pt x="7010832" y="645234"/>
                </a:cubicBezTo>
                <a:cubicBezTo>
                  <a:pt x="7068268" y="641928"/>
                  <a:pt x="7125702" y="638133"/>
                  <a:pt x="7183014" y="634706"/>
                </a:cubicBezTo>
                <a:cubicBezTo>
                  <a:pt x="7219997" y="632503"/>
                  <a:pt x="7256982" y="631278"/>
                  <a:pt x="7293964" y="628708"/>
                </a:cubicBezTo>
                <a:cubicBezTo>
                  <a:pt x="7336091" y="625892"/>
                  <a:pt x="7378096" y="621609"/>
                  <a:pt x="7420345" y="618915"/>
                </a:cubicBezTo>
                <a:cubicBezTo>
                  <a:pt x="7473740" y="615366"/>
                  <a:pt x="7527378" y="613039"/>
                  <a:pt x="7580771" y="609734"/>
                </a:cubicBezTo>
                <a:cubicBezTo>
                  <a:pt x="7634165" y="606430"/>
                  <a:pt x="7687558" y="602513"/>
                  <a:pt x="7740952" y="598840"/>
                </a:cubicBezTo>
                <a:cubicBezTo>
                  <a:pt x="7774507" y="596514"/>
                  <a:pt x="7808184" y="594066"/>
                  <a:pt x="7841738" y="591617"/>
                </a:cubicBezTo>
                <a:cubicBezTo>
                  <a:pt x="7877987" y="588803"/>
                  <a:pt x="7914113" y="585620"/>
                  <a:pt x="7950239" y="583049"/>
                </a:cubicBezTo>
                <a:cubicBezTo>
                  <a:pt x="7977916" y="581091"/>
                  <a:pt x="8005714" y="579866"/>
                  <a:pt x="8033391" y="577786"/>
                </a:cubicBezTo>
                <a:cubicBezTo>
                  <a:pt x="8082744" y="574114"/>
                  <a:pt x="8132218" y="570073"/>
                  <a:pt x="8181571" y="566278"/>
                </a:cubicBezTo>
                <a:cubicBezTo>
                  <a:pt x="8202021" y="564687"/>
                  <a:pt x="8222473" y="563096"/>
                  <a:pt x="8242802" y="561260"/>
                </a:cubicBezTo>
                <a:cubicBezTo>
                  <a:pt x="8280887" y="557710"/>
                  <a:pt x="8318973" y="553915"/>
                  <a:pt x="8357058" y="550488"/>
                </a:cubicBezTo>
                <a:cubicBezTo>
                  <a:pt x="8390613" y="547550"/>
                  <a:pt x="8424168" y="545102"/>
                  <a:pt x="8457845" y="542286"/>
                </a:cubicBezTo>
                <a:cubicBezTo>
                  <a:pt x="8505849" y="538370"/>
                  <a:pt x="8553978" y="534453"/>
                  <a:pt x="8601982" y="530413"/>
                </a:cubicBezTo>
                <a:cubicBezTo>
                  <a:pt x="8621086" y="528822"/>
                  <a:pt x="8640191" y="527353"/>
                  <a:pt x="8659173" y="525516"/>
                </a:cubicBezTo>
                <a:cubicBezTo>
                  <a:pt x="8718934" y="519519"/>
                  <a:pt x="8778572" y="513397"/>
                  <a:pt x="8838334" y="507400"/>
                </a:cubicBezTo>
                <a:cubicBezTo>
                  <a:pt x="8877032" y="503483"/>
                  <a:pt x="8915852" y="500055"/>
                  <a:pt x="8954551" y="496016"/>
                </a:cubicBezTo>
                <a:cubicBezTo>
                  <a:pt x="8989943" y="492221"/>
                  <a:pt x="9025210" y="487202"/>
                  <a:pt x="9060603" y="483775"/>
                </a:cubicBezTo>
                <a:cubicBezTo>
                  <a:pt x="9111180" y="478879"/>
                  <a:pt x="9161879" y="475941"/>
                  <a:pt x="9212456" y="470555"/>
                </a:cubicBezTo>
                <a:cubicBezTo>
                  <a:pt x="9290464" y="462353"/>
                  <a:pt x="9368350" y="452928"/>
                  <a:pt x="9446358" y="443747"/>
                </a:cubicBezTo>
                <a:cubicBezTo>
                  <a:pt x="9511875" y="436036"/>
                  <a:pt x="9577147" y="427712"/>
                  <a:pt x="9642665" y="420244"/>
                </a:cubicBezTo>
                <a:cubicBezTo>
                  <a:pt x="9693731" y="414368"/>
                  <a:pt x="9745043" y="409595"/>
                  <a:pt x="9796110" y="403964"/>
                </a:cubicBezTo>
                <a:cubicBezTo>
                  <a:pt x="9832114" y="400047"/>
                  <a:pt x="9868241" y="395885"/>
                  <a:pt x="9904244" y="391355"/>
                </a:cubicBezTo>
                <a:cubicBezTo>
                  <a:pt x="9954576" y="384990"/>
                  <a:pt x="10004907" y="378135"/>
                  <a:pt x="10055117" y="371526"/>
                </a:cubicBezTo>
                <a:cubicBezTo>
                  <a:pt x="10089774" y="366997"/>
                  <a:pt x="10124432" y="363080"/>
                  <a:pt x="10159087" y="358427"/>
                </a:cubicBezTo>
                <a:cubicBezTo>
                  <a:pt x="10192275" y="353899"/>
                  <a:pt x="10225462" y="348513"/>
                  <a:pt x="10258650" y="343860"/>
                </a:cubicBezTo>
                <a:cubicBezTo>
                  <a:pt x="10294531" y="338720"/>
                  <a:pt x="10330412" y="334068"/>
                  <a:pt x="10366293" y="328927"/>
                </a:cubicBezTo>
                <a:cubicBezTo>
                  <a:pt x="10392868" y="325132"/>
                  <a:pt x="10419442" y="320358"/>
                  <a:pt x="10446016" y="316564"/>
                </a:cubicBezTo>
                <a:cubicBezTo>
                  <a:pt x="10481285" y="311668"/>
                  <a:pt x="10516678" y="307750"/>
                  <a:pt x="10551947" y="302486"/>
                </a:cubicBezTo>
                <a:cubicBezTo>
                  <a:pt x="10590277" y="296855"/>
                  <a:pt x="10628485" y="290000"/>
                  <a:pt x="10666939" y="284124"/>
                </a:cubicBezTo>
                <a:cubicBezTo>
                  <a:pt x="10711148" y="277392"/>
                  <a:pt x="10755478" y="271394"/>
                  <a:pt x="10799687" y="264417"/>
                </a:cubicBezTo>
                <a:cubicBezTo>
                  <a:pt x="10828832" y="259888"/>
                  <a:pt x="10857857" y="253890"/>
                  <a:pt x="10887002" y="248993"/>
                </a:cubicBezTo>
                <a:cubicBezTo>
                  <a:pt x="10954601" y="237854"/>
                  <a:pt x="11022200" y="227326"/>
                  <a:pt x="11089799" y="215820"/>
                </a:cubicBezTo>
                <a:cubicBezTo>
                  <a:pt x="11147357" y="206028"/>
                  <a:pt x="11204791" y="195500"/>
                  <a:pt x="11262349" y="185217"/>
                </a:cubicBezTo>
                <a:cubicBezTo>
                  <a:pt x="11327131" y="173589"/>
                  <a:pt x="11391790" y="161838"/>
                  <a:pt x="11456573" y="150087"/>
                </a:cubicBezTo>
                <a:cubicBezTo>
                  <a:pt x="11517315" y="138947"/>
                  <a:pt x="11578178" y="127930"/>
                  <a:pt x="11638797" y="116178"/>
                </a:cubicBezTo>
                <a:cubicBezTo>
                  <a:pt x="11697579" y="104795"/>
                  <a:pt x="11756361" y="92799"/>
                  <a:pt x="11815020" y="80435"/>
                </a:cubicBezTo>
                <a:cubicBezTo>
                  <a:pt x="11898661" y="62808"/>
                  <a:pt x="11982181" y="44569"/>
                  <a:pt x="12065699" y="26452"/>
                </a:cubicBezTo>
                <a:close/>
              </a:path>
            </a:pathLst>
          </a:custGeom>
          <a:solidFill>
            <a:srgbClr val="636466">
              <a:alpha val="50196"/>
            </a:srgbClr>
          </a:solidFill>
        </p:spPr>
        <p:txBody>
          <a:bodyPr wrap="square">
            <a:noAutofit/>
          </a:bodyPr>
          <a:lstStyle/>
          <a:p>
            <a:pPr lvl="0"/>
            <a:r>
              <a:rPr lang="de-DE"/>
              <a:t> 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66BD41B-8B6A-4177-920D-ED48334BD2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" y="5413567"/>
            <a:ext cx="12189666" cy="1454961"/>
          </a:xfrm>
          <a:custGeom>
            <a:avLst/>
            <a:gdLst>
              <a:gd name="connsiteX0" fmla="*/ 11350859 w 12189666"/>
              <a:gd name="connsiteY0" fmla="*/ 1092705 h 1454961"/>
              <a:gd name="connsiteX1" fmla="*/ 11350859 w 12189666"/>
              <a:gd name="connsiteY1" fmla="*/ 1109593 h 1454961"/>
              <a:gd name="connsiteX2" fmla="*/ 11342315 w 12189666"/>
              <a:gd name="connsiteY2" fmla="*/ 1114518 h 1454961"/>
              <a:gd name="connsiteX3" fmla="*/ 11332112 w 12189666"/>
              <a:gd name="connsiteY3" fmla="*/ 1116629 h 1454961"/>
              <a:gd name="connsiteX4" fmla="*/ 11322111 w 12189666"/>
              <a:gd name="connsiteY4" fmla="*/ 1114015 h 1454961"/>
              <a:gd name="connsiteX5" fmla="*/ 11318844 w 12189666"/>
              <a:gd name="connsiteY5" fmla="*/ 1106175 h 1454961"/>
              <a:gd name="connsiteX6" fmla="*/ 11321659 w 12189666"/>
              <a:gd name="connsiteY6" fmla="*/ 1098937 h 1454961"/>
              <a:gd name="connsiteX7" fmla="*/ 11329047 w 12189666"/>
              <a:gd name="connsiteY7" fmla="*/ 1095068 h 1454961"/>
              <a:gd name="connsiteX8" fmla="*/ 11339451 w 12189666"/>
              <a:gd name="connsiteY8" fmla="*/ 1093509 h 1454961"/>
              <a:gd name="connsiteX9" fmla="*/ 11350859 w 12189666"/>
              <a:gd name="connsiteY9" fmla="*/ 1092705 h 1454961"/>
              <a:gd name="connsiteX10" fmla="*/ 10858417 w 12189666"/>
              <a:gd name="connsiteY10" fmla="*/ 1092705 h 1454961"/>
              <a:gd name="connsiteX11" fmla="*/ 10858417 w 12189666"/>
              <a:gd name="connsiteY11" fmla="*/ 1109593 h 1454961"/>
              <a:gd name="connsiteX12" fmla="*/ 10849872 w 12189666"/>
              <a:gd name="connsiteY12" fmla="*/ 1114518 h 1454961"/>
              <a:gd name="connsiteX13" fmla="*/ 10839670 w 12189666"/>
              <a:gd name="connsiteY13" fmla="*/ 1116629 h 1454961"/>
              <a:gd name="connsiteX14" fmla="*/ 10829669 w 12189666"/>
              <a:gd name="connsiteY14" fmla="*/ 1114015 h 1454961"/>
              <a:gd name="connsiteX15" fmla="*/ 10826402 w 12189666"/>
              <a:gd name="connsiteY15" fmla="*/ 1106175 h 1454961"/>
              <a:gd name="connsiteX16" fmla="*/ 10829216 w 12189666"/>
              <a:gd name="connsiteY16" fmla="*/ 1098937 h 1454961"/>
              <a:gd name="connsiteX17" fmla="*/ 10836605 w 12189666"/>
              <a:gd name="connsiteY17" fmla="*/ 1095068 h 1454961"/>
              <a:gd name="connsiteX18" fmla="*/ 10847008 w 12189666"/>
              <a:gd name="connsiteY18" fmla="*/ 1093509 h 1454961"/>
              <a:gd name="connsiteX19" fmla="*/ 10858417 w 12189666"/>
              <a:gd name="connsiteY19" fmla="*/ 1092705 h 1454961"/>
              <a:gd name="connsiteX20" fmla="*/ 11113233 w 12189666"/>
              <a:gd name="connsiteY20" fmla="*/ 1082100 h 1454961"/>
              <a:gd name="connsiteX21" fmla="*/ 11140222 w 12189666"/>
              <a:gd name="connsiteY21" fmla="*/ 1107431 h 1454961"/>
              <a:gd name="connsiteX22" fmla="*/ 11131477 w 12189666"/>
              <a:gd name="connsiteY22" fmla="*/ 1114970 h 1454961"/>
              <a:gd name="connsiteX23" fmla="*/ 11121073 w 12189666"/>
              <a:gd name="connsiteY23" fmla="*/ 1117432 h 1454961"/>
              <a:gd name="connsiteX24" fmla="*/ 11107402 w 12189666"/>
              <a:gd name="connsiteY24" fmla="*/ 1112557 h 1454961"/>
              <a:gd name="connsiteX25" fmla="*/ 11102578 w 12189666"/>
              <a:gd name="connsiteY25" fmla="*/ 1099741 h 1454961"/>
              <a:gd name="connsiteX26" fmla="*/ 11103583 w 12189666"/>
              <a:gd name="connsiteY26" fmla="*/ 1093007 h 1454961"/>
              <a:gd name="connsiteX27" fmla="*/ 11106196 w 12189666"/>
              <a:gd name="connsiteY27" fmla="*/ 1087880 h 1454961"/>
              <a:gd name="connsiteX28" fmla="*/ 11109714 w 12189666"/>
              <a:gd name="connsiteY28" fmla="*/ 1084261 h 1454961"/>
              <a:gd name="connsiteX29" fmla="*/ 11113233 w 12189666"/>
              <a:gd name="connsiteY29" fmla="*/ 1082100 h 1454961"/>
              <a:gd name="connsiteX30" fmla="*/ 11543755 w 12189666"/>
              <a:gd name="connsiteY30" fmla="*/ 1071948 h 1454961"/>
              <a:gd name="connsiteX31" fmla="*/ 11555716 w 12189666"/>
              <a:gd name="connsiteY31" fmla="*/ 1077376 h 1454961"/>
              <a:gd name="connsiteX32" fmla="*/ 11559637 w 12189666"/>
              <a:gd name="connsiteY32" fmla="*/ 1093760 h 1454961"/>
              <a:gd name="connsiteX33" fmla="*/ 11554611 w 12189666"/>
              <a:gd name="connsiteY33" fmla="*/ 1110798 h 1454961"/>
              <a:gd name="connsiteX34" fmla="*/ 11540790 w 12189666"/>
              <a:gd name="connsiteY34" fmla="*/ 1116578 h 1454961"/>
              <a:gd name="connsiteX35" fmla="*/ 11533451 w 12189666"/>
              <a:gd name="connsiteY35" fmla="*/ 1115874 h 1454961"/>
              <a:gd name="connsiteX36" fmla="*/ 11525712 w 12189666"/>
              <a:gd name="connsiteY36" fmla="*/ 1113211 h 1454961"/>
              <a:gd name="connsiteX37" fmla="*/ 11525712 w 12189666"/>
              <a:gd name="connsiteY37" fmla="*/ 1078833 h 1454961"/>
              <a:gd name="connsiteX38" fmla="*/ 11534557 w 12189666"/>
              <a:gd name="connsiteY38" fmla="*/ 1073858 h 1454961"/>
              <a:gd name="connsiteX39" fmla="*/ 11543755 w 12189666"/>
              <a:gd name="connsiteY39" fmla="*/ 1071948 h 1454961"/>
              <a:gd name="connsiteX40" fmla="*/ 11611755 w 12189666"/>
              <a:gd name="connsiteY40" fmla="*/ 1070942 h 1454961"/>
              <a:gd name="connsiteX41" fmla="*/ 11625074 w 12189666"/>
              <a:gd name="connsiteY41" fmla="*/ 1076672 h 1454961"/>
              <a:gd name="connsiteX42" fmla="*/ 11629899 w 12189666"/>
              <a:gd name="connsiteY42" fmla="*/ 1094213 h 1454961"/>
              <a:gd name="connsiteX43" fmla="*/ 11625024 w 12189666"/>
              <a:gd name="connsiteY43" fmla="*/ 1111552 h 1454961"/>
              <a:gd name="connsiteX44" fmla="*/ 11611755 w 12189666"/>
              <a:gd name="connsiteY44" fmla="*/ 1117382 h 1454961"/>
              <a:gd name="connsiteX45" fmla="*/ 11598386 w 12189666"/>
              <a:gd name="connsiteY45" fmla="*/ 1111502 h 1454961"/>
              <a:gd name="connsiteX46" fmla="*/ 11593562 w 12189666"/>
              <a:gd name="connsiteY46" fmla="*/ 1094213 h 1454961"/>
              <a:gd name="connsiteX47" fmla="*/ 11598336 w 12189666"/>
              <a:gd name="connsiteY47" fmla="*/ 1076672 h 1454961"/>
              <a:gd name="connsiteX48" fmla="*/ 11611755 w 12189666"/>
              <a:gd name="connsiteY48" fmla="*/ 1070942 h 1454961"/>
              <a:gd name="connsiteX49" fmla="*/ 10889528 w 12189666"/>
              <a:gd name="connsiteY49" fmla="*/ 1063856 h 1454961"/>
              <a:gd name="connsiteX50" fmla="*/ 10889528 w 12189666"/>
              <a:gd name="connsiteY50" fmla="*/ 1124570 h 1454961"/>
              <a:gd name="connsiteX51" fmla="*/ 10900132 w 12189666"/>
              <a:gd name="connsiteY51" fmla="*/ 1124570 h 1454961"/>
              <a:gd name="connsiteX52" fmla="*/ 10900132 w 12189666"/>
              <a:gd name="connsiteY52" fmla="*/ 1063856 h 1454961"/>
              <a:gd name="connsiteX53" fmla="*/ 11688854 w 12189666"/>
              <a:gd name="connsiteY53" fmla="*/ 1063806 h 1454961"/>
              <a:gd name="connsiteX54" fmla="*/ 11679003 w 12189666"/>
              <a:gd name="connsiteY54" fmla="*/ 1065867 h 1454961"/>
              <a:gd name="connsiteX55" fmla="*/ 11667846 w 12189666"/>
              <a:gd name="connsiteY55" fmla="*/ 1072803 h 1454961"/>
              <a:gd name="connsiteX56" fmla="*/ 11667846 w 12189666"/>
              <a:gd name="connsiteY56" fmla="*/ 1063856 h 1454961"/>
              <a:gd name="connsiteX57" fmla="*/ 11657241 w 12189666"/>
              <a:gd name="connsiteY57" fmla="*/ 1063856 h 1454961"/>
              <a:gd name="connsiteX58" fmla="*/ 11657241 w 12189666"/>
              <a:gd name="connsiteY58" fmla="*/ 1124570 h 1454961"/>
              <a:gd name="connsiteX59" fmla="*/ 11667846 w 12189666"/>
              <a:gd name="connsiteY59" fmla="*/ 1124570 h 1454961"/>
              <a:gd name="connsiteX60" fmla="*/ 11667846 w 12189666"/>
              <a:gd name="connsiteY60" fmla="*/ 1081498 h 1454961"/>
              <a:gd name="connsiteX61" fmla="*/ 11676641 w 12189666"/>
              <a:gd name="connsiteY61" fmla="*/ 1076070 h 1454961"/>
              <a:gd name="connsiteX62" fmla="*/ 11686141 w 12189666"/>
              <a:gd name="connsiteY62" fmla="*/ 1073959 h 1454961"/>
              <a:gd name="connsiteX63" fmla="*/ 11691418 w 12189666"/>
              <a:gd name="connsiteY63" fmla="*/ 1074210 h 1454961"/>
              <a:gd name="connsiteX64" fmla="*/ 11696042 w 12189666"/>
              <a:gd name="connsiteY64" fmla="*/ 1075014 h 1454961"/>
              <a:gd name="connsiteX65" fmla="*/ 11696595 w 12189666"/>
              <a:gd name="connsiteY65" fmla="*/ 1075014 h 1454961"/>
              <a:gd name="connsiteX66" fmla="*/ 11696595 w 12189666"/>
              <a:gd name="connsiteY66" fmla="*/ 1064459 h 1454961"/>
              <a:gd name="connsiteX67" fmla="*/ 11692876 w 12189666"/>
              <a:gd name="connsiteY67" fmla="*/ 1063957 h 1454961"/>
              <a:gd name="connsiteX68" fmla="*/ 11688854 w 12189666"/>
              <a:gd name="connsiteY68" fmla="*/ 1063806 h 1454961"/>
              <a:gd name="connsiteX69" fmla="*/ 11296781 w 12189666"/>
              <a:gd name="connsiteY69" fmla="*/ 1063806 h 1454961"/>
              <a:gd name="connsiteX70" fmla="*/ 11286929 w 12189666"/>
              <a:gd name="connsiteY70" fmla="*/ 1065867 h 1454961"/>
              <a:gd name="connsiteX71" fmla="*/ 11275772 w 12189666"/>
              <a:gd name="connsiteY71" fmla="*/ 1072803 h 1454961"/>
              <a:gd name="connsiteX72" fmla="*/ 11275772 w 12189666"/>
              <a:gd name="connsiteY72" fmla="*/ 1063856 h 1454961"/>
              <a:gd name="connsiteX73" fmla="*/ 11265167 w 12189666"/>
              <a:gd name="connsiteY73" fmla="*/ 1063856 h 1454961"/>
              <a:gd name="connsiteX74" fmla="*/ 11265167 w 12189666"/>
              <a:gd name="connsiteY74" fmla="*/ 1124570 h 1454961"/>
              <a:gd name="connsiteX75" fmla="*/ 11275772 w 12189666"/>
              <a:gd name="connsiteY75" fmla="*/ 1124570 h 1454961"/>
              <a:gd name="connsiteX76" fmla="*/ 11275772 w 12189666"/>
              <a:gd name="connsiteY76" fmla="*/ 1081498 h 1454961"/>
              <a:gd name="connsiteX77" fmla="*/ 11284567 w 12189666"/>
              <a:gd name="connsiteY77" fmla="*/ 1076070 h 1454961"/>
              <a:gd name="connsiteX78" fmla="*/ 11294067 w 12189666"/>
              <a:gd name="connsiteY78" fmla="*/ 1073959 h 1454961"/>
              <a:gd name="connsiteX79" fmla="*/ 11299344 w 12189666"/>
              <a:gd name="connsiteY79" fmla="*/ 1074210 h 1454961"/>
              <a:gd name="connsiteX80" fmla="*/ 11303918 w 12189666"/>
              <a:gd name="connsiteY80" fmla="*/ 1075014 h 1454961"/>
              <a:gd name="connsiteX81" fmla="*/ 11304471 w 12189666"/>
              <a:gd name="connsiteY81" fmla="*/ 1075014 h 1454961"/>
              <a:gd name="connsiteX82" fmla="*/ 11304521 w 12189666"/>
              <a:gd name="connsiteY82" fmla="*/ 1075014 h 1454961"/>
              <a:gd name="connsiteX83" fmla="*/ 11304521 w 12189666"/>
              <a:gd name="connsiteY83" fmla="*/ 1064459 h 1454961"/>
              <a:gd name="connsiteX84" fmla="*/ 11300802 w 12189666"/>
              <a:gd name="connsiteY84" fmla="*/ 1063957 h 1454961"/>
              <a:gd name="connsiteX85" fmla="*/ 11296781 w 12189666"/>
              <a:gd name="connsiteY85" fmla="*/ 1063806 h 1454961"/>
              <a:gd name="connsiteX86" fmla="*/ 10804337 w 12189666"/>
              <a:gd name="connsiteY86" fmla="*/ 1063806 h 1454961"/>
              <a:gd name="connsiteX87" fmla="*/ 10794486 w 12189666"/>
              <a:gd name="connsiteY87" fmla="*/ 1065867 h 1454961"/>
              <a:gd name="connsiteX88" fmla="*/ 10783329 w 12189666"/>
              <a:gd name="connsiteY88" fmla="*/ 1072803 h 1454961"/>
              <a:gd name="connsiteX89" fmla="*/ 10783329 w 12189666"/>
              <a:gd name="connsiteY89" fmla="*/ 1063856 h 1454961"/>
              <a:gd name="connsiteX90" fmla="*/ 10772724 w 12189666"/>
              <a:gd name="connsiteY90" fmla="*/ 1063856 h 1454961"/>
              <a:gd name="connsiteX91" fmla="*/ 10772724 w 12189666"/>
              <a:gd name="connsiteY91" fmla="*/ 1124570 h 1454961"/>
              <a:gd name="connsiteX92" fmla="*/ 10783329 w 12189666"/>
              <a:gd name="connsiteY92" fmla="*/ 1124570 h 1454961"/>
              <a:gd name="connsiteX93" fmla="*/ 10783329 w 12189666"/>
              <a:gd name="connsiteY93" fmla="*/ 1081498 h 1454961"/>
              <a:gd name="connsiteX94" fmla="*/ 10792124 w 12189666"/>
              <a:gd name="connsiteY94" fmla="*/ 1076070 h 1454961"/>
              <a:gd name="connsiteX95" fmla="*/ 10801624 w 12189666"/>
              <a:gd name="connsiteY95" fmla="*/ 1073959 h 1454961"/>
              <a:gd name="connsiteX96" fmla="*/ 10806901 w 12189666"/>
              <a:gd name="connsiteY96" fmla="*/ 1074210 h 1454961"/>
              <a:gd name="connsiteX97" fmla="*/ 10811475 w 12189666"/>
              <a:gd name="connsiteY97" fmla="*/ 1075014 h 1454961"/>
              <a:gd name="connsiteX98" fmla="*/ 10812027 w 12189666"/>
              <a:gd name="connsiteY98" fmla="*/ 1075014 h 1454961"/>
              <a:gd name="connsiteX99" fmla="*/ 10812078 w 12189666"/>
              <a:gd name="connsiteY99" fmla="*/ 1075014 h 1454961"/>
              <a:gd name="connsiteX100" fmla="*/ 10812078 w 12189666"/>
              <a:gd name="connsiteY100" fmla="*/ 1064459 h 1454961"/>
              <a:gd name="connsiteX101" fmla="*/ 10808358 w 12189666"/>
              <a:gd name="connsiteY101" fmla="*/ 1063957 h 1454961"/>
              <a:gd name="connsiteX102" fmla="*/ 10804337 w 12189666"/>
              <a:gd name="connsiteY102" fmla="*/ 1063806 h 1454961"/>
              <a:gd name="connsiteX103" fmla="*/ 11334123 w 12189666"/>
              <a:gd name="connsiteY103" fmla="*/ 1062398 h 1454961"/>
              <a:gd name="connsiteX104" fmla="*/ 11322563 w 12189666"/>
              <a:gd name="connsiteY104" fmla="*/ 1063353 h 1454961"/>
              <a:gd name="connsiteX105" fmla="*/ 11313617 w 12189666"/>
              <a:gd name="connsiteY105" fmla="*/ 1065163 h 1454961"/>
              <a:gd name="connsiteX106" fmla="*/ 11313617 w 12189666"/>
              <a:gd name="connsiteY106" fmla="*/ 1075516 h 1454961"/>
              <a:gd name="connsiteX107" fmla="*/ 11314170 w 12189666"/>
              <a:gd name="connsiteY107" fmla="*/ 1075516 h 1454961"/>
              <a:gd name="connsiteX108" fmla="*/ 11324775 w 12189666"/>
              <a:gd name="connsiteY108" fmla="*/ 1072450 h 1454961"/>
              <a:gd name="connsiteX109" fmla="*/ 11334073 w 12189666"/>
              <a:gd name="connsiteY109" fmla="*/ 1071395 h 1454961"/>
              <a:gd name="connsiteX110" fmla="*/ 11340657 w 12189666"/>
              <a:gd name="connsiteY110" fmla="*/ 1071847 h 1454961"/>
              <a:gd name="connsiteX111" fmla="*/ 11346085 w 12189666"/>
              <a:gd name="connsiteY111" fmla="*/ 1073506 h 1454961"/>
              <a:gd name="connsiteX112" fmla="*/ 11349703 w 12189666"/>
              <a:gd name="connsiteY112" fmla="*/ 1077074 h 1454961"/>
              <a:gd name="connsiteX113" fmla="*/ 11350960 w 12189666"/>
              <a:gd name="connsiteY113" fmla="*/ 1082854 h 1454961"/>
              <a:gd name="connsiteX114" fmla="*/ 11350960 w 12189666"/>
              <a:gd name="connsiteY114" fmla="*/ 1084412 h 1454961"/>
              <a:gd name="connsiteX115" fmla="*/ 11333620 w 12189666"/>
              <a:gd name="connsiteY115" fmla="*/ 1085719 h 1454961"/>
              <a:gd name="connsiteX116" fmla="*/ 11319799 w 12189666"/>
              <a:gd name="connsiteY116" fmla="*/ 1089036 h 1454961"/>
              <a:gd name="connsiteX117" fmla="*/ 11311004 w 12189666"/>
              <a:gd name="connsiteY117" fmla="*/ 1095771 h 1454961"/>
              <a:gd name="connsiteX118" fmla="*/ 11307938 w 12189666"/>
              <a:gd name="connsiteY118" fmla="*/ 1106928 h 1454961"/>
              <a:gd name="connsiteX119" fmla="*/ 11313868 w 12189666"/>
              <a:gd name="connsiteY119" fmla="*/ 1120800 h 1454961"/>
              <a:gd name="connsiteX120" fmla="*/ 11328293 w 12189666"/>
              <a:gd name="connsiteY120" fmla="*/ 1126229 h 1454961"/>
              <a:gd name="connsiteX121" fmla="*/ 11336334 w 12189666"/>
              <a:gd name="connsiteY121" fmla="*/ 1125374 h 1454961"/>
              <a:gd name="connsiteX122" fmla="*/ 11342415 w 12189666"/>
              <a:gd name="connsiteY122" fmla="*/ 1123263 h 1454961"/>
              <a:gd name="connsiteX123" fmla="*/ 11347040 w 12189666"/>
              <a:gd name="connsiteY123" fmla="*/ 1120650 h 1454961"/>
              <a:gd name="connsiteX124" fmla="*/ 11350859 w 12189666"/>
              <a:gd name="connsiteY124" fmla="*/ 1118086 h 1454961"/>
              <a:gd name="connsiteX125" fmla="*/ 11350859 w 12189666"/>
              <a:gd name="connsiteY125" fmla="*/ 1124570 h 1454961"/>
              <a:gd name="connsiteX126" fmla="*/ 11361414 w 12189666"/>
              <a:gd name="connsiteY126" fmla="*/ 1124570 h 1454961"/>
              <a:gd name="connsiteX127" fmla="*/ 11361564 w 12189666"/>
              <a:gd name="connsiteY127" fmla="*/ 1124570 h 1454961"/>
              <a:gd name="connsiteX128" fmla="*/ 11361564 w 12189666"/>
              <a:gd name="connsiteY128" fmla="*/ 1083407 h 1454961"/>
              <a:gd name="connsiteX129" fmla="*/ 11359705 w 12189666"/>
              <a:gd name="connsiteY129" fmla="*/ 1073556 h 1454961"/>
              <a:gd name="connsiteX130" fmla="*/ 11354277 w 12189666"/>
              <a:gd name="connsiteY130" fmla="*/ 1067072 h 1454961"/>
              <a:gd name="connsiteX131" fmla="*/ 11345733 w 12189666"/>
              <a:gd name="connsiteY131" fmla="*/ 1063454 h 1454961"/>
              <a:gd name="connsiteX132" fmla="*/ 11334123 w 12189666"/>
              <a:gd name="connsiteY132" fmla="*/ 1062398 h 1454961"/>
              <a:gd name="connsiteX133" fmla="*/ 10841530 w 12189666"/>
              <a:gd name="connsiteY133" fmla="*/ 1062398 h 1454961"/>
              <a:gd name="connsiteX134" fmla="*/ 10829970 w 12189666"/>
              <a:gd name="connsiteY134" fmla="*/ 1063353 h 1454961"/>
              <a:gd name="connsiteX135" fmla="*/ 10821024 w 12189666"/>
              <a:gd name="connsiteY135" fmla="*/ 1065163 h 1454961"/>
              <a:gd name="connsiteX136" fmla="*/ 10821024 w 12189666"/>
              <a:gd name="connsiteY136" fmla="*/ 1075516 h 1454961"/>
              <a:gd name="connsiteX137" fmla="*/ 10821577 w 12189666"/>
              <a:gd name="connsiteY137" fmla="*/ 1075516 h 1454961"/>
              <a:gd name="connsiteX138" fmla="*/ 10832181 w 12189666"/>
              <a:gd name="connsiteY138" fmla="*/ 1072450 h 1454961"/>
              <a:gd name="connsiteX139" fmla="*/ 10841480 w 12189666"/>
              <a:gd name="connsiteY139" fmla="*/ 1071395 h 1454961"/>
              <a:gd name="connsiteX140" fmla="*/ 10848064 w 12189666"/>
              <a:gd name="connsiteY140" fmla="*/ 1071847 h 1454961"/>
              <a:gd name="connsiteX141" fmla="*/ 10853491 w 12189666"/>
              <a:gd name="connsiteY141" fmla="*/ 1073506 h 1454961"/>
              <a:gd name="connsiteX142" fmla="*/ 10857110 w 12189666"/>
              <a:gd name="connsiteY142" fmla="*/ 1077074 h 1454961"/>
              <a:gd name="connsiteX143" fmla="*/ 10858367 w 12189666"/>
              <a:gd name="connsiteY143" fmla="*/ 1082854 h 1454961"/>
              <a:gd name="connsiteX144" fmla="*/ 10858367 w 12189666"/>
              <a:gd name="connsiteY144" fmla="*/ 1084412 h 1454961"/>
              <a:gd name="connsiteX145" fmla="*/ 10841027 w 12189666"/>
              <a:gd name="connsiteY145" fmla="*/ 1085719 h 1454961"/>
              <a:gd name="connsiteX146" fmla="*/ 10827206 w 12189666"/>
              <a:gd name="connsiteY146" fmla="*/ 1089036 h 1454961"/>
              <a:gd name="connsiteX147" fmla="*/ 10818461 w 12189666"/>
              <a:gd name="connsiteY147" fmla="*/ 1095771 h 1454961"/>
              <a:gd name="connsiteX148" fmla="*/ 10815395 w 12189666"/>
              <a:gd name="connsiteY148" fmla="*/ 1106928 h 1454961"/>
              <a:gd name="connsiteX149" fmla="*/ 10821325 w 12189666"/>
              <a:gd name="connsiteY149" fmla="*/ 1120800 h 1454961"/>
              <a:gd name="connsiteX150" fmla="*/ 10835750 w 12189666"/>
              <a:gd name="connsiteY150" fmla="*/ 1126229 h 1454961"/>
              <a:gd name="connsiteX151" fmla="*/ 10843842 w 12189666"/>
              <a:gd name="connsiteY151" fmla="*/ 1125374 h 1454961"/>
              <a:gd name="connsiteX152" fmla="*/ 10849923 w 12189666"/>
              <a:gd name="connsiteY152" fmla="*/ 1123263 h 1454961"/>
              <a:gd name="connsiteX153" fmla="*/ 10854597 w 12189666"/>
              <a:gd name="connsiteY153" fmla="*/ 1120650 h 1454961"/>
              <a:gd name="connsiteX154" fmla="*/ 10858417 w 12189666"/>
              <a:gd name="connsiteY154" fmla="*/ 1118086 h 1454961"/>
              <a:gd name="connsiteX155" fmla="*/ 10858417 w 12189666"/>
              <a:gd name="connsiteY155" fmla="*/ 1124570 h 1454961"/>
              <a:gd name="connsiteX156" fmla="*/ 10868971 w 12189666"/>
              <a:gd name="connsiteY156" fmla="*/ 1124570 h 1454961"/>
              <a:gd name="connsiteX157" fmla="*/ 10868971 w 12189666"/>
              <a:gd name="connsiteY157" fmla="*/ 1083407 h 1454961"/>
              <a:gd name="connsiteX158" fmla="*/ 10867111 w 12189666"/>
              <a:gd name="connsiteY158" fmla="*/ 1073556 h 1454961"/>
              <a:gd name="connsiteX159" fmla="*/ 10861683 w 12189666"/>
              <a:gd name="connsiteY159" fmla="*/ 1067072 h 1454961"/>
              <a:gd name="connsiteX160" fmla="*/ 10853140 w 12189666"/>
              <a:gd name="connsiteY160" fmla="*/ 1063454 h 1454961"/>
              <a:gd name="connsiteX161" fmla="*/ 10841530 w 12189666"/>
              <a:gd name="connsiteY161" fmla="*/ 1062398 h 1454961"/>
              <a:gd name="connsiteX162" fmla="*/ 11476458 w 12189666"/>
              <a:gd name="connsiteY162" fmla="*/ 1062247 h 1454961"/>
              <a:gd name="connsiteX163" fmla="*/ 11465551 w 12189666"/>
              <a:gd name="connsiteY163" fmla="*/ 1063755 h 1454961"/>
              <a:gd name="connsiteX164" fmla="*/ 11457509 w 12189666"/>
              <a:gd name="connsiteY164" fmla="*/ 1067826 h 1454961"/>
              <a:gd name="connsiteX165" fmla="*/ 11452634 w 12189666"/>
              <a:gd name="connsiteY165" fmla="*/ 1073757 h 1454961"/>
              <a:gd name="connsiteX166" fmla="*/ 11451025 w 12189666"/>
              <a:gd name="connsiteY166" fmla="*/ 1080844 h 1454961"/>
              <a:gd name="connsiteX167" fmla="*/ 11454494 w 12189666"/>
              <a:gd name="connsiteY167" fmla="*/ 1090946 h 1454961"/>
              <a:gd name="connsiteX168" fmla="*/ 11466255 w 12189666"/>
              <a:gd name="connsiteY168" fmla="*/ 1097178 h 1454961"/>
              <a:gd name="connsiteX169" fmla="*/ 11472889 w 12189666"/>
              <a:gd name="connsiteY169" fmla="*/ 1098585 h 1454961"/>
              <a:gd name="connsiteX170" fmla="*/ 11478769 w 12189666"/>
              <a:gd name="connsiteY170" fmla="*/ 1099741 h 1454961"/>
              <a:gd name="connsiteX171" fmla="*/ 11487012 w 12189666"/>
              <a:gd name="connsiteY171" fmla="*/ 1102907 h 1454961"/>
              <a:gd name="connsiteX172" fmla="*/ 11489173 w 12189666"/>
              <a:gd name="connsiteY172" fmla="*/ 1108336 h 1454961"/>
              <a:gd name="connsiteX173" fmla="*/ 11485203 w 12189666"/>
              <a:gd name="connsiteY173" fmla="*/ 1115171 h 1454961"/>
              <a:gd name="connsiteX174" fmla="*/ 11474246 w 12189666"/>
              <a:gd name="connsiteY174" fmla="*/ 1117332 h 1454961"/>
              <a:gd name="connsiteX175" fmla="*/ 11462434 w 12189666"/>
              <a:gd name="connsiteY175" fmla="*/ 1115171 h 1454961"/>
              <a:gd name="connsiteX176" fmla="*/ 11451277 w 12189666"/>
              <a:gd name="connsiteY176" fmla="*/ 1109391 h 1454961"/>
              <a:gd name="connsiteX177" fmla="*/ 11450724 w 12189666"/>
              <a:gd name="connsiteY177" fmla="*/ 1109391 h 1454961"/>
              <a:gd name="connsiteX178" fmla="*/ 11450724 w 12189666"/>
              <a:gd name="connsiteY178" fmla="*/ 1120851 h 1454961"/>
              <a:gd name="connsiteX179" fmla="*/ 11460525 w 12189666"/>
              <a:gd name="connsiteY179" fmla="*/ 1124369 h 1454961"/>
              <a:gd name="connsiteX180" fmla="*/ 11473341 w 12189666"/>
              <a:gd name="connsiteY180" fmla="*/ 1125977 h 1454961"/>
              <a:gd name="connsiteX181" fmla="*/ 11492842 w 12189666"/>
              <a:gd name="connsiteY181" fmla="*/ 1120650 h 1454961"/>
              <a:gd name="connsiteX182" fmla="*/ 11499979 w 12189666"/>
              <a:gd name="connsiteY182" fmla="*/ 1107029 h 1454961"/>
              <a:gd name="connsiteX183" fmla="*/ 11496008 w 12189666"/>
              <a:gd name="connsiteY183" fmla="*/ 1096223 h 1454961"/>
              <a:gd name="connsiteX184" fmla="*/ 11484600 w 12189666"/>
              <a:gd name="connsiteY184" fmla="*/ 1090644 h 1454961"/>
              <a:gd name="connsiteX185" fmla="*/ 11478518 w 12189666"/>
              <a:gd name="connsiteY185" fmla="*/ 1089438 h 1454961"/>
              <a:gd name="connsiteX186" fmla="*/ 11471934 w 12189666"/>
              <a:gd name="connsiteY186" fmla="*/ 1088131 h 1454961"/>
              <a:gd name="connsiteX187" fmla="*/ 11464244 w 12189666"/>
              <a:gd name="connsiteY187" fmla="*/ 1085015 h 1454961"/>
              <a:gd name="connsiteX188" fmla="*/ 11461831 w 12189666"/>
              <a:gd name="connsiteY188" fmla="*/ 1079386 h 1454961"/>
              <a:gd name="connsiteX189" fmla="*/ 11465852 w 12189666"/>
              <a:gd name="connsiteY189" fmla="*/ 1073003 h 1454961"/>
              <a:gd name="connsiteX190" fmla="*/ 11475653 w 12189666"/>
              <a:gd name="connsiteY190" fmla="*/ 1070842 h 1454961"/>
              <a:gd name="connsiteX191" fmla="*/ 11487062 w 12189666"/>
              <a:gd name="connsiteY191" fmla="*/ 1072802 h 1454961"/>
              <a:gd name="connsiteX192" fmla="*/ 11496913 w 12189666"/>
              <a:gd name="connsiteY192" fmla="*/ 1077677 h 1454961"/>
              <a:gd name="connsiteX193" fmla="*/ 11497466 w 12189666"/>
              <a:gd name="connsiteY193" fmla="*/ 1077677 h 1454961"/>
              <a:gd name="connsiteX194" fmla="*/ 11497466 w 12189666"/>
              <a:gd name="connsiteY194" fmla="*/ 1066771 h 1454961"/>
              <a:gd name="connsiteX195" fmla="*/ 11487866 w 12189666"/>
              <a:gd name="connsiteY195" fmla="*/ 1063554 h 1454961"/>
              <a:gd name="connsiteX196" fmla="*/ 11476458 w 12189666"/>
              <a:gd name="connsiteY196" fmla="*/ 1062247 h 1454961"/>
              <a:gd name="connsiteX197" fmla="*/ 11015729 w 12189666"/>
              <a:gd name="connsiteY197" fmla="*/ 1062247 h 1454961"/>
              <a:gd name="connsiteX198" fmla="*/ 11004823 w 12189666"/>
              <a:gd name="connsiteY198" fmla="*/ 1063755 h 1454961"/>
              <a:gd name="connsiteX199" fmla="*/ 10996781 w 12189666"/>
              <a:gd name="connsiteY199" fmla="*/ 1067826 h 1454961"/>
              <a:gd name="connsiteX200" fmla="*/ 10991906 w 12189666"/>
              <a:gd name="connsiteY200" fmla="*/ 1073757 h 1454961"/>
              <a:gd name="connsiteX201" fmla="*/ 10990297 w 12189666"/>
              <a:gd name="connsiteY201" fmla="*/ 1080844 h 1454961"/>
              <a:gd name="connsiteX202" fmla="*/ 10993766 w 12189666"/>
              <a:gd name="connsiteY202" fmla="*/ 1090946 h 1454961"/>
              <a:gd name="connsiteX203" fmla="*/ 11005527 w 12189666"/>
              <a:gd name="connsiteY203" fmla="*/ 1097178 h 1454961"/>
              <a:gd name="connsiteX204" fmla="*/ 11012161 w 12189666"/>
              <a:gd name="connsiteY204" fmla="*/ 1098585 h 1454961"/>
              <a:gd name="connsiteX205" fmla="*/ 11018041 w 12189666"/>
              <a:gd name="connsiteY205" fmla="*/ 1099741 h 1454961"/>
              <a:gd name="connsiteX206" fmla="*/ 11026284 w 12189666"/>
              <a:gd name="connsiteY206" fmla="*/ 1102907 h 1454961"/>
              <a:gd name="connsiteX207" fmla="*/ 11028445 w 12189666"/>
              <a:gd name="connsiteY207" fmla="*/ 1108336 h 1454961"/>
              <a:gd name="connsiteX208" fmla="*/ 11024474 w 12189666"/>
              <a:gd name="connsiteY208" fmla="*/ 1115171 h 1454961"/>
              <a:gd name="connsiteX209" fmla="*/ 11013518 w 12189666"/>
              <a:gd name="connsiteY209" fmla="*/ 1117332 h 1454961"/>
              <a:gd name="connsiteX210" fmla="*/ 11001706 w 12189666"/>
              <a:gd name="connsiteY210" fmla="*/ 1115171 h 1454961"/>
              <a:gd name="connsiteX211" fmla="*/ 10990549 w 12189666"/>
              <a:gd name="connsiteY211" fmla="*/ 1109391 h 1454961"/>
              <a:gd name="connsiteX212" fmla="*/ 10989996 w 12189666"/>
              <a:gd name="connsiteY212" fmla="*/ 1109391 h 1454961"/>
              <a:gd name="connsiteX213" fmla="*/ 10989996 w 12189666"/>
              <a:gd name="connsiteY213" fmla="*/ 1120851 h 1454961"/>
              <a:gd name="connsiteX214" fmla="*/ 10999797 w 12189666"/>
              <a:gd name="connsiteY214" fmla="*/ 1124369 h 1454961"/>
              <a:gd name="connsiteX215" fmla="*/ 11012613 w 12189666"/>
              <a:gd name="connsiteY215" fmla="*/ 1125977 h 1454961"/>
              <a:gd name="connsiteX216" fmla="*/ 11032114 w 12189666"/>
              <a:gd name="connsiteY216" fmla="*/ 1120650 h 1454961"/>
              <a:gd name="connsiteX217" fmla="*/ 11039251 w 12189666"/>
              <a:gd name="connsiteY217" fmla="*/ 1107029 h 1454961"/>
              <a:gd name="connsiteX218" fmla="*/ 11035280 w 12189666"/>
              <a:gd name="connsiteY218" fmla="*/ 1096223 h 1454961"/>
              <a:gd name="connsiteX219" fmla="*/ 11023871 w 12189666"/>
              <a:gd name="connsiteY219" fmla="*/ 1090644 h 1454961"/>
              <a:gd name="connsiteX220" fmla="*/ 11017790 w 12189666"/>
              <a:gd name="connsiteY220" fmla="*/ 1089438 h 1454961"/>
              <a:gd name="connsiteX221" fmla="*/ 11011206 w 12189666"/>
              <a:gd name="connsiteY221" fmla="*/ 1088131 h 1454961"/>
              <a:gd name="connsiteX222" fmla="*/ 11003516 w 12189666"/>
              <a:gd name="connsiteY222" fmla="*/ 1085015 h 1454961"/>
              <a:gd name="connsiteX223" fmla="*/ 11001103 w 12189666"/>
              <a:gd name="connsiteY223" fmla="*/ 1079386 h 1454961"/>
              <a:gd name="connsiteX224" fmla="*/ 11005124 w 12189666"/>
              <a:gd name="connsiteY224" fmla="*/ 1073003 h 1454961"/>
              <a:gd name="connsiteX225" fmla="*/ 11014925 w 12189666"/>
              <a:gd name="connsiteY225" fmla="*/ 1070842 h 1454961"/>
              <a:gd name="connsiteX226" fmla="*/ 11026334 w 12189666"/>
              <a:gd name="connsiteY226" fmla="*/ 1072802 h 1454961"/>
              <a:gd name="connsiteX227" fmla="*/ 11036185 w 12189666"/>
              <a:gd name="connsiteY227" fmla="*/ 1077677 h 1454961"/>
              <a:gd name="connsiteX228" fmla="*/ 11036738 w 12189666"/>
              <a:gd name="connsiteY228" fmla="*/ 1077677 h 1454961"/>
              <a:gd name="connsiteX229" fmla="*/ 11036738 w 12189666"/>
              <a:gd name="connsiteY229" fmla="*/ 1066771 h 1454961"/>
              <a:gd name="connsiteX230" fmla="*/ 11027138 w 12189666"/>
              <a:gd name="connsiteY230" fmla="*/ 1063554 h 1454961"/>
              <a:gd name="connsiteX231" fmla="*/ 11015729 w 12189666"/>
              <a:gd name="connsiteY231" fmla="*/ 1062247 h 1454961"/>
              <a:gd name="connsiteX232" fmla="*/ 11611805 w 12189666"/>
              <a:gd name="connsiteY232" fmla="*/ 1062197 h 1454961"/>
              <a:gd name="connsiteX233" fmla="*/ 11590546 w 12189666"/>
              <a:gd name="connsiteY233" fmla="*/ 1070792 h 1454961"/>
              <a:gd name="connsiteX234" fmla="*/ 11582655 w 12189666"/>
              <a:gd name="connsiteY234" fmla="*/ 1094213 h 1454961"/>
              <a:gd name="connsiteX235" fmla="*/ 11590546 w 12189666"/>
              <a:gd name="connsiteY235" fmla="*/ 1117634 h 1454961"/>
              <a:gd name="connsiteX236" fmla="*/ 11611805 w 12189666"/>
              <a:gd name="connsiteY236" fmla="*/ 1126229 h 1454961"/>
              <a:gd name="connsiteX237" fmla="*/ 11632964 w 12189666"/>
              <a:gd name="connsiteY237" fmla="*/ 1117634 h 1454961"/>
              <a:gd name="connsiteX238" fmla="*/ 11640855 w 12189666"/>
              <a:gd name="connsiteY238" fmla="*/ 1094213 h 1454961"/>
              <a:gd name="connsiteX239" fmla="*/ 11632964 w 12189666"/>
              <a:gd name="connsiteY239" fmla="*/ 1070792 h 1454961"/>
              <a:gd name="connsiteX240" fmla="*/ 11611805 w 12189666"/>
              <a:gd name="connsiteY240" fmla="*/ 1062197 h 1454961"/>
              <a:gd name="connsiteX241" fmla="*/ 11413583 w 12189666"/>
              <a:gd name="connsiteY241" fmla="*/ 1062197 h 1454961"/>
              <a:gd name="connsiteX242" fmla="*/ 11402676 w 12189666"/>
              <a:gd name="connsiteY242" fmla="*/ 1064409 h 1454961"/>
              <a:gd name="connsiteX243" fmla="*/ 11392424 w 12189666"/>
              <a:gd name="connsiteY243" fmla="*/ 1070591 h 1454961"/>
              <a:gd name="connsiteX244" fmla="*/ 11392424 w 12189666"/>
              <a:gd name="connsiteY244" fmla="*/ 1063856 h 1454961"/>
              <a:gd name="connsiteX245" fmla="*/ 11381819 w 12189666"/>
              <a:gd name="connsiteY245" fmla="*/ 1063856 h 1454961"/>
              <a:gd name="connsiteX246" fmla="*/ 11381819 w 12189666"/>
              <a:gd name="connsiteY246" fmla="*/ 1124570 h 1454961"/>
              <a:gd name="connsiteX247" fmla="*/ 11392424 w 12189666"/>
              <a:gd name="connsiteY247" fmla="*/ 1124570 h 1454961"/>
              <a:gd name="connsiteX248" fmla="*/ 11392424 w 12189666"/>
              <a:gd name="connsiteY248" fmla="*/ 1079236 h 1454961"/>
              <a:gd name="connsiteX249" fmla="*/ 11401521 w 12189666"/>
              <a:gd name="connsiteY249" fmla="*/ 1073958 h 1454961"/>
              <a:gd name="connsiteX250" fmla="*/ 11410617 w 12189666"/>
              <a:gd name="connsiteY250" fmla="*/ 1071897 h 1454961"/>
              <a:gd name="connsiteX251" fmla="*/ 11417503 w 12189666"/>
              <a:gd name="connsiteY251" fmla="*/ 1073003 h 1454961"/>
              <a:gd name="connsiteX252" fmla="*/ 11421573 w 12189666"/>
              <a:gd name="connsiteY252" fmla="*/ 1076421 h 1454961"/>
              <a:gd name="connsiteX253" fmla="*/ 11423433 w 12189666"/>
              <a:gd name="connsiteY253" fmla="*/ 1082150 h 1454961"/>
              <a:gd name="connsiteX254" fmla="*/ 11423936 w 12189666"/>
              <a:gd name="connsiteY254" fmla="*/ 1089991 h 1454961"/>
              <a:gd name="connsiteX255" fmla="*/ 11423936 w 12189666"/>
              <a:gd name="connsiteY255" fmla="*/ 1124570 h 1454961"/>
              <a:gd name="connsiteX256" fmla="*/ 11434541 w 12189666"/>
              <a:gd name="connsiteY256" fmla="*/ 1124570 h 1454961"/>
              <a:gd name="connsiteX257" fmla="*/ 11434541 w 12189666"/>
              <a:gd name="connsiteY257" fmla="*/ 1085216 h 1454961"/>
              <a:gd name="connsiteX258" fmla="*/ 11429163 w 12189666"/>
              <a:gd name="connsiteY258" fmla="*/ 1068128 h 1454961"/>
              <a:gd name="connsiteX259" fmla="*/ 11413583 w 12189666"/>
              <a:gd name="connsiteY259" fmla="*/ 1062197 h 1454961"/>
              <a:gd name="connsiteX260" fmla="*/ 10952854 w 12189666"/>
              <a:gd name="connsiteY260" fmla="*/ 1062197 h 1454961"/>
              <a:gd name="connsiteX261" fmla="*/ 10941948 w 12189666"/>
              <a:gd name="connsiteY261" fmla="*/ 1064409 h 1454961"/>
              <a:gd name="connsiteX262" fmla="*/ 10931695 w 12189666"/>
              <a:gd name="connsiteY262" fmla="*/ 1070591 h 1454961"/>
              <a:gd name="connsiteX263" fmla="*/ 10931695 w 12189666"/>
              <a:gd name="connsiteY263" fmla="*/ 1063856 h 1454961"/>
              <a:gd name="connsiteX264" fmla="*/ 10921090 w 12189666"/>
              <a:gd name="connsiteY264" fmla="*/ 1063856 h 1454961"/>
              <a:gd name="connsiteX265" fmla="*/ 10921090 w 12189666"/>
              <a:gd name="connsiteY265" fmla="*/ 1124570 h 1454961"/>
              <a:gd name="connsiteX266" fmla="*/ 10931695 w 12189666"/>
              <a:gd name="connsiteY266" fmla="*/ 1124570 h 1454961"/>
              <a:gd name="connsiteX267" fmla="*/ 10931695 w 12189666"/>
              <a:gd name="connsiteY267" fmla="*/ 1079236 h 1454961"/>
              <a:gd name="connsiteX268" fmla="*/ 10940792 w 12189666"/>
              <a:gd name="connsiteY268" fmla="*/ 1073958 h 1454961"/>
              <a:gd name="connsiteX269" fmla="*/ 10949888 w 12189666"/>
              <a:gd name="connsiteY269" fmla="*/ 1071897 h 1454961"/>
              <a:gd name="connsiteX270" fmla="*/ 10956774 w 12189666"/>
              <a:gd name="connsiteY270" fmla="*/ 1073003 h 1454961"/>
              <a:gd name="connsiteX271" fmla="*/ 10960845 w 12189666"/>
              <a:gd name="connsiteY271" fmla="*/ 1076421 h 1454961"/>
              <a:gd name="connsiteX272" fmla="*/ 10962704 w 12189666"/>
              <a:gd name="connsiteY272" fmla="*/ 1082150 h 1454961"/>
              <a:gd name="connsiteX273" fmla="*/ 10963207 w 12189666"/>
              <a:gd name="connsiteY273" fmla="*/ 1089991 h 1454961"/>
              <a:gd name="connsiteX274" fmla="*/ 10963207 w 12189666"/>
              <a:gd name="connsiteY274" fmla="*/ 1124570 h 1454961"/>
              <a:gd name="connsiteX275" fmla="*/ 10973812 w 12189666"/>
              <a:gd name="connsiteY275" fmla="*/ 1124570 h 1454961"/>
              <a:gd name="connsiteX276" fmla="*/ 10973812 w 12189666"/>
              <a:gd name="connsiteY276" fmla="*/ 1085216 h 1454961"/>
              <a:gd name="connsiteX277" fmla="*/ 10968434 w 12189666"/>
              <a:gd name="connsiteY277" fmla="*/ 1068128 h 1454961"/>
              <a:gd name="connsiteX278" fmla="*/ 10952854 w 12189666"/>
              <a:gd name="connsiteY278" fmla="*/ 1062197 h 1454961"/>
              <a:gd name="connsiteX279" fmla="*/ 11546469 w 12189666"/>
              <a:gd name="connsiteY279" fmla="*/ 1062147 h 1454961"/>
              <a:gd name="connsiteX280" fmla="*/ 11535211 w 12189666"/>
              <a:gd name="connsiteY280" fmla="*/ 1064459 h 1454961"/>
              <a:gd name="connsiteX281" fmla="*/ 11525712 w 12189666"/>
              <a:gd name="connsiteY281" fmla="*/ 1070189 h 1454961"/>
              <a:gd name="connsiteX282" fmla="*/ 11525712 w 12189666"/>
              <a:gd name="connsiteY282" fmla="*/ 1063856 h 1454961"/>
              <a:gd name="connsiteX283" fmla="*/ 11515107 w 12189666"/>
              <a:gd name="connsiteY283" fmla="*/ 1063856 h 1454961"/>
              <a:gd name="connsiteX284" fmla="*/ 11515107 w 12189666"/>
              <a:gd name="connsiteY284" fmla="*/ 1146935 h 1454961"/>
              <a:gd name="connsiteX285" fmla="*/ 11525712 w 12189666"/>
              <a:gd name="connsiteY285" fmla="*/ 1146935 h 1454961"/>
              <a:gd name="connsiteX286" fmla="*/ 11525712 w 12189666"/>
              <a:gd name="connsiteY286" fmla="*/ 1121503 h 1454961"/>
              <a:gd name="connsiteX287" fmla="*/ 11533803 w 12189666"/>
              <a:gd name="connsiteY287" fmla="*/ 1124720 h 1454961"/>
              <a:gd name="connsiteX288" fmla="*/ 11542700 w 12189666"/>
              <a:gd name="connsiteY288" fmla="*/ 1125776 h 1454961"/>
              <a:gd name="connsiteX289" fmla="*/ 11553405 w 12189666"/>
              <a:gd name="connsiteY289" fmla="*/ 1123564 h 1454961"/>
              <a:gd name="connsiteX290" fmla="*/ 11562200 w 12189666"/>
              <a:gd name="connsiteY290" fmla="*/ 1117332 h 1454961"/>
              <a:gd name="connsiteX291" fmla="*/ 11568382 w 12189666"/>
              <a:gd name="connsiteY291" fmla="*/ 1106979 h 1454961"/>
              <a:gd name="connsiteX292" fmla="*/ 11570593 w 12189666"/>
              <a:gd name="connsiteY292" fmla="*/ 1093459 h 1454961"/>
              <a:gd name="connsiteX293" fmla="*/ 11564210 w 12189666"/>
              <a:gd name="connsiteY293" fmla="*/ 1070440 h 1454961"/>
              <a:gd name="connsiteX294" fmla="*/ 11546469 w 12189666"/>
              <a:gd name="connsiteY294" fmla="*/ 1062147 h 1454961"/>
              <a:gd name="connsiteX295" fmla="*/ 11117957 w 12189666"/>
              <a:gd name="connsiteY295" fmla="*/ 1048728 h 1454961"/>
              <a:gd name="connsiteX296" fmla="*/ 11126099 w 12189666"/>
              <a:gd name="connsiteY296" fmla="*/ 1051693 h 1454961"/>
              <a:gd name="connsiteX297" fmla="*/ 11129265 w 12189666"/>
              <a:gd name="connsiteY297" fmla="*/ 1059835 h 1454961"/>
              <a:gd name="connsiteX298" fmla="*/ 11126501 w 12189666"/>
              <a:gd name="connsiteY298" fmla="*/ 1069384 h 1454961"/>
              <a:gd name="connsiteX299" fmla="*/ 11118108 w 12189666"/>
              <a:gd name="connsiteY299" fmla="*/ 1074963 h 1454961"/>
              <a:gd name="connsiteX300" fmla="*/ 11108458 w 12189666"/>
              <a:gd name="connsiteY300" fmla="*/ 1067525 h 1454961"/>
              <a:gd name="connsiteX301" fmla="*/ 11106247 w 12189666"/>
              <a:gd name="connsiteY301" fmla="*/ 1060288 h 1454961"/>
              <a:gd name="connsiteX302" fmla="*/ 11109513 w 12189666"/>
              <a:gd name="connsiteY302" fmla="*/ 1052095 h 1454961"/>
              <a:gd name="connsiteX303" fmla="*/ 11117957 w 12189666"/>
              <a:gd name="connsiteY303" fmla="*/ 1048728 h 1454961"/>
              <a:gd name="connsiteX304" fmla="*/ 11706796 w 12189666"/>
              <a:gd name="connsiteY304" fmla="*/ 1046466 h 1454961"/>
              <a:gd name="connsiteX305" fmla="*/ 11706796 w 12189666"/>
              <a:gd name="connsiteY305" fmla="*/ 1063906 h 1454961"/>
              <a:gd name="connsiteX306" fmla="*/ 11699609 w 12189666"/>
              <a:gd name="connsiteY306" fmla="*/ 1063906 h 1454961"/>
              <a:gd name="connsiteX307" fmla="*/ 11699609 w 12189666"/>
              <a:gd name="connsiteY307" fmla="*/ 1072501 h 1454961"/>
              <a:gd name="connsiteX308" fmla="*/ 11706796 w 12189666"/>
              <a:gd name="connsiteY308" fmla="*/ 1072501 h 1454961"/>
              <a:gd name="connsiteX309" fmla="*/ 11706796 w 12189666"/>
              <a:gd name="connsiteY309" fmla="*/ 1104767 h 1454961"/>
              <a:gd name="connsiteX310" fmla="*/ 11711822 w 12189666"/>
              <a:gd name="connsiteY310" fmla="*/ 1120800 h 1454961"/>
              <a:gd name="connsiteX311" fmla="*/ 11726498 w 12189666"/>
              <a:gd name="connsiteY311" fmla="*/ 1125775 h 1454961"/>
              <a:gd name="connsiteX312" fmla="*/ 11732781 w 12189666"/>
              <a:gd name="connsiteY312" fmla="*/ 1125273 h 1454961"/>
              <a:gd name="connsiteX313" fmla="*/ 11739315 w 12189666"/>
              <a:gd name="connsiteY313" fmla="*/ 1124017 h 1454961"/>
              <a:gd name="connsiteX314" fmla="*/ 11739315 w 12189666"/>
              <a:gd name="connsiteY314" fmla="*/ 1114869 h 1454961"/>
              <a:gd name="connsiteX315" fmla="*/ 11738762 w 12189666"/>
              <a:gd name="connsiteY315" fmla="*/ 1114869 h 1454961"/>
              <a:gd name="connsiteX316" fmla="*/ 11734690 w 12189666"/>
              <a:gd name="connsiteY316" fmla="*/ 1116075 h 1454961"/>
              <a:gd name="connsiteX317" fmla="*/ 11729263 w 12189666"/>
              <a:gd name="connsiteY317" fmla="*/ 1116829 h 1454961"/>
              <a:gd name="connsiteX318" fmla="*/ 11722628 w 12189666"/>
              <a:gd name="connsiteY318" fmla="*/ 1115824 h 1454961"/>
              <a:gd name="connsiteX319" fmla="*/ 11719211 w 12189666"/>
              <a:gd name="connsiteY319" fmla="*/ 1112658 h 1454961"/>
              <a:gd name="connsiteX320" fmla="*/ 11717652 w 12189666"/>
              <a:gd name="connsiteY320" fmla="*/ 1107632 h 1454961"/>
              <a:gd name="connsiteX321" fmla="*/ 11717401 w 12189666"/>
              <a:gd name="connsiteY321" fmla="*/ 1100143 h 1454961"/>
              <a:gd name="connsiteX322" fmla="*/ 11717401 w 12189666"/>
              <a:gd name="connsiteY322" fmla="*/ 1072501 h 1454961"/>
              <a:gd name="connsiteX323" fmla="*/ 11739315 w 12189666"/>
              <a:gd name="connsiteY323" fmla="*/ 1072501 h 1454961"/>
              <a:gd name="connsiteX324" fmla="*/ 11739315 w 12189666"/>
              <a:gd name="connsiteY324" fmla="*/ 1063906 h 1454961"/>
              <a:gd name="connsiteX325" fmla="*/ 11717401 w 12189666"/>
              <a:gd name="connsiteY325" fmla="*/ 1063906 h 1454961"/>
              <a:gd name="connsiteX326" fmla="*/ 11717401 w 12189666"/>
              <a:gd name="connsiteY326" fmla="*/ 1046466 h 1454961"/>
              <a:gd name="connsiteX327" fmla="*/ 11219832 w 12189666"/>
              <a:gd name="connsiteY327" fmla="*/ 1046466 h 1454961"/>
              <a:gd name="connsiteX328" fmla="*/ 11219832 w 12189666"/>
              <a:gd name="connsiteY328" fmla="*/ 1063906 h 1454961"/>
              <a:gd name="connsiteX329" fmla="*/ 11212645 w 12189666"/>
              <a:gd name="connsiteY329" fmla="*/ 1063906 h 1454961"/>
              <a:gd name="connsiteX330" fmla="*/ 11212645 w 12189666"/>
              <a:gd name="connsiteY330" fmla="*/ 1072501 h 1454961"/>
              <a:gd name="connsiteX331" fmla="*/ 11219832 w 12189666"/>
              <a:gd name="connsiteY331" fmla="*/ 1072501 h 1454961"/>
              <a:gd name="connsiteX332" fmla="*/ 11219832 w 12189666"/>
              <a:gd name="connsiteY332" fmla="*/ 1104767 h 1454961"/>
              <a:gd name="connsiteX333" fmla="*/ 11224858 w 12189666"/>
              <a:gd name="connsiteY333" fmla="*/ 1120800 h 1454961"/>
              <a:gd name="connsiteX334" fmla="*/ 11239534 w 12189666"/>
              <a:gd name="connsiteY334" fmla="*/ 1125775 h 1454961"/>
              <a:gd name="connsiteX335" fmla="*/ 11245817 w 12189666"/>
              <a:gd name="connsiteY335" fmla="*/ 1125273 h 1454961"/>
              <a:gd name="connsiteX336" fmla="*/ 11252351 w 12189666"/>
              <a:gd name="connsiteY336" fmla="*/ 1124017 h 1454961"/>
              <a:gd name="connsiteX337" fmla="*/ 11252300 w 12189666"/>
              <a:gd name="connsiteY337" fmla="*/ 1124017 h 1454961"/>
              <a:gd name="connsiteX338" fmla="*/ 11252300 w 12189666"/>
              <a:gd name="connsiteY338" fmla="*/ 1114869 h 1454961"/>
              <a:gd name="connsiteX339" fmla="*/ 11251748 w 12189666"/>
              <a:gd name="connsiteY339" fmla="*/ 1114869 h 1454961"/>
              <a:gd name="connsiteX340" fmla="*/ 11247677 w 12189666"/>
              <a:gd name="connsiteY340" fmla="*/ 1116075 h 1454961"/>
              <a:gd name="connsiteX341" fmla="*/ 11242248 w 12189666"/>
              <a:gd name="connsiteY341" fmla="*/ 1116829 h 1454961"/>
              <a:gd name="connsiteX342" fmla="*/ 11235614 w 12189666"/>
              <a:gd name="connsiteY342" fmla="*/ 1115824 h 1454961"/>
              <a:gd name="connsiteX343" fmla="*/ 11232196 w 12189666"/>
              <a:gd name="connsiteY343" fmla="*/ 1112658 h 1454961"/>
              <a:gd name="connsiteX344" fmla="*/ 11230638 w 12189666"/>
              <a:gd name="connsiteY344" fmla="*/ 1107632 h 1454961"/>
              <a:gd name="connsiteX345" fmla="*/ 11230437 w 12189666"/>
              <a:gd name="connsiteY345" fmla="*/ 1100143 h 1454961"/>
              <a:gd name="connsiteX346" fmla="*/ 11230437 w 12189666"/>
              <a:gd name="connsiteY346" fmla="*/ 1072501 h 1454961"/>
              <a:gd name="connsiteX347" fmla="*/ 11252300 w 12189666"/>
              <a:gd name="connsiteY347" fmla="*/ 1072501 h 1454961"/>
              <a:gd name="connsiteX348" fmla="*/ 11252300 w 12189666"/>
              <a:gd name="connsiteY348" fmla="*/ 1063906 h 1454961"/>
              <a:gd name="connsiteX349" fmla="*/ 11230437 w 12189666"/>
              <a:gd name="connsiteY349" fmla="*/ 1063906 h 1454961"/>
              <a:gd name="connsiteX350" fmla="*/ 11230437 w 12189666"/>
              <a:gd name="connsiteY350" fmla="*/ 1046466 h 1454961"/>
              <a:gd name="connsiteX351" fmla="*/ 10727440 w 12189666"/>
              <a:gd name="connsiteY351" fmla="*/ 1046466 h 1454961"/>
              <a:gd name="connsiteX352" fmla="*/ 10727440 w 12189666"/>
              <a:gd name="connsiteY352" fmla="*/ 1063906 h 1454961"/>
              <a:gd name="connsiteX353" fmla="*/ 10720203 w 12189666"/>
              <a:gd name="connsiteY353" fmla="*/ 1063906 h 1454961"/>
              <a:gd name="connsiteX354" fmla="*/ 10720203 w 12189666"/>
              <a:gd name="connsiteY354" fmla="*/ 1072501 h 1454961"/>
              <a:gd name="connsiteX355" fmla="*/ 10727390 w 12189666"/>
              <a:gd name="connsiteY355" fmla="*/ 1072501 h 1454961"/>
              <a:gd name="connsiteX356" fmla="*/ 10727390 w 12189666"/>
              <a:gd name="connsiteY356" fmla="*/ 1104767 h 1454961"/>
              <a:gd name="connsiteX357" fmla="*/ 10732416 w 12189666"/>
              <a:gd name="connsiteY357" fmla="*/ 1120800 h 1454961"/>
              <a:gd name="connsiteX358" fmla="*/ 10747092 w 12189666"/>
              <a:gd name="connsiteY358" fmla="*/ 1125775 h 1454961"/>
              <a:gd name="connsiteX359" fmla="*/ 10753375 w 12189666"/>
              <a:gd name="connsiteY359" fmla="*/ 1125273 h 1454961"/>
              <a:gd name="connsiteX360" fmla="*/ 10759908 w 12189666"/>
              <a:gd name="connsiteY360" fmla="*/ 1124017 h 1454961"/>
              <a:gd name="connsiteX361" fmla="*/ 10759959 w 12189666"/>
              <a:gd name="connsiteY361" fmla="*/ 1124017 h 1454961"/>
              <a:gd name="connsiteX362" fmla="*/ 10759959 w 12189666"/>
              <a:gd name="connsiteY362" fmla="*/ 1114869 h 1454961"/>
              <a:gd name="connsiteX363" fmla="*/ 10759406 w 12189666"/>
              <a:gd name="connsiteY363" fmla="*/ 1114869 h 1454961"/>
              <a:gd name="connsiteX364" fmla="*/ 10755335 w 12189666"/>
              <a:gd name="connsiteY364" fmla="*/ 1116075 h 1454961"/>
              <a:gd name="connsiteX365" fmla="*/ 10749907 w 12189666"/>
              <a:gd name="connsiteY365" fmla="*/ 1116829 h 1454961"/>
              <a:gd name="connsiteX366" fmla="*/ 10743272 w 12189666"/>
              <a:gd name="connsiteY366" fmla="*/ 1115824 h 1454961"/>
              <a:gd name="connsiteX367" fmla="*/ 10739855 w 12189666"/>
              <a:gd name="connsiteY367" fmla="*/ 1112658 h 1454961"/>
              <a:gd name="connsiteX368" fmla="*/ 10738297 w 12189666"/>
              <a:gd name="connsiteY368" fmla="*/ 1107632 h 1454961"/>
              <a:gd name="connsiteX369" fmla="*/ 10738045 w 12189666"/>
              <a:gd name="connsiteY369" fmla="*/ 1100143 h 1454961"/>
              <a:gd name="connsiteX370" fmla="*/ 10738045 w 12189666"/>
              <a:gd name="connsiteY370" fmla="*/ 1072501 h 1454961"/>
              <a:gd name="connsiteX371" fmla="*/ 10759959 w 12189666"/>
              <a:gd name="connsiteY371" fmla="*/ 1072501 h 1454961"/>
              <a:gd name="connsiteX372" fmla="*/ 10759959 w 12189666"/>
              <a:gd name="connsiteY372" fmla="*/ 1063906 h 1454961"/>
              <a:gd name="connsiteX373" fmla="*/ 10738045 w 12189666"/>
              <a:gd name="connsiteY373" fmla="*/ 1063906 h 1454961"/>
              <a:gd name="connsiteX374" fmla="*/ 10738045 w 12189666"/>
              <a:gd name="connsiteY374" fmla="*/ 1046466 h 1454961"/>
              <a:gd name="connsiteX375" fmla="*/ 10888824 w 12189666"/>
              <a:gd name="connsiteY375" fmla="*/ 1043099 h 1454961"/>
              <a:gd name="connsiteX376" fmla="*/ 10888824 w 12189666"/>
              <a:gd name="connsiteY376" fmla="*/ 1053704 h 1454961"/>
              <a:gd name="connsiteX377" fmla="*/ 10900786 w 12189666"/>
              <a:gd name="connsiteY377" fmla="*/ 1053704 h 1454961"/>
              <a:gd name="connsiteX378" fmla="*/ 10900786 w 12189666"/>
              <a:gd name="connsiteY378" fmla="*/ 1043099 h 1454961"/>
              <a:gd name="connsiteX379" fmla="*/ 11118459 w 12189666"/>
              <a:gd name="connsiteY379" fmla="*/ 1041993 h 1454961"/>
              <a:gd name="connsiteX380" fmla="*/ 11108458 w 12189666"/>
              <a:gd name="connsiteY380" fmla="*/ 1043602 h 1454961"/>
              <a:gd name="connsiteX381" fmla="*/ 11101120 w 12189666"/>
              <a:gd name="connsiteY381" fmla="*/ 1047823 h 1454961"/>
              <a:gd name="connsiteX382" fmla="*/ 11096647 w 12189666"/>
              <a:gd name="connsiteY382" fmla="*/ 1053854 h 1454961"/>
              <a:gd name="connsiteX383" fmla="*/ 11095139 w 12189666"/>
              <a:gd name="connsiteY383" fmla="*/ 1060791 h 1454961"/>
              <a:gd name="connsiteX384" fmla="*/ 11097853 w 12189666"/>
              <a:gd name="connsiteY384" fmla="*/ 1070792 h 1454961"/>
              <a:gd name="connsiteX385" fmla="*/ 11106799 w 12189666"/>
              <a:gd name="connsiteY385" fmla="*/ 1078682 h 1454961"/>
              <a:gd name="connsiteX386" fmla="*/ 11100869 w 12189666"/>
              <a:gd name="connsiteY386" fmla="*/ 1082603 h 1454961"/>
              <a:gd name="connsiteX387" fmla="*/ 11095994 w 12189666"/>
              <a:gd name="connsiteY387" fmla="*/ 1087428 h 1454961"/>
              <a:gd name="connsiteX388" fmla="*/ 11092526 w 12189666"/>
              <a:gd name="connsiteY388" fmla="*/ 1093710 h 1454961"/>
              <a:gd name="connsiteX389" fmla="*/ 11091068 w 12189666"/>
              <a:gd name="connsiteY389" fmla="*/ 1102355 h 1454961"/>
              <a:gd name="connsiteX390" fmla="*/ 11098858 w 12189666"/>
              <a:gd name="connsiteY390" fmla="*/ 1119644 h 1454961"/>
              <a:gd name="connsiteX391" fmla="*/ 11118359 w 12189666"/>
              <a:gd name="connsiteY391" fmla="*/ 1126228 h 1454961"/>
              <a:gd name="connsiteX392" fmla="*/ 11132281 w 12189666"/>
              <a:gd name="connsiteY392" fmla="*/ 1123162 h 1454961"/>
              <a:gd name="connsiteX393" fmla="*/ 11145549 w 12189666"/>
              <a:gd name="connsiteY393" fmla="*/ 1112356 h 1454961"/>
              <a:gd name="connsiteX394" fmla="*/ 11158416 w 12189666"/>
              <a:gd name="connsiteY394" fmla="*/ 1124620 h 1454961"/>
              <a:gd name="connsiteX395" fmla="*/ 11172287 w 12189666"/>
              <a:gd name="connsiteY395" fmla="*/ 1124620 h 1454961"/>
              <a:gd name="connsiteX396" fmla="*/ 11150977 w 12189666"/>
              <a:gd name="connsiteY396" fmla="*/ 1104616 h 1454961"/>
              <a:gd name="connsiteX397" fmla="*/ 11155802 w 12189666"/>
              <a:gd name="connsiteY397" fmla="*/ 1092152 h 1454961"/>
              <a:gd name="connsiteX398" fmla="*/ 11157209 w 12189666"/>
              <a:gd name="connsiteY398" fmla="*/ 1080391 h 1454961"/>
              <a:gd name="connsiteX399" fmla="*/ 11157209 w 12189666"/>
              <a:gd name="connsiteY399" fmla="*/ 1075215 h 1454961"/>
              <a:gd name="connsiteX400" fmla="*/ 11146203 w 12189666"/>
              <a:gd name="connsiteY400" fmla="*/ 1075215 h 1454961"/>
              <a:gd name="connsiteX401" fmla="*/ 11146253 w 12189666"/>
              <a:gd name="connsiteY401" fmla="*/ 1081598 h 1454961"/>
              <a:gd name="connsiteX402" fmla="*/ 11146152 w 12189666"/>
              <a:gd name="connsiteY402" fmla="*/ 1088383 h 1454961"/>
              <a:gd name="connsiteX403" fmla="*/ 11145700 w 12189666"/>
              <a:gd name="connsiteY403" fmla="*/ 1093811 h 1454961"/>
              <a:gd name="connsiteX404" fmla="*/ 11144494 w 12189666"/>
              <a:gd name="connsiteY404" fmla="*/ 1098586 h 1454961"/>
              <a:gd name="connsiteX405" fmla="*/ 11123536 w 12189666"/>
              <a:gd name="connsiteY405" fmla="*/ 1078934 h 1454961"/>
              <a:gd name="connsiteX406" fmla="*/ 11132180 w 12189666"/>
              <a:gd name="connsiteY406" fmla="*/ 1074762 h 1454961"/>
              <a:gd name="connsiteX407" fmla="*/ 11137307 w 12189666"/>
              <a:gd name="connsiteY407" fmla="*/ 1069636 h 1454961"/>
              <a:gd name="connsiteX408" fmla="*/ 11139619 w 12189666"/>
              <a:gd name="connsiteY408" fmla="*/ 1064208 h 1454961"/>
              <a:gd name="connsiteX409" fmla="*/ 11140272 w 12189666"/>
              <a:gd name="connsiteY409" fmla="*/ 1058780 h 1454961"/>
              <a:gd name="connsiteX410" fmla="*/ 11134241 w 12189666"/>
              <a:gd name="connsiteY410" fmla="*/ 1046768 h 1454961"/>
              <a:gd name="connsiteX411" fmla="*/ 11118459 w 12189666"/>
              <a:gd name="connsiteY411" fmla="*/ 1041993 h 1454961"/>
              <a:gd name="connsiteX412" fmla="*/ 11715391 w 12189666"/>
              <a:gd name="connsiteY412" fmla="*/ 975549 h 1454961"/>
              <a:gd name="connsiteX413" fmla="*/ 11705540 w 12189666"/>
              <a:gd name="connsiteY413" fmla="*/ 1011133 h 1454961"/>
              <a:gd name="connsiteX414" fmla="*/ 11713783 w 12189666"/>
              <a:gd name="connsiteY414" fmla="*/ 1011133 h 1454961"/>
              <a:gd name="connsiteX415" fmla="*/ 11729715 w 12189666"/>
              <a:gd name="connsiteY415" fmla="*/ 975549 h 1454961"/>
              <a:gd name="connsiteX416" fmla="*/ 8789787 w 12189666"/>
              <a:gd name="connsiteY416" fmla="*/ 963739 h 1454961"/>
              <a:gd name="connsiteX417" fmla="*/ 8810092 w 12189666"/>
              <a:gd name="connsiteY417" fmla="*/ 964996 h 1454961"/>
              <a:gd name="connsiteX418" fmla="*/ 8826878 w 12189666"/>
              <a:gd name="connsiteY418" fmla="*/ 971731 h 1454961"/>
              <a:gd name="connsiteX419" fmla="*/ 8833111 w 12189666"/>
              <a:gd name="connsiteY419" fmla="*/ 1006611 h 1454961"/>
              <a:gd name="connsiteX420" fmla="*/ 8747971 w 12189666"/>
              <a:gd name="connsiteY420" fmla="*/ 1006611 h 1454961"/>
              <a:gd name="connsiteX421" fmla="*/ 8754555 w 12189666"/>
              <a:gd name="connsiteY421" fmla="*/ 972434 h 1454961"/>
              <a:gd name="connsiteX422" fmla="*/ 8771141 w 12189666"/>
              <a:gd name="connsiteY422" fmla="*/ 965247 h 1454961"/>
              <a:gd name="connsiteX423" fmla="*/ 8789787 w 12189666"/>
              <a:gd name="connsiteY423" fmla="*/ 963739 h 1454961"/>
              <a:gd name="connsiteX424" fmla="*/ 10145587 w 12189666"/>
              <a:gd name="connsiteY424" fmla="*/ 963739 h 1454961"/>
              <a:gd name="connsiteX425" fmla="*/ 10180467 w 12189666"/>
              <a:gd name="connsiteY425" fmla="*/ 973942 h 1454961"/>
              <a:gd name="connsiteX426" fmla="*/ 10191725 w 12189666"/>
              <a:gd name="connsiteY426" fmla="*/ 1023045 h 1454961"/>
              <a:gd name="connsiteX427" fmla="*/ 10191725 w 12189666"/>
              <a:gd name="connsiteY427" fmla="*/ 1027016 h 1454961"/>
              <a:gd name="connsiteX428" fmla="*/ 10182678 w 12189666"/>
              <a:gd name="connsiteY428" fmla="*/ 1077527 h 1454961"/>
              <a:gd name="connsiteX429" fmla="*/ 10145587 w 12189666"/>
              <a:gd name="connsiteY429" fmla="*/ 1089488 h 1454961"/>
              <a:gd name="connsiteX430" fmla="*/ 10112818 w 12189666"/>
              <a:gd name="connsiteY430" fmla="*/ 1077527 h 1454961"/>
              <a:gd name="connsiteX431" fmla="*/ 10105179 w 12189666"/>
              <a:gd name="connsiteY431" fmla="*/ 1035711 h 1454961"/>
              <a:gd name="connsiteX432" fmla="*/ 10105179 w 12189666"/>
              <a:gd name="connsiteY432" fmla="*/ 1017868 h 1454961"/>
              <a:gd name="connsiteX433" fmla="*/ 10113521 w 12189666"/>
              <a:gd name="connsiteY433" fmla="*/ 973942 h 1454961"/>
              <a:gd name="connsiteX434" fmla="*/ 10145587 w 12189666"/>
              <a:gd name="connsiteY434" fmla="*/ 963739 h 1454961"/>
              <a:gd name="connsiteX435" fmla="*/ 9938267 w 12189666"/>
              <a:gd name="connsiteY435" fmla="*/ 963739 h 1454961"/>
              <a:gd name="connsiteX436" fmla="*/ 9957868 w 12189666"/>
              <a:gd name="connsiteY436" fmla="*/ 965598 h 1454961"/>
              <a:gd name="connsiteX437" fmla="*/ 9974654 w 12189666"/>
              <a:gd name="connsiteY437" fmla="*/ 974645 h 1454961"/>
              <a:gd name="connsiteX438" fmla="*/ 9982293 w 12189666"/>
              <a:gd name="connsiteY438" fmla="*/ 1027719 h 1454961"/>
              <a:gd name="connsiteX439" fmla="*/ 9974654 w 12189666"/>
              <a:gd name="connsiteY439" fmla="*/ 1079737 h 1454961"/>
              <a:gd name="connsiteX440" fmla="*/ 9938267 w 12189666"/>
              <a:gd name="connsiteY440" fmla="*/ 1089487 h 1454961"/>
              <a:gd name="connsiteX441" fmla="*/ 9900823 w 12189666"/>
              <a:gd name="connsiteY441" fmla="*/ 1077526 h 1454961"/>
              <a:gd name="connsiteX442" fmla="*/ 9894239 w 12189666"/>
              <a:gd name="connsiteY442" fmla="*/ 1027719 h 1454961"/>
              <a:gd name="connsiteX443" fmla="*/ 9902682 w 12189666"/>
              <a:gd name="connsiteY443" fmla="*/ 973941 h 1454961"/>
              <a:gd name="connsiteX444" fmla="*/ 9919268 w 12189666"/>
              <a:gd name="connsiteY444" fmla="*/ 965497 h 1454961"/>
              <a:gd name="connsiteX445" fmla="*/ 9938267 w 12189666"/>
              <a:gd name="connsiteY445" fmla="*/ 963739 h 1454961"/>
              <a:gd name="connsiteX446" fmla="*/ 9635051 w 12189666"/>
              <a:gd name="connsiteY446" fmla="*/ 963739 h 1454961"/>
              <a:gd name="connsiteX447" fmla="*/ 9654652 w 12189666"/>
              <a:gd name="connsiteY447" fmla="*/ 965598 h 1454961"/>
              <a:gd name="connsiteX448" fmla="*/ 9671439 w 12189666"/>
              <a:gd name="connsiteY448" fmla="*/ 974645 h 1454961"/>
              <a:gd name="connsiteX449" fmla="*/ 9679078 w 12189666"/>
              <a:gd name="connsiteY449" fmla="*/ 1027719 h 1454961"/>
              <a:gd name="connsiteX450" fmla="*/ 9671439 w 12189666"/>
              <a:gd name="connsiteY450" fmla="*/ 1079737 h 1454961"/>
              <a:gd name="connsiteX451" fmla="*/ 9635051 w 12189666"/>
              <a:gd name="connsiteY451" fmla="*/ 1089487 h 1454961"/>
              <a:gd name="connsiteX452" fmla="*/ 9597608 w 12189666"/>
              <a:gd name="connsiteY452" fmla="*/ 1077526 h 1454961"/>
              <a:gd name="connsiteX453" fmla="*/ 9591024 w 12189666"/>
              <a:gd name="connsiteY453" fmla="*/ 1027719 h 1454961"/>
              <a:gd name="connsiteX454" fmla="*/ 9599467 w 12189666"/>
              <a:gd name="connsiteY454" fmla="*/ 973941 h 1454961"/>
              <a:gd name="connsiteX455" fmla="*/ 9616052 w 12189666"/>
              <a:gd name="connsiteY455" fmla="*/ 965497 h 1454961"/>
              <a:gd name="connsiteX456" fmla="*/ 9635051 w 12189666"/>
              <a:gd name="connsiteY456" fmla="*/ 963739 h 1454961"/>
              <a:gd name="connsiteX457" fmla="*/ 11504150 w 12189666"/>
              <a:gd name="connsiteY457" fmla="*/ 959165 h 1454961"/>
              <a:gd name="connsiteX458" fmla="*/ 11504150 w 12189666"/>
              <a:gd name="connsiteY458" fmla="*/ 976053 h 1454961"/>
              <a:gd name="connsiteX459" fmla="*/ 11495606 w 12189666"/>
              <a:gd name="connsiteY459" fmla="*/ 980978 h 1454961"/>
              <a:gd name="connsiteX460" fmla="*/ 11485403 w 12189666"/>
              <a:gd name="connsiteY460" fmla="*/ 983089 h 1454961"/>
              <a:gd name="connsiteX461" fmla="*/ 11475402 w 12189666"/>
              <a:gd name="connsiteY461" fmla="*/ 980476 h 1454961"/>
              <a:gd name="connsiteX462" fmla="*/ 11472135 w 12189666"/>
              <a:gd name="connsiteY462" fmla="*/ 972635 h 1454961"/>
              <a:gd name="connsiteX463" fmla="*/ 11474949 w 12189666"/>
              <a:gd name="connsiteY463" fmla="*/ 965398 h 1454961"/>
              <a:gd name="connsiteX464" fmla="*/ 11482338 w 12189666"/>
              <a:gd name="connsiteY464" fmla="*/ 961528 h 1454961"/>
              <a:gd name="connsiteX465" fmla="*/ 11492741 w 12189666"/>
              <a:gd name="connsiteY465" fmla="*/ 959969 h 1454961"/>
              <a:gd name="connsiteX466" fmla="*/ 11504150 w 12189666"/>
              <a:gd name="connsiteY466" fmla="*/ 959165 h 1454961"/>
              <a:gd name="connsiteX467" fmla="*/ 11078955 w 12189666"/>
              <a:gd name="connsiteY467" fmla="*/ 959165 h 1454961"/>
              <a:gd name="connsiteX468" fmla="*/ 11078955 w 12189666"/>
              <a:gd name="connsiteY468" fmla="*/ 976053 h 1454961"/>
              <a:gd name="connsiteX469" fmla="*/ 11070410 w 12189666"/>
              <a:gd name="connsiteY469" fmla="*/ 980978 h 1454961"/>
              <a:gd name="connsiteX470" fmla="*/ 11060208 w 12189666"/>
              <a:gd name="connsiteY470" fmla="*/ 983089 h 1454961"/>
              <a:gd name="connsiteX471" fmla="*/ 11050207 w 12189666"/>
              <a:gd name="connsiteY471" fmla="*/ 980476 h 1454961"/>
              <a:gd name="connsiteX472" fmla="*/ 11046940 w 12189666"/>
              <a:gd name="connsiteY472" fmla="*/ 972635 h 1454961"/>
              <a:gd name="connsiteX473" fmla="*/ 11049754 w 12189666"/>
              <a:gd name="connsiteY473" fmla="*/ 965398 h 1454961"/>
              <a:gd name="connsiteX474" fmla="*/ 11057142 w 12189666"/>
              <a:gd name="connsiteY474" fmla="*/ 961528 h 1454961"/>
              <a:gd name="connsiteX475" fmla="*/ 11067546 w 12189666"/>
              <a:gd name="connsiteY475" fmla="*/ 959969 h 1454961"/>
              <a:gd name="connsiteX476" fmla="*/ 11078955 w 12189666"/>
              <a:gd name="connsiteY476" fmla="*/ 959165 h 1454961"/>
              <a:gd name="connsiteX477" fmla="*/ 11285672 w 12189666"/>
              <a:gd name="connsiteY477" fmla="*/ 937855 h 1454961"/>
              <a:gd name="connsiteX478" fmla="*/ 11292910 w 12189666"/>
              <a:gd name="connsiteY478" fmla="*/ 938659 h 1454961"/>
              <a:gd name="connsiteX479" fmla="*/ 11300800 w 12189666"/>
              <a:gd name="connsiteY479" fmla="*/ 941272 h 1454961"/>
              <a:gd name="connsiteX480" fmla="*/ 11300800 w 12189666"/>
              <a:gd name="connsiteY480" fmla="*/ 974343 h 1454961"/>
              <a:gd name="connsiteX481" fmla="*/ 11292256 w 12189666"/>
              <a:gd name="connsiteY481" fmla="*/ 978917 h 1454961"/>
              <a:gd name="connsiteX482" fmla="*/ 11282959 w 12189666"/>
              <a:gd name="connsiteY482" fmla="*/ 980626 h 1454961"/>
              <a:gd name="connsiteX483" fmla="*/ 11270595 w 12189666"/>
              <a:gd name="connsiteY483" fmla="*/ 975348 h 1454961"/>
              <a:gd name="connsiteX484" fmla="*/ 11266875 w 12189666"/>
              <a:gd name="connsiteY484" fmla="*/ 959868 h 1454961"/>
              <a:gd name="connsiteX485" fmla="*/ 11271901 w 12189666"/>
              <a:gd name="connsiteY485" fmla="*/ 943484 h 1454961"/>
              <a:gd name="connsiteX486" fmla="*/ 11285672 w 12189666"/>
              <a:gd name="connsiteY486" fmla="*/ 937855 h 1454961"/>
              <a:gd name="connsiteX487" fmla="*/ 10929785 w 12189666"/>
              <a:gd name="connsiteY487" fmla="*/ 937453 h 1454961"/>
              <a:gd name="connsiteX488" fmla="*/ 10943104 w 12189666"/>
              <a:gd name="connsiteY488" fmla="*/ 943182 h 1454961"/>
              <a:gd name="connsiteX489" fmla="*/ 10947929 w 12189666"/>
              <a:gd name="connsiteY489" fmla="*/ 960723 h 1454961"/>
              <a:gd name="connsiteX490" fmla="*/ 10943104 w 12189666"/>
              <a:gd name="connsiteY490" fmla="*/ 978063 h 1454961"/>
              <a:gd name="connsiteX491" fmla="*/ 10929835 w 12189666"/>
              <a:gd name="connsiteY491" fmla="*/ 983892 h 1454961"/>
              <a:gd name="connsiteX492" fmla="*/ 10916466 w 12189666"/>
              <a:gd name="connsiteY492" fmla="*/ 978012 h 1454961"/>
              <a:gd name="connsiteX493" fmla="*/ 10911641 w 12189666"/>
              <a:gd name="connsiteY493" fmla="*/ 960723 h 1454961"/>
              <a:gd name="connsiteX494" fmla="*/ 10916416 w 12189666"/>
              <a:gd name="connsiteY494" fmla="*/ 943182 h 1454961"/>
              <a:gd name="connsiteX495" fmla="*/ 10929785 w 12189666"/>
              <a:gd name="connsiteY495" fmla="*/ 937453 h 1454961"/>
              <a:gd name="connsiteX496" fmla="*/ 10257766 w 12189666"/>
              <a:gd name="connsiteY496" fmla="*/ 931422 h 1454961"/>
              <a:gd name="connsiteX497" fmla="*/ 10321043 w 12189666"/>
              <a:gd name="connsiteY497" fmla="*/ 1122309 h 1454961"/>
              <a:gd name="connsiteX498" fmla="*/ 10343257 w 12189666"/>
              <a:gd name="connsiteY498" fmla="*/ 1122309 h 1454961"/>
              <a:gd name="connsiteX499" fmla="*/ 10333758 w 12189666"/>
              <a:gd name="connsiteY499" fmla="*/ 1155681 h 1454961"/>
              <a:gd name="connsiteX500" fmla="*/ 10306166 w 12189666"/>
              <a:gd name="connsiteY500" fmla="*/ 1172115 h 1454961"/>
              <a:gd name="connsiteX501" fmla="*/ 10301291 w 12189666"/>
              <a:gd name="connsiteY501" fmla="*/ 1171764 h 1454961"/>
              <a:gd name="connsiteX502" fmla="*/ 10296415 w 12189666"/>
              <a:gd name="connsiteY502" fmla="*/ 1171412 h 1454961"/>
              <a:gd name="connsiteX503" fmla="*/ 10296415 w 12189666"/>
              <a:gd name="connsiteY503" fmla="*/ 1205941 h 1454961"/>
              <a:gd name="connsiteX504" fmla="*/ 10314509 w 12189666"/>
              <a:gd name="connsiteY504" fmla="*/ 1206644 h 1454961"/>
              <a:gd name="connsiteX505" fmla="*/ 10352254 w 12189666"/>
              <a:gd name="connsiteY505" fmla="*/ 1199708 h 1454961"/>
              <a:gd name="connsiteX506" fmla="*/ 10372559 w 12189666"/>
              <a:gd name="connsiteY506" fmla="*/ 1179102 h 1454961"/>
              <a:gd name="connsiteX507" fmla="*/ 10385073 w 12189666"/>
              <a:gd name="connsiteY507" fmla="*/ 1145176 h 1454961"/>
              <a:gd name="connsiteX508" fmla="*/ 10438147 w 12189666"/>
              <a:gd name="connsiteY508" fmla="*/ 931422 h 1454961"/>
              <a:gd name="connsiteX509" fmla="*/ 10391305 w 12189666"/>
              <a:gd name="connsiteY509" fmla="*/ 931422 h 1454961"/>
              <a:gd name="connsiteX510" fmla="*/ 10354465 w 12189666"/>
              <a:gd name="connsiteY510" fmla="*/ 1093962 h 1454961"/>
              <a:gd name="connsiteX511" fmla="*/ 10353762 w 12189666"/>
              <a:gd name="connsiteY511" fmla="*/ 1093962 h 1454961"/>
              <a:gd name="connsiteX512" fmla="*/ 10305412 w 12189666"/>
              <a:gd name="connsiteY512" fmla="*/ 931422 h 1454961"/>
              <a:gd name="connsiteX513" fmla="*/ 11155601 w 12189666"/>
              <a:gd name="connsiteY513" fmla="*/ 930316 h 1454961"/>
              <a:gd name="connsiteX514" fmla="*/ 11155601 w 12189666"/>
              <a:gd name="connsiteY514" fmla="*/ 991030 h 1454961"/>
              <a:gd name="connsiteX515" fmla="*/ 11166205 w 12189666"/>
              <a:gd name="connsiteY515" fmla="*/ 991030 h 1454961"/>
              <a:gd name="connsiteX516" fmla="*/ 11166205 w 12189666"/>
              <a:gd name="connsiteY516" fmla="*/ 930316 h 1454961"/>
              <a:gd name="connsiteX517" fmla="*/ 10967480 w 12189666"/>
              <a:gd name="connsiteY517" fmla="*/ 930316 h 1454961"/>
              <a:gd name="connsiteX518" fmla="*/ 10992811 w 12189666"/>
              <a:gd name="connsiteY518" fmla="*/ 991030 h 1454961"/>
              <a:gd name="connsiteX519" fmla="*/ 11003466 w 12189666"/>
              <a:gd name="connsiteY519" fmla="*/ 991030 h 1454961"/>
              <a:gd name="connsiteX520" fmla="*/ 11028947 w 12189666"/>
              <a:gd name="connsiteY520" fmla="*/ 930316 h 1454961"/>
              <a:gd name="connsiteX521" fmla="*/ 11017840 w 12189666"/>
              <a:gd name="connsiteY521" fmla="*/ 930316 h 1454961"/>
              <a:gd name="connsiteX522" fmla="*/ 10998490 w 12189666"/>
              <a:gd name="connsiteY522" fmla="*/ 978616 h 1454961"/>
              <a:gd name="connsiteX523" fmla="*/ 10978989 w 12189666"/>
              <a:gd name="connsiteY523" fmla="*/ 930316 h 1454961"/>
              <a:gd name="connsiteX524" fmla="*/ 10727289 w 12189666"/>
              <a:gd name="connsiteY524" fmla="*/ 930316 h 1454961"/>
              <a:gd name="connsiteX525" fmla="*/ 10727289 w 12189666"/>
              <a:gd name="connsiteY525" fmla="*/ 991030 h 1454961"/>
              <a:gd name="connsiteX526" fmla="*/ 10737894 w 12189666"/>
              <a:gd name="connsiteY526" fmla="*/ 991030 h 1454961"/>
              <a:gd name="connsiteX527" fmla="*/ 10737894 w 12189666"/>
              <a:gd name="connsiteY527" fmla="*/ 930316 h 1454961"/>
              <a:gd name="connsiteX528" fmla="*/ 11450022 w 12189666"/>
              <a:gd name="connsiteY528" fmla="*/ 930266 h 1454961"/>
              <a:gd name="connsiteX529" fmla="*/ 11440170 w 12189666"/>
              <a:gd name="connsiteY529" fmla="*/ 932327 h 1454961"/>
              <a:gd name="connsiteX530" fmla="*/ 11429013 w 12189666"/>
              <a:gd name="connsiteY530" fmla="*/ 939263 h 1454961"/>
              <a:gd name="connsiteX531" fmla="*/ 11429013 w 12189666"/>
              <a:gd name="connsiteY531" fmla="*/ 930316 h 1454961"/>
              <a:gd name="connsiteX532" fmla="*/ 11418408 w 12189666"/>
              <a:gd name="connsiteY532" fmla="*/ 930316 h 1454961"/>
              <a:gd name="connsiteX533" fmla="*/ 11418408 w 12189666"/>
              <a:gd name="connsiteY533" fmla="*/ 991030 h 1454961"/>
              <a:gd name="connsiteX534" fmla="*/ 11429013 w 12189666"/>
              <a:gd name="connsiteY534" fmla="*/ 991030 h 1454961"/>
              <a:gd name="connsiteX535" fmla="*/ 11429013 w 12189666"/>
              <a:gd name="connsiteY535" fmla="*/ 947958 h 1454961"/>
              <a:gd name="connsiteX536" fmla="*/ 11437809 w 12189666"/>
              <a:gd name="connsiteY536" fmla="*/ 942530 h 1454961"/>
              <a:gd name="connsiteX537" fmla="*/ 11447308 w 12189666"/>
              <a:gd name="connsiteY537" fmla="*/ 940419 h 1454961"/>
              <a:gd name="connsiteX538" fmla="*/ 11452585 w 12189666"/>
              <a:gd name="connsiteY538" fmla="*/ 940670 h 1454961"/>
              <a:gd name="connsiteX539" fmla="*/ 11457209 w 12189666"/>
              <a:gd name="connsiteY539" fmla="*/ 941474 h 1454961"/>
              <a:gd name="connsiteX540" fmla="*/ 11457762 w 12189666"/>
              <a:gd name="connsiteY540" fmla="*/ 941474 h 1454961"/>
              <a:gd name="connsiteX541" fmla="*/ 11457762 w 12189666"/>
              <a:gd name="connsiteY541" fmla="*/ 930919 h 1454961"/>
              <a:gd name="connsiteX542" fmla="*/ 11454043 w 12189666"/>
              <a:gd name="connsiteY542" fmla="*/ 930417 h 1454961"/>
              <a:gd name="connsiteX543" fmla="*/ 11450022 w 12189666"/>
              <a:gd name="connsiteY543" fmla="*/ 930266 h 1454961"/>
              <a:gd name="connsiteX544" fmla="*/ 9938267 w 12189666"/>
              <a:gd name="connsiteY544" fmla="*/ 929260 h 1454961"/>
              <a:gd name="connsiteX545" fmla="*/ 9862978 w 12189666"/>
              <a:gd name="connsiteY545" fmla="*/ 951073 h 1454961"/>
              <a:gd name="connsiteX546" fmla="*/ 9848101 w 12189666"/>
              <a:gd name="connsiteY546" fmla="*/ 1032795 h 1454961"/>
              <a:gd name="connsiteX547" fmla="*/ 9861571 w 12189666"/>
              <a:gd name="connsiteY547" fmla="*/ 1100796 h 1454961"/>
              <a:gd name="connsiteX548" fmla="*/ 9880468 w 12189666"/>
              <a:gd name="connsiteY548" fmla="*/ 1116225 h 1454961"/>
              <a:gd name="connsiteX549" fmla="*/ 9937563 w 12189666"/>
              <a:gd name="connsiteY549" fmla="*/ 1124468 h 1454961"/>
              <a:gd name="connsiteX550" fmla="*/ 9978474 w 12189666"/>
              <a:gd name="connsiteY550" fmla="*/ 1121603 h 1454961"/>
              <a:gd name="connsiteX551" fmla="*/ 10007675 w 12189666"/>
              <a:gd name="connsiteY551" fmla="*/ 1109541 h 1454961"/>
              <a:gd name="connsiteX552" fmla="*/ 10024964 w 12189666"/>
              <a:gd name="connsiteY552" fmla="*/ 1077877 h 1454961"/>
              <a:gd name="connsiteX553" fmla="*/ 10028432 w 12189666"/>
              <a:gd name="connsiteY553" fmla="*/ 1027719 h 1454961"/>
              <a:gd name="connsiteX554" fmla="*/ 10024913 w 12189666"/>
              <a:gd name="connsiteY554" fmla="*/ 976655 h 1454961"/>
              <a:gd name="connsiteX555" fmla="*/ 10009936 w 12189666"/>
              <a:gd name="connsiteY555" fmla="*/ 947102 h 1454961"/>
              <a:gd name="connsiteX556" fmla="*/ 9991541 w 12189666"/>
              <a:gd name="connsiteY556" fmla="*/ 935995 h 1454961"/>
              <a:gd name="connsiteX557" fmla="*/ 9938267 w 12189666"/>
              <a:gd name="connsiteY557" fmla="*/ 929260 h 1454961"/>
              <a:gd name="connsiteX558" fmla="*/ 9635051 w 12189666"/>
              <a:gd name="connsiteY558" fmla="*/ 929260 h 1454961"/>
              <a:gd name="connsiteX559" fmla="*/ 9559762 w 12189666"/>
              <a:gd name="connsiteY559" fmla="*/ 951073 h 1454961"/>
              <a:gd name="connsiteX560" fmla="*/ 9544835 w 12189666"/>
              <a:gd name="connsiteY560" fmla="*/ 1032795 h 1454961"/>
              <a:gd name="connsiteX561" fmla="*/ 9558355 w 12189666"/>
              <a:gd name="connsiteY561" fmla="*/ 1100796 h 1454961"/>
              <a:gd name="connsiteX562" fmla="*/ 9577252 w 12189666"/>
              <a:gd name="connsiteY562" fmla="*/ 1116225 h 1454961"/>
              <a:gd name="connsiteX563" fmla="*/ 9634347 w 12189666"/>
              <a:gd name="connsiteY563" fmla="*/ 1124468 h 1454961"/>
              <a:gd name="connsiteX564" fmla="*/ 9675258 w 12189666"/>
              <a:gd name="connsiteY564" fmla="*/ 1121603 h 1454961"/>
              <a:gd name="connsiteX565" fmla="*/ 9704459 w 12189666"/>
              <a:gd name="connsiteY565" fmla="*/ 1109541 h 1454961"/>
              <a:gd name="connsiteX566" fmla="*/ 9721748 w 12189666"/>
              <a:gd name="connsiteY566" fmla="*/ 1077877 h 1454961"/>
              <a:gd name="connsiteX567" fmla="*/ 9725216 w 12189666"/>
              <a:gd name="connsiteY567" fmla="*/ 1027719 h 1454961"/>
              <a:gd name="connsiteX568" fmla="*/ 9721698 w 12189666"/>
              <a:gd name="connsiteY568" fmla="*/ 976655 h 1454961"/>
              <a:gd name="connsiteX569" fmla="*/ 9706720 w 12189666"/>
              <a:gd name="connsiteY569" fmla="*/ 947102 h 1454961"/>
              <a:gd name="connsiteX570" fmla="*/ 9688326 w 12189666"/>
              <a:gd name="connsiteY570" fmla="*/ 935995 h 1454961"/>
              <a:gd name="connsiteX571" fmla="*/ 9635051 w 12189666"/>
              <a:gd name="connsiteY571" fmla="*/ 929260 h 1454961"/>
              <a:gd name="connsiteX572" fmla="*/ 8996404 w 12189666"/>
              <a:gd name="connsiteY572" fmla="*/ 929260 h 1454961"/>
              <a:gd name="connsiteX573" fmla="*/ 8954236 w 12189666"/>
              <a:gd name="connsiteY573" fmla="*/ 933683 h 1454961"/>
              <a:gd name="connsiteX574" fmla="*/ 8926996 w 12189666"/>
              <a:gd name="connsiteY574" fmla="*/ 951073 h 1454961"/>
              <a:gd name="connsiteX575" fmla="*/ 8912420 w 12189666"/>
              <a:gd name="connsiteY575" fmla="*/ 988416 h 1454961"/>
              <a:gd name="connsiteX576" fmla="*/ 8910561 w 12189666"/>
              <a:gd name="connsiteY576" fmla="*/ 1029176 h 1454961"/>
              <a:gd name="connsiteX577" fmla="*/ 8911817 w 12189666"/>
              <a:gd name="connsiteY577" fmla="*/ 1064258 h 1454961"/>
              <a:gd name="connsiteX578" fmla="*/ 8928403 w 12189666"/>
              <a:gd name="connsiteY578" fmla="*/ 1106677 h 1454961"/>
              <a:gd name="connsiteX579" fmla="*/ 8960871 w 12189666"/>
              <a:gd name="connsiteY579" fmla="*/ 1122458 h 1454961"/>
              <a:gd name="connsiteX580" fmla="*/ 8997811 w 12189666"/>
              <a:gd name="connsiteY580" fmla="*/ 1124518 h 1454961"/>
              <a:gd name="connsiteX581" fmla="*/ 9064707 w 12189666"/>
              <a:gd name="connsiteY581" fmla="*/ 1110295 h 1454961"/>
              <a:gd name="connsiteX582" fmla="*/ 9083252 w 12189666"/>
              <a:gd name="connsiteY582" fmla="*/ 1049933 h 1454961"/>
              <a:gd name="connsiteX583" fmla="*/ 9037064 w 12189666"/>
              <a:gd name="connsiteY583" fmla="*/ 1049933 h 1454961"/>
              <a:gd name="connsiteX584" fmla="*/ 9037064 w 12189666"/>
              <a:gd name="connsiteY584" fmla="*/ 1056166 h 1454961"/>
              <a:gd name="connsiteX585" fmla="*/ 9030480 w 12189666"/>
              <a:gd name="connsiteY585" fmla="*/ 1082703 h 1454961"/>
              <a:gd name="connsiteX586" fmla="*/ 9019976 w 12189666"/>
              <a:gd name="connsiteY586" fmla="*/ 1088181 h 1454961"/>
              <a:gd name="connsiteX587" fmla="*/ 8999269 w 12189666"/>
              <a:gd name="connsiteY587" fmla="*/ 1089538 h 1454961"/>
              <a:gd name="connsiteX588" fmla="*/ 8992333 w 12189666"/>
              <a:gd name="connsiteY588" fmla="*/ 1090342 h 1454961"/>
              <a:gd name="connsiteX589" fmla="*/ 8965092 w 12189666"/>
              <a:gd name="connsiteY589" fmla="*/ 1082703 h 1454961"/>
              <a:gd name="connsiteX590" fmla="*/ 8958006 w 12189666"/>
              <a:gd name="connsiteY590" fmla="*/ 1066821 h 1454961"/>
              <a:gd name="connsiteX591" fmla="*/ 8955945 w 12189666"/>
              <a:gd name="connsiteY591" fmla="*/ 1049230 h 1454961"/>
              <a:gd name="connsiteX592" fmla="*/ 8956750 w 12189666"/>
              <a:gd name="connsiteY592" fmla="*/ 1023045 h 1454961"/>
              <a:gd name="connsiteX593" fmla="*/ 8955945 w 12189666"/>
              <a:gd name="connsiteY593" fmla="*/ 1011435 h 1454961"/>
              <a:gd name="connsiteX594" fmla="*/ 8962881 w 12189666"/>
              <a:gd name="connsiteY594" fmla="*/ 975399 h 1454961"/>
              <a:gd name="connsiteX595" fmla="*/ 8996354 w 12189666"/>
              <a:gd name="connsiteY595" fmla="*/ 963789 h 1454961"/>
              <a:gd name="connsiteX596" fmla="*/ 9031938 w 12189666"/>
              <a:gd name="connsiteY596" fmla="*/ 973992 h 1454961"/>
              <a:gd name="connsiteX597" fmla="*/ 9037818 w 12189666"/>
              <a:gd name="connsiteY597" fmla="*/ 998669 h 1454961"/>
              <a:gd name="connsiteX598" fmla="*/ 9083252 w 12189666"/>
              <a:gd name="connsiteY598" fmla="*/ 998669 h 1454961"/>
              <a:gd name="connsiteX599" fmla="*/ 9061791 w 12189666"/>
              <a:gd name="connsiteY599" fmla="*/ 941976 h 1454961"/>
              <a:gd name="connsiteX600" fmla="*/ 9035355 w 12189666"/>
              <a:gd name="connsiteY600" fmla="*/ 932477 h 1454961"/>
              <a:gd name="connsiteX601" fmla="*/ 8996404 w 12189666"/>
              <a:gd name="connsiteY601" fmla="*/ 929260 h 1454961"/>
              <a:gd name="connsiteX602" fmla="*/ 10132017 w 12189666"/>
              <a:gd name="connsiteY602" fmla="*/ 929210 h 1454961"/>
              <a:gd name="connsiteX603" fmla="*/ 10072108 w 12189666"/>
              <a:gd name="connsiteY603" fmla="*/ 954039 h 1454961"/>
              <a:gd name="connsiteX604" fmla="*/ 10058990 w 12189666"/>
              <a:gd name="connsiteY604" fmla="*/ 1020784 h 1454961"/>
              <a:gd name="connsiteX605" fmla="*/ 10058990 w 12189666"/>
              <a:gd name="connsiteY605" fmla="*/ 1038625 h 1454961"/>
              <a:gd name="connsiteX606" fmla="*/ 10075324 w 12189666"/>
              <a:gd name="connsiteY606" fmla="*/ 1105119 h 1454961"/>
              <a:gd name="connsiteX607" fmla="*/ 10132771 w 12189666"/>
              <a:gd name="connsiteY607" fmla="*/ 1124469 h 1454961"/>
              <a:gd name="connsiteX608" fmla="*/ 10191725 w 12189666"/>
              <a:gd name="connsiteY608" fmla="*/ 1095369 h 1454961"/>
              <a:gd name="connsiteX609" fmla="*/ 10193132 w 12189666"/>
              <a:gd name="connsiteY609" fmla="*/ 1095369 h 1454961"/>
              <a:gd name="connsiteX610" fmla="*/ 10193132 w 12189666"/>
              <a:gd name="connsiteY610" fmla="*/ 1132108 h 1454961"/>
              <a:gd name="connsiteX611" fmla="*/ 10183382 w 12189666"/>
              <a:gd name="connsiteY611" fmla="*/ 1164777 h 1454961"/>
              <a:gd name="connsiteX612" fmla="*/ 10145587 w 12189666"/>
              <a:gd name="connsiteY612" fmla="*/ 1172065 h 1454961"/>
              <a:gd name="connsiteX613" fmla="*/ 10115783 w 12189666"/>
              <a:gd name="connsiteY613" fmla="*/ 1164777 h 1454961"/>
              <a:gd name="connsiteX614" fmla="*/ 10110305 w 12189666"/>
              <a:gd name="connsiteY614" fmla="*/ 1142211 h 1454961"/>
              <a:gd name="connsiteX615" fmla="*/ 10067082 w 12189666"/>
              <a:gd name="connsiteY615" fmla="*/ 1142211 h 1454961"/>
              <a:gd name="connsiteX616" fmla="*/ 10069193 w 12189666"/>
              <a:gd name="connsiteY616" fmla="*/ 1169552 h 1454961"/>
              <a:gd name="connsiteX617" fmla="*/ 10083064 w 12189666"/>
              <a:gd name="connsiteY617" fmla="*/ 1192470 h 1454961"/>
              <a:gd name="connsiteX618" fmla="*/ 10145637 w 12189666"/>
              <a:gd name="connsiteY618" fmla="*/ 1207297 h 1454961"/>
              <a:gd name="connsiteX619" fmla="*/ 10217609 w 12189666"/>
              <a:gd name="connsiteY619" fmla="*/ 1190962 h 1454961"/>
              <a:gd name="connsiteX620" fmla="*/ 10237210 w 12189666"/>
              <a:gd name="connsiteY620" fmla="*/ 1122961 h 1454961"/>
              <a:gd name="connsiteX621" fmla="*/ 10237160 w 12189666"/>
              <a:gd name="connsiteY621" fmla="*/ 1122961 h 1454961"/>
              <a:gd name="connsiteX622" fmla="*/ 10237160 w 12189666"/>
              <a:gd name="connsiteY622" fmla="*/ 931422 h 1454961"/>
              <a:gd name="connsiteX623" fmla="*/ 10191725 w 12189666"/>
              <a:gd name="connsiteY623" fmla="*/ 931422 h 1454961"/>
              <a:gd name="connsiteX624" fmla="*/ 10193082 w 12189666"/>
              <a:gd name="connsiteY624" fmla="*/ 960471 h 1454961"/>
              <a:gd name="connsiteX625" fmla="*/ 10191675 w 12189666"/>
              <a:gd name="connsiteY625" fmla="*/ 960471 h 1454961"/>
              <a:gd name="connsiteX626" fmla="*/ 10167450 w 12189666"/>
              <a:gd name="connsiteY626" fmla="*/ 934990 h 1454961"/>
              <a:gd name="connsiteX627" fmla="*/ 10132017 w 12189666"/>
              <a:gd name="connsiteY627" fmla="*/ 929210 h 1454961"/>
              <a:gd name="connsiteX628" fmla="*/ 8630565 w 12189666"/>
              <a:gd name="connsiteY628" fmla="*/ 929210 h 1454961"/>
              <a:gd name="connsiteX629" fmla="*/ 8580406 w 12189666"/>
              <a:gd name="connsiteY629" fmla="*/ 956803 h 1454961"/>
              <a:gd name="connsiteX630" fmla="*/ 8578295 w 12189666"/>
              <a:gd name="connsiteY630" fmla="*/ 956803 h 1454961"/>
              <a:gd name="connsiteX631" fmla="*/ 8579703 w 12189666"/>
              <a:gd name="connsiteY631" fmla="*/ 931422 h 1454961"/>
              <a:gd name="connsiteX632" fmla="*/ 8534972 w 12189666"/>
              <a:gd name="connsiteY632" fmla="*/ 931422 h 1454961"/>
              <a:gd name="connsiteX633" fmla="*/ 8534972 w 12189666"/>
              <a:gd name="connsiteY633" fmla="*/ 1122257 h 1454961"/>
              <a:gd name="connsiteX634" fmla="*/ 8580406 w 12189666"/>
              <a:gd name="connsiteY634" fmla="*/ 1122257 h 1454961"/>
              <a:gd name="connsiteX635" fmla="*/ 8580406 w 12189666"/>
              <a:gd name="connsiteY635" fmla="*/ 1005203 h 1454961"/>
              <a:gd name="connsiteX636" fmla="*/ 8589151 w 12189666"/>
              <a:gd name="connsiteY636" fmla="*/ 973439 h 1454961"/>
              <a:gd name="connsiteX637" fmla="*/ 8614935 w 12189666"/>
              <a:gd name="connsiteY637" fmla="*/ 963789 h 1454961"/>
              <a:gd name="connsiteX638" fmla="*/ 8631018 w 12189666"/>
              <a:gd name="connsiteY638" fmla="*/ 967759 h 1454961"/>
              <a:gd name="connsiteX639" fmla="*/ 8638556 w 12189666"/>
              <a:gd name="connsiteY639" fmla="*/ 1004499 h 1454961"/>
              <a:gd name="connsiteX640" fmla="*/ 8681176 w 12189666"/>
              <a:gd name="connsiteY640" fmla="*/ 1004499 h 1454961"/>
              <a:gd name="connsiteX641" fmla="*/ 8681176 w 12189666"/>
              <a:gd name="connsiteY641" fmla="*/ 988114 h 1454961"/>
              <a:gd name="connsiteX642" fmla="*/ 8674241 w 12189666"/>
              <a:gd name="connsiteY642" fmla="*/ 949515 h 1454961"/>
              <a:gd name="connsiteX643" fmla="*/ 8658359 w 12189666"/>
              <a:gd name="connsiteY643" fmla="*/ 934337 h 1454961"/>
              <a:gd name="connsiteX644" fmla="*/ 8630565 w 12189666"/>
              <a:gd name="connsiteY644" fmla="*/ 929210 h 1454961"/>
              <a:gd name="connsiteX645" fmla="*/ 8789787 w 12189666"/>
              <a:gd name="connsiteY645" fmla="*/ 929161 h 1454961"/>
              <a:gd name="connsiteX646" fmla="*/ 8721082 w 12189666"/>
              <a:gd name="connsiteY646" fmla="*/ 948058 h 1454961"/>
              <a:gd name="connsiteX647" fmla="*/ 8701833 w 12189666"/>
              <a:gd name="connsiteY647" fmla="*/ 1024051 h 1454961"/>
              <a:gd name="connsiteX648" fmla="*/ 8704949 w 12189666"/>
              <a:gd name="connsiteY648" fmla="*/ 1071295 h 1454961"/>
              <a:gd name="connsiteX649" fmla="*/ 8737618 w 12189666"/>
              <a:gd name="connsiteY649" fmla="*/ 1117181 h 1454961"/>
              <a:gd name="connsiteX650" fmla="*/ 8792752 w 12189666"/>
              <a:gd name="connsiteY650" fmla="*/ 1124469 h 1454961"/>
              <a:gd name="connsiteX651" fmla="*/ 8861457 w 12189666"/>
              <a:gd name="connsiteY651" fmla="*/ 1111703 h 1454961"/>
              <a:gd name="connsiteX652" fmla="*/ 8874845 w 12189666"/>
              <a:gd name="connsiteY652" fmla="*/ 1091926 h 1454961"/>
              <a:gd name="connsiteX653" fmla="*/ 8879291 w 12189666"/>
              <a:gd name="connsiteY653" fmla="*/ 1061947 h 1454961"/>
              <a:gd name="connsiteX654" fmla="*/ 8879299 w 12189666"/>
              <a:gd name="connsiteY654" fmla="*/ 1061947 h 1454961"/>
              <a:gd name="connsiteX655" fmla="*/ 8879299 w 12189666"/>
              <a:gd name="connsiteY655" fmla="*/ 1061896 h 1454961"/>
              <a:gd name="connsiteX656" fmla="*/ 8879291 w 12189666"/>
              <a:gd name="connsiteY656" fmla="*/ 1061947 h 1454961"/>
              <a:gd name="connsiteX657" fmla="*/ 8833161 w 12189666"/>
              <a:gd name="connsiteY657" fmla="*/ 1061947 h 1454961"/>
              <a:gd name="connsiteX658" fmla="*/ 8826225 w 12189666"/>
              <a:gd name="connsiteY658" fmla="*/ 1083407 h 1454961"/>
              <a:gd name="connsiteX659" fmla="*/ 8792752 w 12189666"/>
              <a:gd name="connsiteY659" fmla="*/ 1089539 h 1454961"/>
              <a:gd name="connsiteX660" fmla="*/ 8759280 w 12189666"/>
              <a:gd name="connsiteY660" fmla="*/ 1084111 h 1454961"/>
              <a:gd name="connsiteX661" fmla="*/ 8749429 w 12189666"/>
              <a:gd name="connsiteY661" fmla="*/ 1066973 h 1454961"/>
              <a:gd name="connsiteX662" fmla="*/ 8747318 w 12189666"/>
              <a:gd name="connsiteY662" fmla="*/ 1046266 h 1454961"/>
              <a:gd name="connsiteX663" fmla="*/ 8748022 w 12189666"/>
              <a:gd name="connsiteY663" fmla="*/ 1035711 h 1454961"/>
              <a:gd name="connsiteX664" fmla="*/ 8879299 w 12189666"/>
              <a:gd name="connsiteY664" fmla="*/ 1035711 h 1454961"/>
              <a:gd name="connsiteX665" fmla="*/ 8877590 w 12189666"/>
              <a:gd name="connsiteY665" fmla="*/ 996106 h 1454961"/>
              <a:gd name="connsiteX666" fmla="*/ 8857436 w 12189666"/>
              <a:gd name="connsiteY666" fmla="*/ 944792 h 1454961"/>
              <a:gd name="connsiteX667" fmla="*/ 8789787 w 12189666"/>
              <a:gd name="connsiteY667" fmla="*/ 929161 h 1454961"/>
              <a:gd name="connsiteX668" fmla="*/ 9441652 w 12189666"/>
              <a:gd name="connsiteY668" fmla="*/ 929160 h 1454961"/>
              <a:gd name="connsiteX669" fmla="*/ 9416623 w 12189666"/>
              <a:gd name="connsiteY669" fmla="*/ 930869 h 1454961"/>
              <a:gd name="connsiteX670" fmla="*/ 9381291 w 12189666"/>
              <a:gd name="connsiteY670" fmla="*/ 960422 h 1454961"/>
              <a:gd name="connsiteX671" fmla="*/ 9380235 w 12189666"/>
              <a:gd name="connsiteY671" fmla="*/ 960422 h 1454961"/>
              <a:gd name="connsiteX672" fmla="*/ 9380235 w 12189666"/>
              <a:gd name="connsiteY672" fmla="*/ 931422 h 1454961"/>
              <a:gd name="connsiteX673" fmla="*/ 9334097 w 12189666"/>
              <a:gd name="connsiteY673" fmla="*/ 931422 h 1454961"/>
              <a:gd name="connsiteX674" fmla="*/ 9334097 w 12189666"/>
              <a:gd name="connsiteY674" fmla="*/ 1122308 h 1454961"/>
              <a:gd name="connsiteX675" fmla="*/ 9380235 w 12189666"/>
              <a:gd name="connsiteY675" fmla="*/ 1122308 h 1454961"/>
              <a:gd name="connsiteX676" fmla="*/ 9380235 w 12189666"/>
              <a:gd name="connsiteY676" fmla="*/ 1018723 h 1454961"/>
              <a:gd name="connsiteX677" fmla="*/ 9382446 w 12189666"/>
              <a:gd name="connsiteY677" fmla="*/ 990477 h 1454961"/>
              <a:gd name="connsiteX678" fmla="*/ 9390086 w 12189666"/>
              <a:gd name="connsiteY678" fmla="*/ 975399 h 1454961"/>
              <a:gd name="connsiteX679" fmla="*/ 9425670 w 12189666"/>
              <a:gd name="connsiteY679" fmla="*/ 963789 h 1454961"/>
              <a:gd name="connsiteX680" fmla="*/ 9447934 w 12189666"/>
              <a:gd name="connsiteY680" fmla="*/ 967509 h 1454961"/>
              <a:gd name="connsiteX681" fmla="*/ 9460902 w 12189666"/>
              <a:gd name="connsiteY681" fmla="*/ 1002288 h 1454961"/>
              <a:gd name="connsiteX682" fmla="*/ 9460902 w 12189666"/>
              <a:gd name="connsiteY682" fmla="*/ 1122257 h 1454961"/>
              <a:gd name="connsiteX683" fmla="*/ 9507140 w 12189666"/>
              <a:gd name="connsiteY683" fmla="*/ 1122257 h 1454961"/>
              <a:gd name="connsiteX684" fmla="*/ 9507140 w 12189666"/>
              <a:gd name="connsiteY684" fmla="*/ 996458 h 1454961"/>
              <a:gd name="connsiteX685" fmla="*/ 9502014 w 12189666"/>
              <a:gd name="connsiteY685" fmla="*/ 959165 h 1454961"/>
              <a:gd name="connsiteX686" fmla="*/ 9441652 w 12189666"/>
              <a:gd name="connsiteY686" fmla="*/ 929160 h 1454961"/>
              <a:gd name="connsiteX687" fmla="*/ 11668951 w 12189666"/>
              <a:gd name="connsiteY687" fmla="*/ 928808 h 1454961"/>
              <a:gd name="connsiteX688" fmla="*/ 11658044 w 12189666"/>
              <a:gd name="connsiteY688" fmla="*/ 930316 h 1454961"/>
              <a:gd name="connsiteX689" fmla="*/ 11650003 w 12189666"/>
              <a:gd name="connsiteY689" fmla="*/ 934387 h 1454961"/>
              <a:gd name="connsiteX690" fmla="*/ 11645128 w 12189666"/>
              <a:gd name="connsiteY690" fmla="*/ 940318 h 1454961"/>
              <a:gd name="connsiteX691" fmla="*/ 11643519 w 12189666"/>
              <a:gd name="connsiteY691" fmla="*/ 947405 h 1454961"/>
              <a:gd name="connsiteX692" fmla="*/ 11646988 w 12189666"/>
              <a:gd name="connsiteY692" fmla="*/ 957457 h 1454961"/>
              <a:gd name="connsiteX693" fmla="*/ 11658748 w 12189666"/>
              <a:gd name="connsiteY693" fmla="*/ 963688 h 1454961"/>
              <a:gd name="connsiteX694" fmla="*/ 11665383 w 12189666"/>
              <a:gd name="connsiteY694" fmla="*/ 965096 h 1454961"/>
              <a:gd name="connsiteX695" fmla="*/ 11671263 w 12189666"/>
              <a:gd name="connsiteY695" fmla="*/ 966252 h 1454961"/>
              <a:gd name="connsiteX696" fmla="*/ 11679505 w 12189666"/>
              <a:gd name="connsiteY696" fmla="*/ 969418 h 1454961"/>
              <a:gd name="connsiteX697" fmla="*/ 11681667 w 12189666"/>
              <a:gd name="connsiteY697" fmla="*/ 974846 h 1454961"/>
              <a:gd name="connsiteX698" fmla="*/ 11677696 w 12189666"/>
              <a:gd name="connsiteY698" fmla="*/ 981682 h 1454961"/>
              <a:gd name="connsiteX699" fmla="*/ 11666740 w 12189666"/>
              <a:gd name="connsiteY699" fmla="*/ 983843 h 1454961"/>
              <a:gd name="connsiteX700" fmla="*/ 11654928 w 12189666"/>
              <a:gd name="connsiteY700" fmla="*/ 981682 h 1454961"/>
              <a:gd name="connsiteX701" fmla="*/ 11643771 w 12189666"/>
              <a:gd name="connsiteY701" fmla="*/ 975902 h 1454961"/>
              <a:gd name="connsiteX702" fmla="*/ 11643218 w 12189666"/>
              <a:gd name="connsiteY702" fmla="*/ 975902 h 1454961"/>
              <a:gd name="connsiteX703" fmla="*/ 11643218 w 12189666"/>
              <a:gd name="connsiteY703" fmla="*/ 987361 h 1454961"/>
              <a:gd name="connsiteX704" fmla="*/ 11653018 w 12189666"/>
              <a:gd name="connsiteY704" fmla="*/ 990879 h 1454961"/>
              <a:gd name="connsiteX705" fmla="*/ 11665885 w 12189666"/>
              <a:gd name="connsiteY705" fmla="*/ 992488 h 1454961"/>
              <a:gd name="connsiteX706" fmla="*/ 11685386 w 12189666"/>
              <a:gd name="connsiteY706" fmla="*/ 987160 h 1454961"/>
              <a:gd name="connsiteX707" fmla="*/ 11692523 w 12189666"/>
              <a:gd name="connsiteY707" fmla="*/ 973540 h 1454961"/>
              <a:gd name="connsiteX708" fmla="*/ 11688502 w 12189666"/>
              <a:gd name="connsiteY708" fmla="*/ 962734 h 1454961"/>
              <a:gd name="connsiteX709" fmla="*/ 11677093 w 12189666"/>
              <a:gd name="connsiteY709" fmla="*/ 957155 h 1454961"/>
              <a:gd name="connsiteX710" fmla="*/ 11671012 w 12189666"/>
              <a:gd name="connsiteY710" fmla="*/ 955949 h 1454961"/>
              <a:gd name="connsiteX711" fmla="*/ 11664427 w 12189666"/>
              <a:gd name="connsiteY711" fmla="*/ 954642 h 1454961"/>
              <a:gd name="connsiteX712" fmla="*/ 11656738 w 12189666"/>
              <a:gd name="connsiteY712" fmla="*/ 951526 h 1454961"/>
              <a:gd name="connsiteX713" fmla="*/ 11654325 w 12189666"/>
              <a:gd name="connsiteY713" fmla="*/ 945897 h 1454961"/>
              <a:gd name="connsiteX714" fmla="*/ 11658346 w 12189666"/>
              <a:gd name="connsiteY714" fmla="*/ 939513 h 1454961"/>
              <a:gd name="connsiteX715" fmla="*/ 11668197 w 12189666"/>
              <a:gd name="connsiteY715" fmla="*/ 937353 h 1454961"/>
              <a:gd name="connsiteX716" fmla="*/ 11679606 w 12189666"/>
              <a:gd name="connsiteY716" fmla="*/ 939363 h 1454961"/>
              <a:gd name="connsiteX717" fmla="*/ 11689457 w 12189666"/>
              <a:gd name="connsiteY717" fmla="*/ 944238 h 1454961"/>
              <a:gd name="connsiteX718" fmla="*/ 11690010 w 12189666"/>
              <a:gd name="connsiteY718" fmla="*/ 944238 h 1454961"/>
              <a:gd name="connsiteX719" fmla="*/ 11690010 w 12189666"/>
              <a:gd name="connsiteY719" fmla="*/ 933331 h 1454961"/>
              <a:gd name="connsiteX720" fmla="*/ 11680360 w 12189666"/>
              <a:gd name="connsiteY720" fmla="*/ 930115 h 1454961"/>
              <a:gd name="connsiteX721" fmla="*/ 11668951 w 12189666"/>
              <a:gd name="connsiteY721" fmla="*/ 928808 h 1454961"/>
              <a:gd name="connsiteX722" fmla="*/ 11487313 w 12189666"/>
              <a:gd name="connsiteY722" fmla="*/ 928808 h 1454961"/>
              <a:gd name="connsiteX723" fmla="*/ 11475754 w 12189666"/>
              <a:gd name="connsiteY723" fmla="*/ 929763 h 1454961"/>
              <a:gd name="connsiteX724" fmla="*/ 11466757 w 12189666"/>
              <a:gd name="connsiteY724" fmla="*/ 931573 h 1454961"/>
              <a:gd name="connsiteX725" fmla="*/ 11466757 w 12189666"/>
              <a:gd name="connsiteY725" fmla="*/ 941926 h 1454961"/>
              <a:gd name="connsiteX726" fmla="*/ 11467310 w 12189666"/>
              <a:gd name="connsiteY726" fmla="*/ 941926 h 1454961"/>
              <a:gd name="connsiteX727" fmla="*/ 11477915 w 12189666"/>
              <a:gd name="connsiteY727" fmla="*/ 938860 h 1454961"/>
              <a:gd name="connsiteX728" fmla="*/ 11487213 w 12189666"/>
              <a:gd name="connsiteY728" fmla="*/ 937805 h 1454961"/>
              <a:gd name="connsiteX729" fmla="*/ 11493797 w 12189666"/>
              <a:gd name="connsiteY729" fmla="*/ 938257 h 1454961"/>
              <a:gd name="connsiteX730" fmla="*/ 11499225 w 12189666"/>
              <a:gd name="connsiteY730" fmla="*/ 939966 h 1454961"/>
              <a:gd name="connsiteX731" fmla="*/ 11502843 w 12189666"/>
              <a:gd name="connsiteY731" fmla="*/ 943534 h 1454961"/>
              <a:gd name="connsiteX732" fmla="*/ 11504100 w 12189666"/>
              <a:gd name="connsiteY732" fmla="*/ 949314 h 1454961"/>
              <a:gd name="connsiteX733" fmla="*/ 11504100 w 12189666"/>
              <a:gd name="connsiteY733" fmla="*/ 950873 h 1454961"/>
              <a:gd name="connsiteX734" fmla="*/ 11486760 w 12189666"/>
              <a:gd name="connsiteY734" fmla="*/ 952179 h 1454961"/>
              <a:gd name="connsiteX735" fmla="*/ 11472939 w 12189666"/>
              <a:gd name="connsiteY735" fmla="*/ 955496 h 1454961"/>
              <a:gd name="connsiteX736" fmla="*/ 11464194 w 12189666"/>
              <a:gd name="connsiteY736" fmla="*/ 962231 h 1454961"/>
              <a:gd name="connsiteX737" fmla="*/ 11461128 w 12189666"/>
              <a:gd name="connsiteY737" fmla="*/ 973389 h 1454961"/>
              <a:gd name="connsiteX738" fmla="*/ 11467058 w 12189666"/>
              <a:gd name="connsiteY738" fmla="*/ 987261 h 1454961"/>
              <a:gd name="connsiteX739" fmla="*/ 11481533 w 12189666"/>
              <a:gd name="connsiteY739" fmla="*/ 992689 h 1454961"/>
              <a:gd name="connsiteX740" fmla="*/ 11489575 w 12189666"/>
              <a:gd name="connsiteY740" fmla="*/ 991835 h 1454961"/>
              <a:gd name="connsiteX741" fmla="*/ 11495656 w 12189666"/>
              <a:gd name="connsiteY741" fmla="*/ 989723 h 1454961"/>
              <a:gd name="connsiteX742" fmla="*/ 11500330 w 12189666"/>
              <a:gd name="connsiteY742" fmla="*/ 987110 h 1454961"/>
              <a:gd name="connsiteX743" fmla="*/ 11504150 w 12189666"/>
              <a:gd name="connsiteY743" fmla="*/ 984546 h 1454961"/>
              <a:gd name="connsiteX744" fmla="*/ 11504150 w 12189666"/>
              <a:gd name="connsiteY744" fmla="*/ 991030 h 1454961"/>
              <a:gd name="connsiteX745" fmla="*/ 11514704 w 12189666"/>
              <a:gd name="connsiteY745" fmla="*/ 991030 h 1454961"/>
              <a:gd name="connsiteX746" fmla="*/ 11514754 w 12189666"/>
              <a:gd name="connsiteY746" fmla="*/ 991030 h 1454961"/>
              <a:gd name="connsiteX747" fmla="*/ 11514754 w 12189666"/>
              <a:gd name="connsiteY747" fmla="*/ 949817 h 1454961"/>
              <a:gd name="connsiteX748" fmla="*/ 11512895 w 12189666"/>
              <a:gd name="connsiteY748" fmla="*/ 939966 h 1454961"/>
              <a:gd name="connsiteX749" fmla="*/ 11507467 w 12189666"/>
              <a:gd name="connsiteY749" fmla="*/ 933482 h 1454961"/>
              <a:gd name="connsiteX750" fmla="*/ 11498923 w 12189666"/>
              <a:gd name="connsiteY750" fmla="*/ 929864 h 1454961"/>
              <a:gd name="connsiteX751" fmla="*/ 11487313 w 12189666"/>
              <a:gd name="connsiteY751" fmla="*/ 928808 h 1454961"/>
              <a:gd name="connsiteX752" fmla="*/ 11062118 w 12189666"/>
              <a:gd name="connsiteY752" fmla="*/ 928808 h 1454961"/>
              <a:gd name="connsiteX753" fmla="*/ 11050558 w 12189666"/>
              <a:gd name="connsiteY753" fmla="*/ 929763 h 1454961"/>
              <a:gd name="connsiteX754" fmla="*/ 11041612 w 12189666"/>
              <a:gd name="connsiteY754" fmla="*/ 931573 h 1454961"/>
              <a:gd name="connsiteX755" fmla="*/ 11041612 w 12189666"/>
              <a:gd name="connsiteY755" fmla="*/ 941926 h 1454961"/>
              <a:gd name="connsiteX756" fmla="*/ 11042165 w 12189666"/>
              <a:gd name="connsiteY756" fmla="*/ 941926 h 1454961"/>
              <a:gd name="connsiteX757" fmla="*/ 11052770 w 12189666"/>
              <a:gd name="connsiteY757" fmla="*/ 938860 h 1454961"/>
              <a:gd name="connsiteX758" fmla="*/ 11062068 w 12189666"/>
              <a:gd name="connsiteY758" fmla="*/ 937805 h 1454961"/>
              <a:gd name="connsiteX759" fmla="*/ 11068652 w 12189666"/>
              <a:gd name="connsiteY759" fmla="*/ 938257 h 1454961"/>
              <a:gd name="connsiteX760" fmla="*/ 11074079 w 12189666"/>
              <a:gd name="connsiteY760" fmla="*/ 939966 h 1454961"/>
              <a:gd name="connsiteX761" fmla="*/ 11077698 w 12189666"/>
              <a:gd name="connsiteY761" fmla="*/ 943534 h 1454961"/>
              <a:gd name="connsiteX762" fmla="*/ 11078955 w 12189666"/>
              <a:gd name="connsiteY762" fmla="*/ 949314 h 1454961"/>
              <a:gd name="connsiteX763" fmla="*/ 11078955 w 12189666"/>
              <a:gd name="connsiteY763" fmla="*/ 950873 h 1454961"/>
              <a:gd name="connsiteX764" fmla="*/ 11061615 w 12189666"/>
              <a:gd name="connsiteY764" fmla="*/ 952179 h 1454961"/>
              <a:gd name="connsiteX765" fmla="*/ 11047794 w 12189666"/>
              <a:gd name="connsiteY765" fmla="*/ 955496 h 1454961"/>
              <a:gd name="connsiteX766" fmla="*/ 11038999 w 12189666"/>
              <a:gd name="connsiteY766" fmla="*/ 962231 h 1454961"/>
              <a:gd name="connsiteX767" fmla="*/ 11035933 w 12189666"/>
              <a:gd name="connsiteY767" fmla="*/ 973389 h 1454961"/>
              <a:gd name="connsiteX768" fmla="*/ 11041863 w 12189666"/>
              <a:gd name="connsiteY768" fmla="*/ 987261 h 1454961"/>
              <a:gd name="connsiteX769" fmla="*/ 11056288 w 12189666"/>
              <a:gd name="connsiteY769" fmla="*/ 992689 h 1454961"/>
              <a:gd name="connsiteX770" fmla="*/ 11064379 w 12189666"/>
              <a:gd name="connsiteY770" fmla="*/ 991835 h 1454961"/>
              <a:gd name="connsiteX771" fmla="*/ 11070461 w 12189666"/>
              <a:gd name="connsiteY771" fmla="*/ 989723 h 1454961"/>
              <a:gd name="connsiteX772" fmla="*/ 11075135 w 12189666"/>
              <a:gd name="connsiteY772" fmla="*/ 987110 h 1454961"/>
              <a:gd name="connsiteX773" fmla="*/ 11078955 w 12189666"/>
              <a:gd name="connsiteY773" fmla="*/ 984546 h 1454961"/>
              <a:gd name="connsiteX774" fmla="*/ 11078955 w 12189666"/>
              <a:gd name="connsiteY774" fmla="*/ 991030 h 1454961"/>
              <a:gd name="connsiteX775" fmla="*/ 11089509 w 12189666"/>
              <a:gd name="connsiteY775" fmla="*/ 991030 h 1454961"/>
              <a:gd name="connsiteX776" fmla="*/ 11089559 w 12189666"/>
              <a:gd name="connsiteY776" fmla="*/ 991030 h 1454961"/>
              <a:gd name="connsiteX777" fmla="*/ 11089559 w 12189666"/>
              <a:gd name="connsiteY777" fmla="*/ 949817 h 1454961"/>
              <a:gd name="connsiteX778" fmla="*/ 11087700 w 12189666"/>
              <a:gd name="connsiteY778" fmla="*/ 939966 h 1454961"/>
              <a:gd name="connsiteX779" fmla="*/ 11082272 w 12189666"/>
              <a:gd name="connsiteY779" fmla="*/ 933482 h 1454961"/>
              <a:gd name="connsiteX780" fmla="*/ 11073728 w 12189666"/>
              <a:gd name="connsiteY780" fmla="*/ 929864 h 1454961"/>
              <a:gd name="connsiteX781" fmla="*/ 11062118 w 12189666"/>
              <a:gd name="connsiteY781" fmla="*/ 928808 h 1454961"/>
              <a:gd name="connsiteX782" fmla="*/ 10929785 w 12189666"/>
              <a:gd name="connsiteY782" fmla="*/ 928707 h 1454961"/>
              <a:gd name="connsiteX783" fmla="*/ 10908576 w 12189666"/>
              <a:gd name="connsiteY783" fmla="*/ 937302 h 1454961"/>
              <a:gd name="connsiteX784" fmla="*/ 10900685 w 12189666"/>
              <a:gd name="connsiteY784" fmla="*/ 960723 h 1454961"/>
              <a:gd name="connsiteX785" fmla="*/ 10908576 w 12189666"/>
              <a:gd name="connsiteY785" fmla="*/ 984144 h 1454961"/>
              <a:gd name="connsiteX786" fmla="*/ 10929785 w 12189666"/>
              <a:gd name="connsiteY786" fmla="*/ 992739 h 1454961"/>
              <a:gd name="connsiteX787" fmla="*/ 10950944 w 12189666"/>
              <a:gd name="connsiteY787" fmla="*/ 984144 h 1454961"/>
              <a:gd name="connsiteX788" fmla="*/ 10958835 w 12189666"/>
              <a:gd name="connsiteY788" fmla="*/ 960723 h 1454961"/>
              <a:gd name="connsiteX789" fmla="*/ 10950944 w 12189666"/>
              <a:gd name="connsiteY789" fmla="*/ 937302 h 1454961"/>
              <a:gd name="connsiteX790" fmla="*/ 10929785 w 12189666"/>
              <a:gd name="connsiteY790" fmla="*/ 928707 h 1454961"/>
              <a:gd name="connsiteX791" fmla="*/ 11566170 w 12189666"/>
              <a:gd name="connsiteY791" fmla="*/ 928657 h 1454961"/>
              <a:gd name="connsiteX792" fmla="*/ 11555666 w 12189666"/>
              <a:gd name="connsiteY792" fmla="*/ 930869 h 1454961"/>
              <a:gd name="connsiteX793" fmla="*/ 11545765 w 12189666"/>
              <a:gd name="connsiteY793" fmla="*/ 937051 h 1454961"/>
              <a:gd name="connsiteX794" fmla="*/ 11545765 w 12189666"/>
              <a:gd name="connsiteY794" fmla="*/ 930316 h 1454961"/>
              <a:gd name="connsiteX795" fmla="*/ 11535160 w 12189666"/>
              <a:gd name="connsiteY795" fmla="*/ 930316 h 1454961"/>
              <a:gd name="connsiteX796" fmla="*/ 11535160 w 12189666"/>
              <a:gd name="connsiteY796" fmla="*/ 991030 h 1454961"/>
              <a:gd name="connsiteX797" fmla="*/ 11545765 w 12189666"/>
              <a:gd name="connsiteY797" fmla="*/ 991030 h 1454961"/>
              <a:gd name="connsiteX798" fmla="*/ 11545765 w 12189666"/>
              <a:gd name="connsiteY798" fmla="*/ 945696 h 1454961"/>
              <a:gd name="connsiteX799" fmla="*/ 11554510 w 12189666"/>
              <a:gd name="connsiteY799" fmla="*/ 940418 h 1454961"/>
              <a:gd name="connsiteX800" fmla="*/ 11563205 w 12189666"/>
              <a:gd name="connsiteY800" fmla="*/ 938357 h 1454961"/>
              <a:gd name="connsiteX801" fmla="*/ 11570191 w 12189666"/>
              <a:gd name="connsiteY801" fmla="*/ 939513 h 1454961"/>
              <a:gd name="connsiteX802" fmla="*/ 11573910 w 12189666"/>
              <a:gd name="connsiteY802" fmla="*/ 943032 h 1454961"/>
              <a:gd name="connsiteX803" fmla="*/ 11575468 w 12189666"/>
              <a:gd name="connsiteY803" fmla="*/ 948811 h 1454961"/>
              <a:gd name="connsiteX804" fmla="*/ 11575820 w 12189666"/>
              <a:gd name="connsiteY804" fmla="*/ 956451 h 1454961"/>
              <a:gd name="connsiteX805" fmla="*/ 11575820 w 12189666"/>
              <a:gd name="connsiteY805" fmla="*/ 991030 h 1454961"/>
              <a:gd name="connsiteX806" fmla="*/ 11586425 w 12189666"/>
              <a:gd name="connsiteY806" fmla="*/ 991030 h 1454961"/>
              <a:gd name="connsiteX807" fmla="*/ 11586425 w 12189666"/>
              <a:gd name="connsiteY807" fmla="*/ 952179 h 1454961"/>
              <a:gd name="connsiteX808" fmla="*/ 11586324 w 12189666"/>
              <a:gd name="connsiteY808" fmla="*/ 948912 h 1454961"/>
              <a:gd name="connsiteX809" fmla="*/ 11586073 w 12189666"/>
              <a:gd name="connsiteY809" fmla="*/ 945997 h 1454961"/>
              <a:gd name="connsiteX810" fmla="*/ 11594968 w 12189666"/>
              <a:gd name="connsiteY810" fmla="*/ 940519 h 1454961"/>
              <a:gd name="connsiteX811" fmla="*/ 11603865 w 12189666"/>
              <a:gd name="connsiteY811" fmla="*/ 938357 h 1454961"/>
              <a:gd name="connsiteX812" fmla="*/ 11610850 w 12189666"/>
              <a:gd name="connsiteY812" fmla="*/ 939564 h 1454961"/>
              <a:gd name="connsiteX813" fmla="*/ 11614570 w 12189666"/>
              <a:gd name="connsiteY813" fmla="*/ 943082 h 1454961"/>
              <a:gd name="connsiteX814" fmla="*/ 11616128 w 12189666"/>
              <a:gd name="connsiteY814" fmla="*/ 948912 h 1454961"/>
              <a:gd name="connsiteX815" fmla="*/ 11616480 w 12189666"/>
              <a:gd name="connsiteY815" fmla="*/ 956451 h 1454961"/>
              <a:gd name="connsiteX816" fmla="*/ 11616480 w 12189666"/>
              <a:gd name="connsiteY816" fmla="*/ 991030 h 1454961"/>
              <a:gd name="connsiteX817" fmla="*/ 11627034 w 12189666"/>
              <a:gd name="connsiteY817" fmla="*/ 991030 h 1454961"/>
              <a:gd name="connsiteX818" fmla="*/ 11627034 w 12189666"/>
              <a:gd name="connsiteY818" fmla="*/ 951676 h 1454961"/>
              <a:gd name="connsiteX819" fmla="*/ 11622109 w 12189666"/>
              <a:gd name="connsiteY819" fmla="*/ 934739 h 1454961"/>
              <a:gd name="connsiteX820" fmla="*/ 11606780 w 12189666"/>
              <a:gd name="connsiteY820" fmla="*/ 928657 h 1454961"/>
              <a:gd name="connsiteX821" fmla="*/ 11595471 w 12189666"/>
              <a:gd name="connsiteY821" fmla="*/ 930969 h 1454961"/>
              <a:gd name="connsiteX822" fmla="*/ 11583761 w 12189666"/>
              <a:gd name="connsiteY822" fmla="*/ 938508 h 1454961"/>
              <a:gd name="connsiteX823" fmla="*/ 11577076 w 12189666"/>
              <a:gd name="connsiteY823" fmla="*/ 931271 h 1454961"/>
              <a:gd name="connsiteX824" fmla="*/ 11566170 w 12189666"/>
              <a:gd name="connsiteY824" fmla="*/ 928657 h 1454961"/>
              <a:gd name="connsiteX825" fmla="*/ 11283762 w 12189666"/>
              <a:gd name="connsiteY825" fmla="*/ 928657 h 1454961"/>
              <a:gd name="connsiteX826" fmla="*/ 11273308 w 12189666"/>
              <a:gd name="connsiteY826" fmla="*/ 930819 h 1454961"/>
              <a:gd name="connsiteX827" fmla="*/ 11264413 w 12189666"/>
              <a:gd name="connsiteY827" fmla="*/ 936799 h 1454961"/>
              <a:gd name="connsiteX828" fmla="*/ 11258181 w 12189666"/>
              <a:gd name="connsiteY828" fmla="*/ 946600 h 1454961"/>
              <a:gd name="connsiteX829" fmla="*/ 11255919 w 12189666"/>
              <a:gd name="connsiteY829" fmla="*/ 960119 h 1454961"/>
              <a:gd name="connsiteX830" fmla="*/ 11262553 w 12189666"/>
              <a:gd name="connsiteY830" fmla="*/ 982284 h 1454961"/>
              <a:gd name="connsiteX831" fmla="*/ 11280445 w 12189666"/>
              <a:gd name="connsiteY831" fmla="*/ 990125 h 1454961"/>
              <a:gd name="connsiteX832" fmla="*/ 11291603 w 12189666"/>
              <a:gd name="connsiteY832" fmla="*/ 988315 h 1454961"/>
              <a:gd name="connsiteX833" fmla="*/ 11300750 w 12189666"/>
              <a:gd name="connsiteY833" fmla="*/ 982786 h 1454961"/>
              <a:gd name="connsiteX834" fmla="*/ 11300750 w 12189666"/>
              <a:gd name="connsiteY834" fmla="*/ 988315 h 1454961"/>
              <a:gd name="connsiteX835" fmla="*/ 11299896 w 12189666"/>
              <a:gd name="connsiteY835" fmla="*/ 995000 h 1454961"/>
              <a:gd name="connsiteX836" fmla="*/ 11297081 w 12189666"/>
              <a:gd name="connsiteY836" fmla="*/ 1000126 h 1454961"/>
              <a:gd name="connsiteX837" fmla="*/ 11291553 w 12189666"/>
              <a:gd name="connsiteY837" fmla="*/ 1003594 h 1454961"/>
              <a:gd name="connsiteX838" fmla="*/ 11282607 w 12189666"/>
              <a:gd name="connsiteY838" fmla="*/ 1004850 h 1454961"/>
              <a:gd name="connsiteX839" fmla="*/ 11271298 w 12189666"/>
              <a:gd name="connsiteY839" fmla="*/ 1003393 h 1454961"/>
              <a:gd name="connsiteX840" fmla="*/ 11263056 w 12189666"/>
              <a:gd name="connsiteY840" fmla="*/ 1000981 h 1454961"/>
              <a:gd name="connsiteX841" fmla="*/ 11262503 w 12189666"/>
              <a:gd name="connsiteY841" fmla="*/ 1000981 h 1454961"/>
              <a:gd name="connsiteX842" fmla="*/ 11262503 w 12189666"/>
              <a:gd name="connsiteY842" fmla="*/ 1011435 h 1454961"/>
              <a:gd name="connsiteX843" fmla="*/ 11271901 w 12189666"/>
              <a:gd name="connsiteY843" fmla="*/ 1013344 h 1454961"/>
              <a:gd name="connsiteX844" fmla="*/ 11281702 w 12189666"/>
              <a:gd name="connsiteY844" fmla="*/ 1013998 h 1454961"/>
              <a:gd name="connsiteX845" fmla="*/ 11304117 w 12189666"/>
              <a:gd name="connsiteY845" fmla="*/ 1006761 h 1454961"/>
              <a:gd name="connsiteX846" fmla="*/ 11311405 w 12189666"/>
              <a:gd name="connsiteY846" fmla="*/ 984093 h 1454961"/>
              <a:gd name="connsiteX847" fmla="*/ 11311354 w 12189666"/>
              <a:gd name="connsiteY847" fmla="*/ 984093 h 1454961"/>
              <a:gd name="connsiteX848" fmla="*/ 11311354 w 12189666"/>
              <a:gd name="connsiteY848" fmla="*/ 930316 h 1454961"/>
              <a:gd name="connsiteX849" fmla="*/ 11301403 w 12189666"/>
              <a:gd name="connsiteY849" fmla="*/ 930316 h 1454961"/>
              <a:gd name="connsiteX850" fmla="*/ 11300750 w 12189666"/>
              <a:gd name="connsiteY850" fmla="*/ 932929 h 1454961"/>
              <a:gd name="connsiteX851" fmla="*/ 11292910 w 12189666"/>
              <a:gd name="connsiteY851" fmla="*/ 929713 h 1454961"/>
              <a:gd name="connsiteX852" fmla="*/ 11283762 w 12189666"/>
              <a:gd name="connsiteY852" fmla="*/ 928657 h 1454961"/>
              <a:gd name="connsiteX853" fmla="*/ 11218877 w 12189666"/>
              <a:gd name="connsiteY853" fmla="*/ 928657 h 1454961"/>
              <a:gd name="connsiteX854" fmla="*/ 11208021 w 12189666"/>
              <a:gd name="connsiteY854" fmla="*/ 930869 h 1454961"/>
              <a:gd name="connsiteX855" fmla="*/ 11197768 w 12189666"/>
              <a:gd name="connsiteY855" fmla="*/ 937051 h 1454961"/>
              <a:gd name="connsiteX856" fmla="*/ 11197768 w 12189666"/>
              <a:gd name="connsiteY856" fmla="*/ 930316 h 1454961"/>
              <a:gd name="connsiteX857" fmla="*/ 11187163 w 12189666"/>
              <a:gd name="connsiteY857" fmla="*/ 930316 h 1454961"/>
              <a:gd name="connsiteX858" fmla="*/ 11187163 w 12189666"/>
              <a:gd name="connsiteY858" fmla="*/ 991080 h 1454961"/>
              <a:gd name="connsiteX859" fmla="*/ 11197768 w 12189666"/>
              <a:gd name="connsiteY859" fmla="*/ 991080 h 1454961"/>
              <a:gd name="connsiteX860" fmla="*/ 11197768 w 12189666"/>
              <a:gd name="connsiteY860" fmla="*/ 945746 h 1454961"/>
              <a:gd name="connsiteX861" fmla="*/ 11206865 w 12189666"/>
              <a:gd name="connsiteY861" fmla="*/ 940468 h 1454961"/>
              <a:gd name="connsiteX862" fmla="*/ 11215962 w 12189666"/>
              <a:gd name="connsiteY862" fmla="*/ 938407 h 1454961"/>
              <a:gd name="connsiteX863" fmla="*/ 11222847 w 12189666"/>
              <a:gd name="connsiteY863" fmla="*/ 939513 h 1454961"/>
              <a:gd name="connsiteX864" fmla="*/ 11226918 w 12189666"/>
              <a:gd name="connsiteY864" fmla="*/ 942881 h 1454961"/>
              <a:gd name="connsiteX865" fmla="*/ 11228777 w 12189666"/>
              <a:gd name="connsiteY865" fmla="*/ 948610 h 1454961"/>
              <a:gd name="connsiteX866" fmla="*/ 11229280 w 12189666"/>
              <a:gd name="connsiteY866" fmla="*/ 956451 h 1454961"/>
              <a:gd name="connsiteX867" fmla="*/ 11229280 w 12189666"/>
              <a:gd name="connsiteY867" fmla="*/ 991030 h 1454961"/>
              <a:gd name="connsiteX868" fmla="*/ 11239834 w 12189666"/>
              <a:gd name="connsiteY868" fmla="*/ 991030 h 1454961"/>
              <a:gd name="connsiteX869" fmla="*/ 11239834 w 12189666"/>
              <a:gd name="connsiteY869" fmla="*/ 951676 h 1454961"/>
              <a:gd name="connsiteX870" fmla="*/ 11234457 w 12189666"/>
              <a:gd name="connsiteY870" fmla="*/ 934588 h 1454961"/>
              <a:gd name="connsiteX871" fmla="*/ 11218877 w 12189666"/>
              <a:gd name="connsiteY871" fmla="*/ 928657 h 1454961"/>
              <a:gd name="connsiteX872" fmla="*/ 10863744 w 12189666"/>
              <a:gd name="connsiteY872" fmla="*/ 928657 h 1454961"/>
              <a:gd name="connsiteX873" fmla="*/ 10852838 w 12189666"/>
              <a:gd name="connsiteY873" fmla="*/ 930869 h 1454961"/>
              <a:gd name="connsiteX874" fmla="*/ 10842585 w 12189666"/>
              <a:gd name="connsiteY874" fmla="*/ 937051 h 1454961"/>
              <a:gd name="connsiteX875" fmla="*/ 10842585 w 12189666"/>
              <a:gd name="connsiteY875" fmla="*/ 930316 h 1454961"/>
              <a:gd name="connsiteX876" fmla="*/ 10831980 w 12189666"/>
              <a:gd name="connsiteY876" fmla="*/ 930316 h 1454961"/>
              <a:gd name="connsiteX877" fmla="*/ 10831980 w 12189666"/>
              <a:gd name="connsiteY877" fmla="*/ 991080 h 1454961"/>
              <a:gd name="connsiteX878" fmla="*/ 10842585 w 12189666"/>
              <a:gd name="connsiteY878" fmla="*/ 991080 h 1454961"/>
              <a:gd name="connsiteX879" fmla="*/ 10842585 w 12189666"/>
              <a:gd name="connsiteY879" fmla="*/ 945746 h 1454961"/>
              <a:gd name="connsiteX880" fmla="*/ 10851682 w 12189666"/>
              <a:gd name="connsiteY880" fmla="*/ 940468 h 1454961"/>
              <a:gd name="connsiteX881" fmla="*/ 10860778 w 12189666"/>
              <a:gd name="connsiteY881" fmla="*/ 938407 h 1454961"/>
              <a:gd name="connsiteX882" fmla="*/ 10867664 w 12189666"/>
              <a:gd name="connsiteY882" fmla="*/ 939513 h 1454961"/>
              <a:gd name="connsiteX883" fmla="*/ 10871735 w 12189666"/>
              <a:gd name="connsiteY883" fmla="*/ 942881 h 1454961"/>
              <a:gd name="connsiteX884" fmla="*/ 10873594 w 12189666"/>
              <a:gd name="connsiteY884" fmla="*/ 948610 h 1454961"/>
              <a:gd name="connsiteX885" fmla="*/ 10874097 w 12189666"/>
              <a:gd name="connsiteY885" fmla="*/ 956451 h 1454961"/>
              <a:gd name="connsiteX886" fmla="*/ 10874097 w 12189666"/>
              <a:gd name="connsiteY886" fmla="*/ 991030 h 1454961"/>
              <a:gd name="connsiteX887" fmla="*/ 10884702 w 12189666"/>
              <a:gd name="connsiteY887" fmla="*/ 991030 h 1454961"/>
              <a:gd name="connsiteX888" fmla="*/ 10884702 w 12189666"/>
              <a:gd name="connsiteY888" fmla="*/ 951676 h 1454961"/>
              <a:gd name="connsiteX889" fmla="*/ 10879324 w 12189666"/>
              <a:gd name="connsiteY889" fmla="*/ 934588 h 1454961"/>
              <a:gd name="connsiteX890" fmla="*/ 10863744 w 12189666"/>
              <a:gd name="connsiteY890" fmla="*/ 928657 h 1454961"/>
              <a:gd name="connsiteX891" fmla="*/ 10790617 w 12189666"/>
              <a:gd name="connsiteY891" fmla="*/ 928657 h 1454961"/>
              <a:gd name="connsiteX892" fmla="*/ 10779711 w 12189666"/>
              <a:gd name="connsiteY892" fmla="*/ 930869 h 1454961"/>
              <a:gd name="connsiteX893" fmla="*/ 10769458 w 12189666"/>
              <a:gd name="connsiteY893" fmla="*/ 937051 h 1454961"/>
              <a:gd name="connsiteX894" fmla="*/ 10769458 w 12189666"/>
              <a:gd name="connsiteY894" fmla="*/ 930316 h 1454961"/>
              <a:gd name="connsiteX895" fmla="*/ 10758853 w 12189666"/>
              <a:gd name="connsiteY895" fmla="*/ 930316 h 1454961"/>
              <a:gd name="connsiteX896" fmla="*/ 10758853 w 12189666"/>
              <a:gd name="connsiteY896" fmla="*/ 991080 h 1454961"/>
              <a:gd name="connsiteX897" fmla="*/ 10769458 w 12189666"/>
              <a:gd name="connsiteY897" fmla="*/ 991080 h 1454961"/>
              <a:gd name="connsiteX898" fmla="*/ 10769458 w 12189666"/>
              <a:gd name="connsiteY898" fmla="*/ 945746 h 1454961"/>
              <a:gd name="connsiteX899" fmla="*/ 10778555 w 12189666"/>
              <a:gd name="connsiteY899" fmla="*/ 940468 h 1454961"/>
              <a:gd name="connsiteX900" fmla="*/ 10787651 w 12189666"/>
              <a:gd name="connsiteY900" fmla="*/ 938407 h 1454961"/>
              <a:gd name="connsiteX901" fmla="*/ 10794537 w 12189666"/>
              <a:gd name="connsiteY901" fmla="*/ 939513 h 1454961"/>
              <a:gd name="connsiteX902" fmla="*/ 10798608 w 12189666"/>
              <a:gd name="connsiteY902" fmla="*/ 942881 h 1454961"/>
              <a:gd name="connsiteX903" fmla="*/ 10800467 w 12189666"/>
              <a:gd name="connsiteY903" fmla="*/ 948610 h 1454961"/>
              <a:gd name="connsiteX904" fmla="*/ 10800970 w 12189666"/>
              <a:gd name="connsiteY904" fmla="*/ 956451 h 1454961"/>
              <a:gd name="connsiteX905" fmla="*/ 10800970 w 12189666"/>
              <a:gd name="connsiteY905" fmla="*/ 991030 h 1454961"/>
              <a:gd name="connsiteX906" fmla="*/ 10811575 w 12189666"/>
              <a:gd name="connsiteY906" fmla="*/ 991030 h 1454961"/>
              <a:gd name="connsiteX907" fmla="*/ 10811575 w 12189666"/>
              <a:gd name="connsiteY907" fmla="*/ 951676 h 1454961"/>
              <a:gd name="connsiteX908" fmla="*/ 10806197 w 12189666"/>
              <a:gd name="connsiteY908" fmla="*/ 934588 h 1454961"/>
              <a:gd name="connsiteX909" fmla="*/ 10790617 w 12189666"/>
              <a:gd name="connsiteY909" fmla="*/ 928657 h 1454961"/>
              <a:gd name="connsiteX910" fmla="*/ 11373124 w 12189666"/>
              <a:gd name="connsiteY910" fmla="*/ 912926 h 1454961"/>
              <a:gd name="connsiteX911" fmla="*/ 11373124 w 12189666"/>
              <a:gd name="connsiteY911" fmla="*/ 930366 h 1454961"/>
              <a:gd name="connsiteX912" fmla="*/ 11365987 w 12189666"/>
              <a:gd name="connsiteY912" fmla="*/ 930366 h 1454961"/>
              <a:gd name="connsiteX913" fmla="*/ 11365987 w 12189666"/>
              <a:gd name="connsiteY913" fmla="*/ 938961 h 1454961"/>
              <a:gd name="connsiteX914" fmla="*/ 11373124 w 12189666"/>
              <a:gd name="connsiteY914" fmla="*/ 938961 h 1454961"/>
              <a:gd name="connsiteX915" fmla="*/ 11373124 w 12189666"/>
              <a:gd name="connsiteY915" fmla="*/ 971227 h 1454961"/>
              <a:gd name="connsiteX916" fmla="*/ 11378150 w 12189666"/>
              <a:gd name="connsiteY916" fmla="*/ 987260 h 1454961"/>
              <a:gd name="connsiteX917" fmla="*/ 11392826 w 12189666"/>
              <a:gd name="connsiteY917" fmla="*/ 992235 h 1454961"/>
              <a:gd name="connsiteX918" fmla="*/ 11399108 w 12189666"/>
              <a:gd name="connsiteY918" fmla="*/ 991733 h 1454961"/>
              <a:gd name="connsiteX919" fmla="*/ 11405642 w 12189666"/>
              <a:gd name="connsiteY919" fmla="*/ 990477 h 1454961"/>
              <a:gd name="connsiteX920" fmla="*/ 11405642 w 12189666"/>
              <a:gd name="connsiteY920" fmla="*/ 981329 h 1454961"/>
              <a:gd name="connsiteX921" fmla="*/ 11405090 w 12189666"/>
              <a:gd name="connsiteY921" fmla="*/ 981329 h 1454961"/>
              <a:gd name="connsiteX922" fmla="*/ 11401019 w 12189666"/>
              <a:gd name="connsiteY922" fmla="*/ 982535 h 1454961"/>
              <a:gd name="connsiteX923" fmla="*/ 11395590 w 12189666"/>
              <a:gd name="connsiteY923" fmla="*/ 983289 h 1454961"/>
              <a:gd name="connsiteX924" fmla="*/ 11388956 w 12189666"/>
              <a:gd name="connsiteY924" fmla="*/ 982284 h 1454961"/>
              <a:gd name="connsiteX925" fmla="*/ 11385538 w 12189666"/>
              <a:gd name="connsiteY925" fmla="*/ 979118 h 1454961"/>
              <a:gd name="connsiteX926" fmla="*/ 11383980 w 12189666"/>
              <a:gd name="connsiteY926" fmla="*/ 974092 h 1454961"/>
              <a:gd name="connsiteX927" fmla="*/ 11383729 w 12189666"/>
              <a:gd name="connsiteY927" fmla="*/ 966603 h 1454961"/>
              <a:gd name="connsiteX928" fmla="*/ 11383729 w 12189666"/>
              <a:gd name="connsiteY928" fmla="*/ 938961 h 1454961"/>
              <a:gd name="connsiteX929" fmla="*/ 11405642 w 12189666"/>
              <a:gd name="connsiteY929" fmla="*/ 938961 h 1454961"/>
              <a:gd name="connsiteX930" fmla="*/ 11405642 w 12189666"/>
              <a:gd name="connsiteY930" fmla="*/ 930366 h 1454961"/>
              <a:gd name="connsiteX931" fmla="*/ 11383729 w 12189666"/>
              <a:gd name="connsiteY931" fmla="*/ 930366 h 1454961"/>
              <a:gd name="connsiteX932" fmla="*/ 11383729 w 12189666"/>
              <a:gd name="connsiteY932" fmla="*/ 912926 h 1454961"/>
              <a:gd name="connsiteX933" fmla="*/ 11110166 w 12189666"/>
              <a:gd name="connsiteY933" fmla="*/ 912926 h 1454961"/>
              <a:gd name="connsiteX934" fmla="*/ 11110166 w 12189666"/>
              <a:gd name="connsiteY934" fmla="*/ 930366 h 1454961"/>
              <a:gd name="connsiteX935" fmla="*/ 11102979 w 12189666"/>
              <a:gd name="connsiteY935" fmla="*/ 930366 h 1454961"/>
              <a:gd name="connsiteX936" fmla="*/ 11102979 w 12189666"/>
              <a:gd name="connsiteY936" fmla="*/ 938961 h 1454961"/>
              <a:gd name="connsiteX937" fmla="*/ 11110166 w 12189666"/>
              <a:gd name="connsiteY937" fmla="*/ 938961 h 1454961"/>
              <a:gd name="connsiteX938" fmla="*/ 11110166 w 12189666"/>
              <a:gd name="connsiteY938" fmla="*/ 971227 h 1454961"/>
              <a:gd name="connsiteX939" fmla="*/ 11115192 w 12189666"/>
              <a:gd name="connsiteY939" fmla="*/ 987260 h 1454961"/>
              <a:gd name="connsiteX940" fmla="*/ 11129868 w 12189666"/>
              <a:gd name="connsiteY940" fmla="*/ 992235 h 1454961"/>
              <a:gd name="connsiteX941" fmla="*/ 11136151 w 12189666"/>
              <a:gd name="connsiteY941" fmla="*/ 991733 h 1454961"/>
              <a:gd name="connsiteX942" fmla="*/ 11142634 w 12189666"/>
              <a:gd name="connsiteY942" fmla="*/ 990477 h 1454961"/>
              <a:gd name="connsiteX943" fmla="*/ 11142685 w 12189666"/>
              <a:gd name="connsiteY943" fmla="*/ 990477 h 1454961"/>
              <a:gd name="connsiteX944" fmla="*/ 11142685 w 12189666"/>
              <a:gd name="connsiteY944" fmla="*/ 981329 h 1454961"/>
              <a:gd name="connsiteX945" fmla="*/ 11142132 w 12189666"/>
              <a:gd name="connsiteY945" fmla="*/ 981329 h 1454961"/>
              <a:gd name="connsiteX946" fmla="*/ 11138061 w 12189666"/>
              <a:gd name="connsiteY946" fmla="*/ 982535 h 1454961"/>
              <a:gd name="connsiteX947" fmla="*/ 11132633 w 12189666"/>
              <a:gd name="connsiteY947" fmla="*/ 983289 h 1454961"/>
              <a:gd name="connsiteX948" fmla="*/ 11125998 w 12189666"/>
              <a:gd name="connsiteY948" fmla="*/ 982284 h 1454961"/>
              <a:gd name="connsiteX949" fmla="*/ 11122581 w 12189666"/>
              <a:gd name="connsiteY949" fmla="*/ 979118 h 1454961"/>
              <a:gd name="connsiteX950" fmla="*/ 11121022 w 12189666"/>
              <a:gd name="connsiteY950" fmla="*/ 974092 h 1454961"/>
              <a:gd name="connsiteX951" fmla="*/ 11120771 w 12189666"/>
              <a:gd name="connsiteY951" fmla="*/ 966603 h 1454961"/>
              <a:gd name="connsiteX952" fmla="*/ 11120771 w 12189666"/>
              <a:gd name="connsiteY952" fmla="*/ 938961 h 1454961"/>
              <a:gd name="connsiteX953" fmla="*/ 11142634 w 12189666"/>
              <a:gd name="connsiteY953" fmla="*/ 938961 h 1454961"/>
              <a:gd name="connsiteX954" fmla="*/ 11142634 w 12189666"/>
              <a:gd name="connsiteY954" fmla="*/ 930366 h 1454961"/>
              <a:gd name="connsiteX955" fmla="*/ 11120771 w 12189666"/>
              <a:gd name="connsiteY955" fmla="*/ 930366 h 1454961"/>
              <a:gd name="connsiteX956" fmla="*/ 11120771 w 12189666"/>
              <a:gd name="connsiteY956" fmla="*/ 912926 h 1454961"/>
              <a:gd name="connsiteX957" fmla="*/ 11154897 w 12189666"/>
              <a:gd name="connsiteY957" fmla="*/ 909559 h 1454961"/>
              <a:gd name="connsiteX958" fmla="*/ 11154897 w 12189666"/>
              <a:gd name="connsiteY958" fmla="*/ 920164 h 1454961"/>
              <a:gd name="connsiteX959" fmla="*/ 11166859 w 12189666"/>
              <a:gd name="connsiteY959" fmla="*/ 920164 h 1454961"/>
              <a:gd name="connsiteX960" fmla="*/ 11166859 w 12189666"/>
              <a:gd name="connsiteY960" fmla="*/ 909559 h 1454961"/>
              <a:gd name="connsiteX961" fmla="*/ 10726636 w 12189666"/>
              <a:gd name="connsiteY961" fmla="*/ 909559 h 1454961"/>
              <a:gd name="connsiteX962" fmla="*/ 10726636 w 12189666"/>
              <a:gd name="connsiteY962" fmla="*/ 920164 h 1454961"/>
              <a:gd name="connsiteX963" fmla="*/ 10738598 w 12189666"/>
              <a:gd name="connsiteY963" fmla="*/ 920164 h 1454961"/>
              <a:gd name="connsiteX964" fmla="*/ 10738598 w 12189666"/>
              <a:gd name="connsiteY964" fmla="*/ 909559 h 1454961"/>
              <a:gd name="connsiteX965" fmla="*/ 8383842 w 12189666"/>
              <a:gd name="connsiteY965" fmla="*/ 887746 h 1454961"/>
              <a:gd name="connsiteX966" fmla="*/ 8383842 w 12189666"/>
              <a:gd name="connsiteY966" fmla="*/ 931422 h 1454961"/>
              <a:gd name="connsiteX967" fmla="*/ 8360220 w 12189666"/>
              <a:gd name="connsiteY967" fmla="*/ 931422 h 1454961"/>
              <a:gd name="connsiteX968" fmla="*/ 8360220 w 12189666"/>
              <a:gd name="connsiteY968" fmla="*/ 966654 h 1454961"/>
              <a:gd name="connsiteX969" fmla="*/ 8383842 w 12189666"/>
              <a:gd name="connsiteY969" fmla="*/ 966654 h 1454961"/>
              <a:gd name="connsiteX970" fmla="*/ 8383842 w 12189666"/>
              <a:gd name="connsiteY970" fmla="*/ 1064861 h 1454961"/>
              <a:gd name="connsiteX971" fmla="*/ 8396508 w 12189666"/>
              <a:gd name="connsiteY971" fmla="*/ 1111653 h 1454961"/>
              <a:gd name="connsiteX972" fmla="*/ 8449631 w 12189666"/>
              <a:gd name="connsiteY972" fmla="*/ 1124519 h 1454961"/>
              <a:gd name="connsiteX973" fmla="*/ 8501650 w 12189666"/>
              <a:gd name="connsiteY973" fmla="*/ 1106677 h 1454961"/>
              <a:gd name="connsiteX974" fmla="*/ 8512908 w 12189666"/>
              <a:gd name="connsiteY974" fmla="*/ 1049230 h 1454961"/>
              <a:gd name="connsiteX975" fmla="*/ 8472550 w 12189666"/>
              <a:gd name="connsiteY975" fmla="*/ 1049230 h 1454961"/>
              <a:gd name="connsiteX976" fmla="*/ 8472550 w 12189666"/>
              <a:gd name="connsiteY976" fmla="*/ 1061192 h 1454961"/>
              <a:gd name="connsiteX977" fmla="*/ 8449581 w 12189666"/>
              <a:gd name="connsiteY977" fmla="*/ 1089488 h 1454961"/>
              <a:gd name="connsiteX978" fmla="*/ 8436664 w 12189666"/>
              <a:gd name="connsiteY978" fmla="*/ 1087427 h 1454961"/>
              <a:gd name="connsiteX979" fmla="*/ 8429528 w 12189666"/>
              <a:gd name="connsiteY979" fmla="*/ 1065514 h 1454961"/>
              <a:gd name="connsiteX980" fmla="*/ 8429528 w 12189666"/>
              <a:gd name="connsiteY980" fmla="*/ 966654 h 1454961"/>
              <a:gd name="connsiteX981" fmla="*/ 8503158 w 12189666"/>
              <a:gd name="connsiteY981" fmla="*/ 966654 h 1454961"/>
              <a:gd name="connsiteX982" fmla="*/ 8503158 w 12189666"/>
              <a:gd name="connsiteY982" fmla="*/ 931422 h 1454961"/>
              <a:gd name="connsiteX983" fmla="*/ 8429578 w 12189666"/>
              <a:gd name="connsiteY983" fmla="*/ 931422 h 1454961"/>
              <a:gd name="connsiteX984" fmla="*/ 8429578 w 12189666"/>
              <a:gd name="connsiteY984" fmla="*/ 887746 h 1454961"/>
              <a:gd name="connsiteX985" fmla="*/ 9763766 w 12189666"/>
              <a:gd name="connsiteY985" fmla="*/ 849599 h 1454961"/>
              <a:gd name="connsiteX986" fmla="*/ 9763766 w 12189666"/>
              <a:gd name="connsiteY986" fmla="*/ 1122258 h 1454961"/>
              <a:gd name="connsiteX987" fmla="*/ 9809452 w 12189666"/>
              <a:gd name="connsiteY987" fmla="*/ 1122258 h 1454961"/>
              <a:gd name="connsiteX988" fmla="*/ 9809452 w 12189666"/>
              <a:gd name="connsiteY988" fmla="*/ 849599 h 1454961"/>
              <a:gd name="connsiteX989" fmla="*/ 9116725 w 12189666"/>
              <a:gd name="connsiteY989" fmla="*/ 849599 h 1454961"/>
              <a:gd name="connsiteX990" fmla="*/ 9116725 w 12189666"/>
              <a:gd name="connsiteY990" fmla="*/ 1122258 h 1454961"/>
              <a:gd name="connsiteX991" fmla="*/ 9162863 w 12189666"/>
              <a:gd name="connsiteY991" fmla="*/ 1122258 h 1454961"/>
              <a:gd name="connsiteX992" fmla="*/ 9162863 w 12189666"/>
              <a:gd name="connsiteY992" fmla="*/ 1015054 h 1454961"/>
              <a:gd name="connsiteX993" fmla="*/ 9173418 w 12189666"/>
              <a:gd name="connsiteY993" fmla="*/ 974645 h 1454961"/>
              <a:gd name="connsiteX994" fmla="*/ 9208298 w 12189666"/>
              <a:gd name="connsiteY994" fmla="*/ 963739 h 1454961"/>
              <a:gd name="connsiteX995" fmla="*/ 9235186 w 12189666"/>
              <a:gd name="connsiteY995" fmla="*/ 970323 h 1454961"/>
              <a:gd name="connsiteX996" fmla="*/ 9241971 w 12189666"/>
              <a:gd name="connsiteY996" fmla="*/ 981883 h 1454961"/>
              <a:gd name="connsiteX997" fmla="*/ 9243530 w 12189666"/>
              <a:gd name="connsiteY997" fmla="*/ 1000830 h 1454961"/>
              <a:gd name="connsiteX998" fmla="*/ 9243530 w 12189666"/>
              <a:gd name="connsiteY998" fmla="*/ 1122258 h 1454961"/>
              <a:gd name="connsiteX999" fmla="*/ 9289768 w 12189666"/>
              <a:gd name="connsiteY999" fmla="*/ 1122258 h 1454961"/>
              <a:gd name="connsiteX1000" fmla="*/ 9289818 w 12189666"/>
              <a:gd name="connsiteY1000" fmla="*/ 1122258 h 1454961"/>
              <a:gd name="connsiteX1001" fmla="*/ 9289818 w 12189666"/>
              <a:gd name="connsiteY1001" fmla="*/ 995000 h 1454961"/>
              <a:gd name="connsiteX1002" fmla="*/ 9274137 w 12189666"/>
              <a:gd name="connsiteY1002" fmla="*/ 944188 h 1454961"/>
              <a:gd name="connsiteX1003" fmla="*/ 9224280 w 12189666"/>
              <a:gd name="connsiteY1003" fmla="*/ 929210 h 1454961"/>
              <a:gd name="connsiteX1004" fmla="*/ 9199251 w 12189666"/>
              <a:gd name="connsiteY1004" fmla="*/ 930920 h 1454961"/>
              <a:gd name="connsiteX1005" fmla="*/ 9163919 w 12189666"/>
              <a:gd name="connsiteY1005" fmla="*/ 960472 h 1454961"/>
              <a:gd name="connsiteX1006" fmla="*/ 9162863 w 12189666"/>
              <a:gd name="connsiteY1006" fmla="*/ 960472 h 1454961"/>
              <a:gd name="connsiteX1007" fmla="*/ 9162863 w 12189666"/>
              <a:gd name="connsiteY1007" fmla="*/ 849599 h 1454961"/>
              <a:gd name="connsiteX1008" fmla="*/ 10573395 w 12189666"/>
              <a:gd name="connsiteY1008" fmla="*/ 775617 h 1454961"/>
              <a:gd name="connsiteX1009" fmla="*/ 10573395 w 12189666"/>
              <a:gd name="connsiteY1009" fmla="*/ 1228657 h 1454961"/>
              <a:gd name="connsiteX1010" fmla="*/ 10582825 w 12189666"/>
              <a:gd name="connsiteY1010" fmla="*/ 1228657 h 1454961"/>
              <a:gd name="connsiteX1011" fmla="*/ 10582825 w 12189666"/>
              <a:gd name="connsiteY1011" fmla="*/ 775617 h 1454961"/>
              <a:gd name="connsiteX1012" fmla="*/ 12189422 w 12189666"/>
              <a:gd name="connsiteY1012" fmla="*/ 0 h 1454961"/>
              <a:gd name="connsiteX1013" fmla="*/ 12189666 w 12189666"/>
              <a:gd name="connsiteY1013" fmla="*/ 3917 h 1454961"/>
              <a:gd name="connsiteX1014" fmla="*/ 12189666 w 12189666"/>
              <a:gd name="connsiteY1014" fmla="*/ 1438558 h 1454961"/>
              <a:gd name="connsiteX1015" fmla="*/ 12188197 w 12189666"/>
              <a:gd name="connsiteY1015" fmla="*/ 1454961 h 1454961"/>
              <a:gd name="connsiteX1016" fmla="*/ 0 w 12189666"/>
              <a:gd name="connsiteY1016" fmla="*/ 1454594 h 1454961"/>
              <a:gd name="connsiteX1017" fmla="*/ 0 w 12189666"/>
              <a:gd name="connsiteY1017" fmla="*/ 592218 h 1454961"/>
              <a:gd name="connsiteX1018" fmla="*/ 86422 w 12189666"/>
              <a:gd name="connsiteY1018" fmla="*/ 600053 h 1454961"/>
              <a:gd name="connsiteX1019" fmla="*/ 224133 w 12189666"/>
              <a:gd name="connsiteY1019" fmla="*/ 611681 h 1454961"/>
              <a:gd name="connsiteX1020" fmla="*/ 376165 w 12189666"/>
              <a:gd name="connsiteY1020" fmla="*/ 620004 h 1454961"/>
              <a:gd name="connsiteX1021" fmla="*/ 461118 w 12189666"/>
              <a:gd name="connsiteY1021" fmla="*/ 624045 h 1454961"/>
              <a:gd name="connsiteX1022" fmla="*/ 597237 w 12189666"/>
              <a:gd name="connsiteY1022" fmla="*/ 631634 h 1454961"/>
              <a:gd name="connsiteX1023" fmla="*/ 731520 w 12189666"/>
              <a:gd name="connsiteY1023" fmla="*/ 638978 h 1454961"/>
              <a:gd name="connsiteX1024" fmla="*/ 939126 w 12189666"/>
              <a:gd name="connsiteY1024" fmla="*/ 647792 h 1454961"/>
              <a:gd name="connsiteX1025" fmla="*/ 1071818 w 12189666"/>
              <a:gd name="connsiteY1025" fmla="*/ 651831 h 1454961"/>
              <a:gd name="connsiteX1026" fmla="*/ 1186639 w 12189666"/>
              <a:gd name="connsiteY1026" fmla="*/ 655748 h 1454961"/>
              <a:gd name="connsiteX1027" fmla="*/ 1319331 w 12189666"/>
              <a:gd name="connsiteY1027" fmla="*/ 659665 h 1454961"/>
              <a:gd name="connsiteX1028" fmla="*/ 1529508 w 12189666"/>
              <a:gd name="connsiteY1028" fmla="*/ 663706 h 1454961"/>
              <a:gd name="connsiteX1029" fmla="*/ 1735646 w 12189666"/>
              <a:gd name="connsiteY1029" fmla="*/ 667623 h 1454961"/>
              <a:gd name="connsiteX1030" fmla="*/ 1941784 w 12189666"/>
              <a:gd name="connsiteY1030" fmla="*/ 671294 h 1454961"/>
              <a:gd name="connsiteX1031" fmla="*/ 2737938 w 12189666"/>
              <a:gd name="connsiteY1031" fmla="*/ 667745 h 1454961"/>
              <a:gd name="connsiteX1032" fmla="*/ 3114959 w 12189666"/>
              <a:gd name="connsiteY1032" fmla="*/ 663706 h 1454961"/>
              <a:gd name="connsiteX1033" fmla="*/ 3130872 w 12189666"/>
              <a:gd name="connsiteY1033" fmla="*/ 663460 h 1454961"/>
              <a:gd name="connsiteX1034" fmla="*/ 3139808 w 12189666"/>
              <a:gd name="connsiteY1034" fmla="*/ 660033 h 1454961"/>
              <a:gd name="connsiteX1035" fmla="*/ 3159638 w 12189666"/>
              <a:gd name="connsiteY1035" fmla="*/ 659175 h 1454961"/>
              <a:gd name="connsiteX1036" fmla="*/ 3405928 w 12189666"/>
              <a:gd name="connsiteY1036" fmla="*/ 662359 h 1454961"/>
              <a:gd name="connsiteX1037" fmla="*/ 3975987 w 12189666"/>
              <a:gd name="connsiteY1037" fmla="*/ 667745 h 1454961"/>
              <a:gd name="connsiteX1038" fmla="*/ 4552044 w 12189666"/>
              <a:gd name="connsiteY1038" fmla="*/ 664072 h 1454961"/>
              <a:gd name="connsiteX1039" fmla="*/ 4929431 w 12189666"/>
              <a:gd name="connsiteY1039" fmla="*/ 660033 h 1454961"/>
              <a:gd name="connsiteX1040" fmla="*/ 5604645 w 12189666"/>
              <a:gd name="connsiteY1040" fmla="*/ 648159 h 1454961"/>
              <a:gd name="connsiteX1041" fmla="*/ 5878716 w 12189666"/>
              <a:gd name="connsiteY1041" fmla="*/ 643385 h 1454961"/>
              <a:gd name="connsiteX1042" fmla="*/ 5904546 w 12189666"/>
              <a:gd name="connsiteY1042" fmla="*/ 642161 h 1454961"/>
              <a:gd name="connsiteX1043" fmla="*/ 6126595 w 12189666"/>
              <a:gd name="connsiteY1043" fmla="*/ 632369 h 1454961"/>
              <a:gd name="connsiteX1044" fmla="*/ 6364682 w 12189666"/>
              <a:gd name="connsiteY1044" fmla="*/ 624411 h 1454961"/>
              <a:gd name="connsiteX1045" fmla="*/ 6678050 w 12189666"/>
              <a:gd name="connsiteY1045" fmla="*/ 612416 h 1454961"/>
              <a:gd name="connsiteX1046" fmla="*/ 6945515 w 12189666"/>
              <a:gd name="connsiteY1046" fmla="*/ 599929 h 1454961"/>
              <a:gd name="connsiteX1047" fmla="*/ 7185316 w 12189666"/>
              <a:gd name="connsiteY1047" fmla="*/ 588178 h 1454961"/>
              <a:gd name="connsiteX1048" fmla="*/ 7373581 w 12189666"/>
              <a:gd name="connsiteY1048" fmla="*/ 579732 h 1454961"/>
              <a:gd name="connsiteX1049" fmla="*/ 7456698 w 12189666"/>
              <a:gd name="connsiteY1049" fmla="*/ 573734 h 1454961"/>
              <a:gd name="connsiteX1050" fmla="*/ 7575192 w 12189666"/>
              <a:gd name="connsiteY1050" fmla="*/ 565043 h 1454961"/>
              <a:gd name="connsiteX1051" fmla="*/ 7688175 w 12189666"/>
              <a:gd name="connsiteY1051" fmla="*/ 559779 h 1454961"/>
              <a:gd name="connsiteX1052" fmla="*/ 7951478 w 12189666"/>
              <a:gd name="connsiteY1052" fmla="*/ 544110 h 1454961"/>
              <a:gd name="connsiteX1053" fmla="*/ 8018681 w 12189666"/>
              <a:gd name="connsiteY1053" fmla="*/ 538848 h 1454961"/>
              <a:gd name="connsiteX1054" fmla="*/ 8125178 w 12189666"/>
              <a:gd name="connsiteY1054" fmla="*/ 529299 h 1454961"/>
              <a:gd name="connsiteX1055" fmla="*/ 8265581 w 12189666"/>
              <a:gd name="connsiteY1055" fmla="*/ 520486 h 1454961"/>
              <a:gd name="connsiteX1056" fmla="*/ 8453235 w 12189666"/>
              <a:gd name="connsiteY1056" fmla="*/ 505429 h 1454961"/>
              <a:gd name="connsiteX1057" fmla="*/ 8615060 w 12189666"/>
              <a:gd name="connsiteY1057" fmla="*/ 492698 h 1454961"/>
              <a:gd name="connsiteX1058" fmla="*/ 8840049 w 12189666"/>
              <a:gd name="connsiteY1058" fmla="*/ 473603 h 1454961"/>
              <a:gd name="connsiteX1059" fmla="*/ 8989756 w 12189666"/>
              <a:gd name="connsiteY1059" fmla="*/ 460382 h 1454961"/>
              <a:gd name="connsiteX1060" fmla="*/ 9182919 w 12189666"/>
              <a:gd name="connsiteY1060" fmla="*/ 441776 h 1454961"/>
              <a:gd name="connsiteX1061" fmla="*/ 9354169 w 12189666"/>
              <a:gd name="connsiteY1061" fmla="*/ 424639 h 1454961"/>
              <a:gd name="connsiteX1062" fmla="*/ 9515750 w 12189666"/>
              <a:gd name="connsiteY1062" fmla="*/ 409092 h 1454961"/>
              <a:gd name="connsiteX1063" fmla="*/ 9606456 w 12189666"/>
              <a:gd name="connsiteY1063" fmla="*/ 400770 h 1454961"/>
              <a:gd name="connsiteX1064" fmla="*/ 9735965 w 12189666"/>
              <a:gd name="connsiteY1064" fmla="*/ 385346 h 1454961"/>
              <a:gd name="connsiteX1065" fmla="*/ 9861802 w 12189666"/>
              <a:gd name="connsiteY1065" fmla="*/ 371392 h 1454961"/>
              <a:gd name="connsiteX1066" fmla="*/ 9977724 w 12189666"/>
              <a:gd name="connsiteY1066" fmla="*/ 357436 h 1454961"/>
              <a:gd name="connsiteX1067" fmla="*/ 10093525 w 12189666"/>
              <a:gd name="connsiteY1067" fmla="*/ 343604 h 1454961"/>
              <a:gd name="connsiteX1068" fmla="*/ 10232704 w 12189666"/>
              <a:gd name="connsiteY1068" fmla="*/ 325732 h 1454961"/>
              <a:gd name="connsiteX1069" fmla="*/ 10385715 w 12189666"/>
              <a:gd name="connsiteY1069" fmla="*/ 306636 h 1454961"/>
              <a:gd name="connsiteX1070" fmla="*/ 10513143 w 12189666"/>
              <a:gd name="connsiteY1070" fmla="*/ 289622 h 1454961"/>
              <a:gd name="connsiteX1071" fmla="*/ 10587569 w 12189666"/>
              <a:gd name="connsiteY1071" fmla="*/ 279462 h 1454961"/>
              <a:gd name="connsiteX1072" fmla="*/ 10696881 w 12189666"/>
              <a:gd name="connsiteY1072" fmla="*/ 262814 h 1454961"/>
              <a:gd name="connsiteX1073" fmla="*/ 10773509 w 12189666"/>
              <a:gd name="connsiteY1073" fmla="*/ 253389 h 1454961"/>
              <a:gd name="connsiteX1074" fmla="*/ 10937538 w 12189666"/>
              <a:gd name="connsiteY1074" fmla="*/ 227315 h 1454961"/>
              <a:gd name="connsiteX1075" fmla="*/ 11148450 w 12189666"/>
              <a:gd name="connsiteY1075" fmla="*/ 194387 h 1454961"/>
              <a:gd name="connsiteX1076" fmla="*/ 11356914 w 12189666"/>
              <a:gd name="connsiteY1076" fmla="*/ 159500 h 1454961"/>
              <a:gd name="connsiteX1077" fmla="*/ 11555584 w 12189666"/>
              <a:gd name="connsiteY1077" fmla="*/ 125348 h 1454961"/>
              <a:gd name="connsiteX1078" fmla="*/ 11712758 w 12189666"/>
              <a:gd name="connsiteY1078" fmla="*/ 95847 h 1454961"/>
              <a:gd name="connsiteX1079" fmla="*/ 11893190 w 12189666"/>
              <a:gd name="connsiteY1079" fmla="*/ 60837 h 1454961"/>
              <a:gd name="connsiteX1080" fmla="*/ 12057709 w 12189666"/>
              <a:gd name="connsiteY1080" fmla="*/ 27542 h 1454961"/>
              <a:gd name="connsiteX1081" fmla="*/ 12189422 w 12189666"/>
              <a:gd name="connsiteY1081" fmla="*/ 0 h 145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</a:cxnLst>
            <a:rect l="l" t="t" r="r" b="b"/>
            <a:pathLst>
              <a:path w="12189666" h="1454961">
                <a:moveTo>
                  <a:pt x="11350859" y="1092705"/>
                </a:moveTo>
                <a:lnTo>
                  <a:pt x="11350859" y="1109593"/>
                </a:lnTo>
                <a:cubicBezTo>
                  <a:pt x="11348195" y="1111552"/>
                  <a:pt x="11345381" y="1113211"/>
                  <a:pt x="11342315" y="1114518"/>
                </a:cubicBezTo>
                <a:cubicBezTo>
                  <a:pt x="11339249" y="1115925"/>
                  <a:pt x="11335832" y="1116629"/>
                  <a:pt x="11332112" y="1116629"/>
                </a:cubicBezTo>
                <a:cubicBezTo>
                  <a:pt x="11327640" y="1116629"/>
                  <a:pt x="11324272" y="1115774"/>
                  <a:pt x="11322111" y="1114015"/>
                </a:cubicBezTo>
                <a:cubicBezTo>
                  <a:pt x="11319950" y="1112256"/>
                  <a:pt x="11318844" y="1109643"/>
                  <a:pt x="11318844" y="1106175"/>
                </a:cubicBezTo>
                <a:cubicBezTo>
                  <a:pt x="11318844" y="1103109"/>
                  <a:pt x="11319799" y="1100696"/>
                  <a:pt x="11321659" y="1098937"/>
                </a:cubicBezTo>
                <a:cubicBezTo>
                  <a:pt x="11323518" y="1097178"/>
                  <a:pt x="11325981" y="1095922"/>
                  <a:pt x="11329047" y="1095068"/>
                </a:cubicBezTo>
                <a:cubicBezTo>
                  <a:pt x="11331610" y="1094414"/>
                  <a:pt x="11335078" y="1093861"/>
                  <a:pt x="11339451" y="1093509"/>
                </a:cubicBezTo>
                <a:cubicBezTo>
                  <a:pt x="11343823" y="1093157"/>
                  <a:pt x="11347643" y="1092906"/>
                  <a:pt x="11350859" y="1092705"/>
                </a:cubicBezTo>
                <a:close/>
                <a:moveTo>
                  <a:pt x="10858417" y="1092705"/>
                </a:moveTo>
                <a:lnTo>
                  <a:pt x="10858417" y="1109593"/>
                </a:lnTo>
                <a:cubicBezTo>
                  <a:pt x="10855803" y="1111552"/>
                  <a:pt x="10852939" y="1113211"/>
                  <a:pt x="10849872" y="1114518"/>
                </a:cubicBezTo>
                <a:cubicBezTo>
                  <a:pt x="10846807" y="1115925"/>
                  <a:pt x="10843389" y="1116629"/>
                  <a:pt x="10839670" y="1116629"/>
                </a:cubicBezTo>
                <a:cubicBezTo>
                  <a:pt x="10835197" y="1116629"/>
                  <a:pt x="10831830" y="1115774"/>
                  <a:pt x="10829669" y="1114015"/>
                </a:cubicBezTo>
                <a:cubicBezTo>
                  <a:pt x="10827507" y="1112256"/>
                  <a:pt x="10826402" y="1109643"/>
                  <a:pt x="10826402" y="1106175"/>
                </a:cubicBezTo>
                <a:cubicBezTo>
                  <a:pt x="10826402" y="1103109"/>
                  <a:pt x="10827306" y="1100696"/>
                  <a:pt x="10829216" y="1098937"/>
                </a:cubicBezTo>
                <a:cubicBezTo>
                  <a:pt x="10831076" y="1097178"/>
                  <a:pt x="10833538" y="1095922"/>
                  <a:pt x="10836605" y="1095068"/>
                </a:cubicBezTo>
                <a:cubicBezTo>
                  <a:pt x="10839167" y="1094414"/>
                  <a:pt x="10842636" y="1093861"/>
                  <a:pt x="10847008" y="1093509"/>
                </a:cubicBezTo>
                <a:cubicBezTo>
                  <a:pt x="10851380" y="1093157"/>
                  <a:pt x="10855200" y="1092906"/>
                  <a:pt x="10858417" y="1092705"/>
                </a:cubicBezTo>
                <a:close/>
                <a:moveTo>
                  <a:pt x="11113233" y="1082100"/>
                </a:moveTo>
                <a:lnTo>
                  <a:pt x="11140222" y="1107431"/>
                </a:lnTo>
                <a:cubicBezTo>
                  <a:pt x="11137910" y="1110748"/>
                  <a:pt x="11134995" y="1113261"/>
                  <a:pt x="11131477" y="1114970"/>
                </a:cubicBezTo>
                <a:cubicBezTo>
                  <a:pt x="11128059" y="1116628"/>
                  <a:pt x="11124591" y="1117432"/>
                  <a:pt x="11121073" y="1117432"/>
                </a:cubicBezTo>
                <a:cubicBezTo>
                  <a:pt x="11115192" y="1117432"/>
                  <a:pt x="11110619" y="1115824"/>
                  <a:pt x="11107402" y="1112557"/>
                </a:cubicBezTo>
                <a:cubicBezTo>
                  <a:pt x="11104186" y="1109291"/>
                  <a:pt x="11102578" y="1105019"/>
                  <a:pt x="11102578" y="1099741"/>
                </a:cubicBezTo>
                <a:cubicBezTo>
                  <a:pt x="11102578" y="1097228"/>
                  <a:pt x="11102879" y="1095017"/>
                  <a:pt x="11103583" y="1093007"/>
                </a:cubicBezTo>
                <a:cubicBezTo>
                  <a:pt x="11104286" y="1090996"/>
                  <a:pt x="11105141" y="1089287"/>
                  <a:pt x="11106196" y="1087880"/>
                </a:cubicBezTo>
                <a:cubicBezTo>
                  <a:pt x="11107402" y="1086372"/>
                  <a:pt x="11108558" y="1085166"/>
                  <a:pt x="11109714" y="1084261"/>
                </a:cubicBezTo>
                <a:cubicBezTo>
                  <a:pt x="11110921" y="1083357"/>
                  <a:pt x="11112077" y="1082653"/>
                  <a:pt x="11113233" y="1082100"/>
                </a:cubicBezTo>
                <a:close/>
                <a:moveTo>
                  <a:pt x="11543755" y="1071948"/>
                </a:moveTo>
                <a:cubicBezTo>
                  <a:pt x="11549132" y="1071948"/>
                  <a:pt x="11553153" y="1073757"/>
                  <a:pt x="11555716" y="1077376"/>
                </a:cubicBezTo>
                <a:cubicBezTo>
                  <a:pt x="11558330" y="1080995"/>
                  <a:pt x="11559637" y="1086423"/>
                  <a:pt x="11559637" y="1093760"/>
                </a:cubicBezTo>
                <a:cubicBezTo>
                  <a:pt x="11559637" y="1101249"/>
                  <a:pt x="11558029" y="1106979"/>
                  <a:pt x="11554611" y="1110798"/>
                </a:cubicBezTo>
                <a:cubicBezTo>
                  <a:pt x="11551294" y="1114668"/>
                  <a:pt x="11546720" y="1116578"/>
                  <a:pt x="11540790" y="1116578"/>
                </a:cubicBezTo>
                <a:cubicBezTo>
                  <a:pt x="11538075" y="1116578"/>
                  <a:pt x="11535613" y="1116327"/>
                  <a:pt x="11533451" y="1115874"/>
                </a:cubicBezTo>
                <a:cubicBezTo>
                  <a:pt x="11531291" y="1115422"/>
                  <a:pt x="11528727" y="1114518"/>
                  <a:pt x="11525712" y="1113211"/>
                </a:cubicBezTo>
                <a:lnTo>
                  <a:pt x="11525712" y="1078833"/>
                </a:lnTo>
                <a:cubicBezTo>
                  <a:pt x="11528526" y="1076773"/>
                  <a:pt x="11531492" y="1075114"/>
                  <a:pt x="11534557" y="1073858"/>
                </a:cubicBezTo>
                <a:cubicBezTo>
                  <a:pt x="11537623" y="1072601"/>
                  <a:pt x="11540689" y="1071948"/>
                  <a:pt x="11543755" y="1071948"/>
                </a:cubicBezTo>
                <a:close/>
                <a:moveTo>
                  <a:pt x="11611755" y="1070942"/>
                </a:moveTo>
                <a:cubicBezTo>
                  <a:pt x="11617434" y="1070942"/>
                  <a:pt x="11621907" y="1072852"/>
                  <a:pt x="11625074" y="1076672"/>
                </a:cubicBezTo>
                <a:cubicBezTo>
                  <a:pt x="11628290" y="1080492"/>
                  <a:pt x="11629899" y="1086372"/>
                  <a:pt x="11629899" y="1094213"/>
                </a:cubicBezTo>
                <a:cubicBezTo>
                  <a:pt x="11629899" y="1101902"/>
                  <a:pt x="11628290" y="1107682"/>
                  <a:pt x="11625024" y="1111552"/>
                </a:cubicBezTo>
                <a:cubicBezTo>
                  <a:pt x="11621807" y="1115423"/>
                  <a:pt x="11617384" y="1117382"/>
                  <a:pt x="11611755" y="1117382"/>
                </a:cubicBezTo>
                <a:cubicBezTo>
                  <a:pt x="11606025" y="1117382"/>
                  <a:pt x="11601603" y="1115423"/>
                  <a:pt x="11598386" y="1111502"/>
                </a:cubicBezTo>
                <a:cubicBezTo>
                  <a:pt x="11595170" y="1107582"/>
                  <a:pt x="11593562" y="1101802"/>
                  <a:pt x="11593562" y="1094213"/>
                </a:cubicBezTo>
                <a:cubicBezTo>
                  <a:pt x="11593562" y="1086322"/>
                  <a:pt x="11595170" y="1080492"/>
                  <a:pt x="11598336" y="1076672"/>
                </a:cubicBezTo>
                <a:cubicBezTo>
                  <a:pt x="11601552" y="1072852"/>
                  <a:pt x="11606025" y="1070942"/>
                  <a:pt x="11611755" y="1070942"/>
                </a:cubicBezTo>
                <a:close/>
                <a:moveTo>
                  <a:pt x="10889528" y="1063856"/>
                </a:moveTo>
                <a:lnTo>
                  <a:pt x="10889528" y="1124570"/>
                </a:lnTo>
                <a:lnTo>
                  <a:pt x="10900132" y="1124570"/>
                </a:lnTo>
                <a:lnTo>
                  <a:pt x="10900132" y="1063856"/>
                </a:lnTo>
                <a:close/>
                <a:moveTo>
                  <a:pt x="11688854" y="1063806"/>
                </a:moveTo>
                <a:cubicBezTo>
                  <a:pt x="11685487" y="1063806"/>
                  <a:pt x="11682220" y="1064510"/>
                  <a:pt x="11679003" y="1065867"/>
                </a:cubicBezTo>
                <a:cubicBezTo>
                  <a:pt x="11675787" y="1067224"/>
                  <a:pt x="11672068" y="1069536"/>
                  <a:pt x="11667846" y="1072803"/>
                </a:cubicBezTo>
                <a:lnTo>
                  <a:pt x="11667846" y="1063856"/>
                </a:lnTo>
                <a:lnTo>
                  <a:pt x="11657241" y="1063856"/>
                </a:lnTo>
                <a:lnTo>
                  <a:pt x="11657241" y="1124570"/>
                </a:lnTo>
                <a:lnTo>
                  <a:pt x="11667846" y="1124570"/>
                </a:lnTo>
                <a:lnTo>
                  <a:pt x="11667846" y="1081498"/>
                </a:lnTo>
                <a:cubicBezTo>
                  <a:pt x="11670661" y="1079286"/>
                  <a:pt x="11673575" y="1077477"/>
                  <a:pt x="11676641" y="1076070"/>
                </a:cubicBezTo>
                <a:cubicBezTo>
                  <a:pt x="11679707" y="1074662"/>
                  <a:pt x="11682873" y="1073959"/>
                  <a:pt x="11686141" y="1073959"/>
                </a:cubicBezTo>
                <a:cubicBezTo>
                  <a:pt x="11688151" y="1073959"/>
                  <a:pt x="11689960" y="1074059"/>
                  <a:pt x="11691418" y="1074210"/>
                </a:cubicBezTo>
                <a:cubicBezTo>
                  <a:pt x="11692925" y="1074411"/>
                  <a:pt x="11694433" y="1074662"/>
                  <a:pt x="11696042" y="1075014"/>
                </a:cubicBezTo>
                <a:lnTo>
                  <a:pt x="11696595" y="1075014"/>
                </a:lnTo>
                <a:lnTo>
                  <a:pt x="11696595" y="1064459"/>
                </a:lnTo>
                <a:cubicBezTo>
                  <a:pt x="11694936" y="1064208"/>
                  <a:pt x="11693730" y="1064057"/>
                  <a:pt x="11692876" y="1063957"/>
                </a:cubicBezTo>
                <a:cubicBezTo>
                  <a:pt x="11692021" y="1063856"/>
                  <a:pt x="11690714" y="1063806"/>
                  <a:pt x="11688854" y="1063806"/>
                </a:cubicBezTo>
                <a:close/>
                <a:moveTo>
                  <a:pt x="11296781" y="1063806"/>
                </a:moveTo>
                <a:cubicBezTo>
                  <a:pt x="11293413" y="1063806"/>
                  <a:pt x="11290147" y="1064510"/>
                  <a:pt x="11286929" y="1065867"/>
                </a:cubicBezTo>
                <a:cubicBezTo>
                  <a:pt x="11283713" y="1067224"/>
                  <a:pt x="11279994" y="1069536"/>
                  <a:pt x="11275772" y="1072803"/>
                </a:cubicBezTo>
                <a:lnTo>
                  <a:pt x="11275772" y="1063856"/>
                </a:lnTo>
                <a:lnTo>
                  <a:pt x="11265167" y="1063856"/>
                </a:lnTo>
                <a:lnTo>
                  <a:pt x="11265167" y="1124570"/>
                </a:lnTo>
                <a:lnTo>
                  <a:pt x="11275772" y="1124570"/>
                </a:lnTo>
                <a:lnTo>
                  <a:pt x="11275772" y="1081498"/>
                </a:lnTo>
                <a:cubicBezTo>
                  <a:pt x="11278587" y="1079286"/>
                  <a:pt x="11281501" y="1077477"/>
                  <a:pt x="11284567" y="1076070"/>
                </a:cubicBezTo>
                <a:cubicBezTo>
                  <a:pt x="11287633" y="1074662"/>
                  <a:pt x="11290800" y="1073959"/>
                  <a:pt x="11294067" y="1073959"/>
                </a:cubicBezTo>
                <a:cubicBezTo>
                  <a:pt x="11296077" y="1073959"/>
                  <a:pt x="11297836" y="1074059"/>
                  <a:pt x="11299344" y="1074210"/>
                </a:cubicBezTo>
                <a:cubicBezTo>
                  <a:pt x="11300802" y="1074411"/>
                  <a:pt x="11302359" y="1074662"/>
                  <a:pt x="11303918" y="1075014"/>
                </a:cubicBezTo>
                <a:lnTo>
                  <a:pt x="11304471" y="1075014"/>
                </a:lnTo>
                <a:lnTo>
                  <a:pt x="11304521" y="1075014"/>
                </a:lnTo>
                <a:lnTo>
                  <a:pt x="11304521" y="1064459"/>
                </a:lnTo>
                <a:cubicBezTo>
                  <a:pt x="11302862" y="1064208"/>
                  <a:pt x="11301656" y="1064057"/>
                  <a:pt x="11300802" y="1063957"/>
                </a:cubicBezTo>
                <a:cubicBezTo>
                  <a:pt x="11299947" y="1063856"/>
                  <a:pt x="11298640" y="1063806"/>
                  <a:pt x="11296781" y="1063806"/>
                </a:cubicBezTo>
                <a:close/>
                <a:moveTo>
                  <a:pt x="10804337" y="1063806"/>
                </a:moveTo>
                <a:cubicBezTo>
                  <a:pt x="10800970" y="1063806"/>
                  <a:pt x="10797703" y="1064510"/>
                  <a:pt x="10794486" y="1065867"/>
                </a:cubicBezTo>
                <a:cubicBezTo>
                  <a:pt x="10791270" y="1067224"/>
                  <a:pt x="10787551" y="1069536"/>
                  <a:pt x="10783329" y="1072803"/>
                </a:cubicBezTo>
                <a:lnTo>
                  <a:pt x="10783329" y="1063856"/>
                </a:lnTo>
                <a:lnTo>
                  <a:pt x="10772724" y="1063856"/>
                </a:lnTo>
                <a:lnTo>
                  <a:pt x="10772724" y="1124570"/>
                </a:lnTo>
                <a:lnTo>
                  <a:pt x="10783329" y="1124570"/>
                </a:lnTo>
                <a:lnTo>
                  <a:pt x="10783329" y="1081498"/>
                </a:lnTo>
                <a:cubicBezTo>
                  <a:pt x="10786144" y="1079286"/>
                  <a:pt x="10789108" y="1077477"/>
                  <a:pt x="10792124" y="1076070"/>
                </a:cubicBezTo>
                <a:cubicBezTo>
                  <a:pt x="10795190" y="1074662"/>
                  <a:pt x="10798356" y="1073959"/>
                  <a:pt x="10801624" y="1073959"/>
                </a:cubicBezTo>
                <a:cubicBezTo>
                  <a:pt x="10803634" y="1073959"/>
                  <a:pt x="10805443" y="1074059"/>
                  <a:pt x="10806901" y="1074210"/>
                </a:cubicBezTo>
                <a:cubicBezTo>
                  <a:pt x="10808358" y="1074411"/>
                  <a:pt x="10809916" y="1074662"/>
                  <a:pt x="10811475" y="1075014"/>
                </a:cubicBezTo>
                <a:lnTo>
                  <a:pt x="10812027" y="1075014"/>
                </a:lnTo>
                <a:lnTo>
                  <a:pt x="10812078" y="1075014"/>
                </a:lnTo>
                <a:lnTo>
                  <a:pt x="10812078" y="1064459"/>
                </a:lnTo>
                <a:cubicBezTo>
                  <a:pt x="10810419" y="1064208"/>
                  <a:pt x="10809162" y="1064057"/>
                  <a:pt x="10808358" y="1063957"/>
                </a:cubicBezTo>
                <a:cubicBezTo>
                  <a:pt x="10807504" y="1063856"/>
                  <a:pt x="10806197" y="1063806"/>
                  <a:pt x="10804337" y="1063806"/>
                </a:cubicBezTo>
                <a:close/>
                <a:moveTo>
                  <a:pt x="11334123" y="1062398"/>
                </a:moveTo>
                <a:cubicBezTo>
                  <a:pt x="11330354" y="1062398"/>
                  <a:pt x="11326483" y="1062700"/>
                  <a:pt x="11322563" y="1063353"/>
                </a:cubicBezTo>
                <a:cubicBezTo>
                  <a:pt x="11318643" y="1064007"/>
                  <a:pt x="11315678" y="1064610"/>
                  <a:pt x="11313617" y="1065163"/>
                </a:cubicBezTo>
                <a:lnTo>
                  <a:pt x="11313617" y="1075516"/>
                </a:lnTo>
                <a:lnTo>
                  <a:pt x="11314170" y="1075516"/>
                </a:lnTo>
                <a:cubicBezTo>
                  <a:pt x="11317839" y="1074159"/>
                  <a:pt x="11321357" y="1073154"/>
                  <a:pt x="11324775" y="1072450"/>
                </a:cubicBezTo>
                <a:cubicBezTo>
                  <a:pt x="11328193" y="1071746"/>
                  <a:pt x="11331308" y="1071395"/>
                  <a:pt x="11334073" y="1071395"/>
                </a:cubicBezTo>
                <a:cubicBezTo>
                  <a:pt x="11336334" y="1071395"/>
                  <a:pt x="11338546" y="1071545"/>
                  <a:pt x="11340657" y="1071847"/>
                </a:cubicBezTo>
                <a:cubicBezTo>
                  <a:pt x="11342767" y="1072098"/>
                  <a:pt x="11344577" y="1072651"/>
                  <a:pt x="11346085" y="1073506"/>
                </a:cubicBezTo>
                <a:cubicBezTo>
                  <a:pt x="11347643" y="1074360"/>
                  <a:pt x="11348849" y="1075566"/>
                  <a:pt x="11349703" y="1077074"/>
                </a:cubicBezTo>
                <a:cubicBezTo>
                  <a:pt x="11350558" y="1078632"/>
                  <a:pt x="11350960" y="1080542"/>
                  <a:pt x="11350960" y="1082854"/>
                </a:cubicBezTo>
                <a:lnTo>
                  <a:pt x="11350960" y="1084412"/>
                </a:lnTo>
                <a:cubicBezTo>
                  <a:pt x="11344778" y="1084714"/>
                  <a:pt x="11338998" y="1085116"/>
                  <a:pt x="11333620" y="1085719"/>
                </a:cubicBezTo>
                <a:cubicBezTo>
                  <a:pt x="11328243" y="1086322"/>
                  <a:pt x="11323619" y="1087427"/>
                  <a:pt x="11319799" y="1089036"/>
                </a:cubicBezTo>
                <a:cubicBezTo>
                  <a:pt x="11315979" y="1090695"/>
                  <a:pt x="11313065" y="1092906"/>
                  <a:pt x="11311004" y="1095771"/>
                </a:cubicBezTo>
                <a:cubicBezTo>
                  <a:pt x="11308943" y="1098585"/>
                  <a:pt x="11307938" y="1102304"/>
                  <a:pt x="11307938" y="1106928"/>
                </a:cubicBezTo>
                <a:cubicBezTo>
                  <a:pt x="11307938" y="1112557"/>
                  <a:pt x="11309898" y="1117181"/>
                  <a:pt x="11313868" y="1120800"/>
                </a:cubicBezTo>
                <a:cubicBezTo>
                  <a:pt x="11317789" y="1124419"/>
                  <a:pt x="11322614" y="1126229"/>
                  <a:pt x="11328293" y="1126229"/>
                </a:cubicBezTo>
                <a:cubicBezTo>
                  <a:pt x="11331358" y="1126229"/>
                  <a:pt x="11334023" y="1125927"/>
                  <a:pt x="11336334" y="1125374"/>
                </a:cubicBezTo>
                <a:cubicBezTo>
                  <a:pt x="11338646" y="1124771"/>
                  <a:pt x="11340657" y="1124118"/>
                  <a:pt x="11342415" y="1123263"/>
                </a:cubicBezTo>
                <a:cubicBezTo>
                  <a:pt x="11343923" y="1122660"/>
                  <a:pt x="11345431" y="1121755"/>
                  <a:pt x="11347040" y="1120650"/>
                </a:cubicBezTo>
                <a:cubicBezTo>
                  <a:pt x="11348648" y="1119544"/>
                  <a:pt x="11349955" y="1118689"/>
                  <a:pt x="11350859" y="1118086"/>
                </a:cubicBezTo>
                <a:lnTo>
                  <a:pt x="11350859" y="1124570"/>
                </a:lnTo>
                <a:lnTo>
                  <a:pt x="11361414" y="1124570"/>
                </a:lnTo>
                <a:lnTo>
                  <a:pt x="11361564" y="1124570"/>
                </a:lnTo>
                <a:lnTo>
                  <a:pt x="11361564" y="1083407"/>
                </a:lnTo>
                <a:cubicBezTo>
                  <a:pt x="11361564" y="1079487"/>
                  <a:pt x="11360961" y="1076220"/>
                  <a:pt x="11359705" y="1073556"/>
                </a:cubicBezTo>
                <a:cubicBezTo>
                  <a:pt x="11358448" y="1070892"/>
                  <a:pt x="11356639" y="1068731"/>
                  <a:pt x="11354277" y="1067072"/>
                </a:cubicBezTo>
                <a:cubicBezTo>
                  <a:pt x="11351864" y="1065364"/>
                  <a:pt x="11349050" y="1064157"/>
                  <a:pt x="11345733" y="1063454"/>
                </a:cubicBezTo>
                <a:cubicBezTo>
                  <a:pt x="11342415" y="1062750"/>
                  <a:pt x="11338546" y="1062398"/>
                  <a:pt x="11334123" y="1062398"/>
                </a:cubicBezTo>
                <a:close/>
                <a:moveTo>
                  <a:pt x="10841530" y="1062398"/>
                </a:moveTo>
                <a:cubicBezTo>
                  <a:pt x="10837760" y="1062398"/>
                  <a:pt x="10833890" y="1062700"/>
                  <a:pt x="10829970" y="1063353"/>
                </a:cubicBezTo>
                <a:cubicBezTo>
                  <a:pt x="10826100" y="1064007"/>
                  <a:pt x="10823084" y="1064610"/>
                  <a:pt x="10821024" y="1065163"/>
                </a:cubicBezTo>
                <a:lnTo>
                  <a:pt x="10821024" y="1075516"/>
                </a:lnTo>
                <a:lnTo>
                  <a:pt x="10821577" y="1075516"/>
                </a:lnTo>
                <a:cubicBezTo>
                  <a:pt x="10825246" y="1074159"/>
                  <a:pt x="10828764" y="1073154"/>
                  <a:pt x="10832181" y="1072450"/>
                </a:cubicBezTo>
                <a:cubicBezTo>
                  <a:pt x="10835599" y="1071746"/>
                  <a:pt x="10838715" y="1071395"/>
                  <a:pt x="10841480" y="1071395"/>
                </a:cubicBezTo>
                <a:cubicBezTo>
                  <a:pt x="10843741" y="1071395"/>
                  <a:pt x="10845952" y="1071545"/>
                  <a:pt x="10848064" y="1071847"/>
                </a:cubicBezTo>
                <a:cubicBezTo>
                  <a:pt x="10850174" y="1072098"/>
                  <a:pt x="10851984" y="1072651"/>
                  <a:pt x="10853491" y="1073506"/>
                </a:cubicBezTo>
                <a:cubicBezTo>
                  <a:pt x="10855049" y="1074360"/>
                  <a:pt x="10856255" y="1075566"/>
                  <a:pt x="10857110" y="1077074"/>
                </a:cubicBezTo>
                <a:cubicBezTo>
                  <a:pt x="10857914" y="1078632"/>
                  <a:pt x="10858367" y="1080542"/>
                  <a:pt x="10858367" y="1082854"/>
                </a:cubicBezTo>
                <a:lnTo>
                  <a:pt x="10858367" y="1084412"/>
                </a:lnTo>
                <a:cubicBezTo>
                  <a:pt x="10852185" y="1084714"/>
                  <a:pt x="10846405" y="1085116"/>
                  <a:pt x="10841027" y="1085719"/>
                </a:cubicBezTo>
                <a:cubicBezTo>
                  <a:pt x="10835650" y="1086322"/>
                  <a:pt x="10831076" y="1087427"/>
                  <a:pt x="10827206" y="1089036"/>
                </a:cubicBezTo>
                <a:cubicBezTo>
                  <a:pt x="10823436" y="1090695"/>
                  <a:pt x="10820521" y="1092906"/>
                  <a:pt x="10818461" y="1095771"/>
                </a:cubicBezTo>
                <a:cubicBezTo>
                  <a:pt x="10816400" y="1098585"/>
                  <a:pt x="10815395" y="1102304"/>
                  <a:pt x="10815395" y="1106928"/>
                </a:cubicBezTo>
                <a:cubicBezTo>
                  <a:pt x="10815395" y="1112557"/>
                  <a:pt x="10817355" y="1117181"/>
                  <a:pt x="10821325" y="1120800"/>
                </a:cubicBezTo>
                <a:cubicBezTo>
                  <a:pt x="10825246" y="1124419"/>
                  <a:pt x="10830071" y="1126229"/>
                  <a:pt x="10835750" y="1126229"/>
                </a:cubicBezTo>
                <a:cubicBezTo>
                  <a:pt x="10838866" y="1126229"/>
                  <a:pt x="10841530" y="1125927"/>
                  <a:pt x="10843842" y="1125374"/>
                </a:cubicBezTo>
                <a:cubicBezTo>
                  <a:pt x="10846103" y="1124771"/>
                  <a:pt x="10848164" y="1124118"/>
                  <a:pt x="10849923" y="1123263"/>
                </a:cubicBezTo>
                <a:cubicBezTo>
                  <a:pt x="10851431" y="1122660"/>
                  <a:pt x="10852989" y="1121755"/>
                  <a:pt x="10854597" y="1120650"/>
                </a:cubicBezTo>
                <a:cubicBezTo>
                  <a:pt x="10856205" y="1119544"/>
                  <a:pt x="10857462" y="1118689"/>
                  <a:pt x="10858417" y="1118086"/>
                </a:cubicBezTo>
                <a:lnTo>
                  <a:pt x="10858417" y="1124570"/>
                </a:lnTo>
                <a:lnTo>
                  <a:pt x="10868971" y="1124570"/>
                </a:lnTo>
                <a:lnTo>
                  <a:pt x="10868971" y="1083407"/>
                </a:lnTo>
                <a:cubicBezTo>
                  <a:pt x="10868971" y="1079487"/>
                  <a:pt x="10868368" y="1076220"/>
                  <a:pt x="10867111" y="1073556"/>
                </a:cubicBezTo>
                <a:cubicBezTo>
                  <a:pt x="10865855" y="1070892"/>
                  <a:pt x="10864046" y="1068731"/>
                  <a:pt x="10861683" y="1067072"/>
                </a:cubicBezTo>
                <a:cubicBezTo>
                  <a:pt x="10859271" y="1065364"/>
                  <a:pt x="10856406" y="1064157"/>
                  <a:pt x="10853140" y="1063454"/>
                </a:cubicBezTo>
                <a:cubicBezTo>
                  <a:pt x="10849822" y="1062750"/>
                  <a:pt x="10846003" y="1062398"/>
                  <a:pt x="10841530" y="1062398"/>
                </a:cubicBezTo>
                <a:close/>
                <a:moveTo>
                  <a:pt x="11476458" y="1062247"/>
                </a:moveTo>
                <a:cubicBezTo>
                  <a:pt x="11472436" y="1062247"/>
                  <a:pt x="11468818" y="1062750"/>
                  <a:pt x="11465551" y="1063755"/>
                </a:cubicBezTo>
                <a:cubicBezTo>
                  <a:pt x="11462284" y="1064761"/>
                  <a:pt x="11459620" y="1066117"/>
                  <a:pt x="11457509" y="1067826"/>
                </a:cubicBezTo>
                <a:cubicBezTo>
                  <a:pt x="11455348" y="1069585"/>
                  <a:pt x="11453689" y="1071545"/>
                  <a:pt x="11452634" y="1073757"/>
                </a:cubicBezTo>
                <a:cubicBezTo>
                  <a:pt x="11451579" y="1076019"/>
                  <a:pt x="11451025" y="1078330"/>
                  <a:pt x="11451025" y="1080844"/>
                </a:cubicBezTo>
                <a:cubicBezTo>
                  <a:pt x="11451025" y="1084865"/>
                  <a:pt x="11452182" y="1088232"/>
                  <a:pt x="11454494" y="1090946"/>
                </a:cubicBezTo>
                <a:cubicBezTo>
                  <a:pt x="11456805" y="1093710"/>
                  <a:pt x="11460726" y="1095771"/>
                  <a:pt x="11466255" y="1097178"/>
                </a:cubicBezTo>
                <a:cubicBezTo>
                  <a:pt x="11468265" y="1097680"/>
                  <a:pt x="11470477" y="1098183"/>
                  <a:pt x="11472889" y="1098585"/>
                </a:cubicBezTo>
                <a:cubicBezTo>
                  <a:pt x="11475301" y="1099038"/>
                  <a:pt x="11477261" y="1099440"/>
                  <a:pt x="11478769" y="1099741"/>
                </a:cubicBezTo>
                <a:cubicBezTo>
                  <a:pt x="11482840" y="1100646"/>
                  <a:pt x="11485605" y="1101651"/>
                  <a:pt x="11487012" y="1102907"/>
                </a:cubicBezTo>
                <a:cubicBezTo>
                  <a:pt x="11488469" y="1104114"/>
                  <a:pt x="11489173" y="1105923"/>
                  <a:pt x="11489173" y="1108336"/>
                </a:cubicBezTo>
                <a:cubicBezTo>
                  <a:pt x="11489173" y="1111452"/>
                  <a:pt x="11487816" y="1113713"/>
                  <a:pt x="11485203" y="1115171"/>
                </a:cubicBezTo>
                <a:cubicBezTo>
                  <a:pt x="11482538" y="1116629"/>
                  <a:pt x="11478920" y="1117332"/>
                  <a:pt x="11474246" y="1117332"/>
                </a:cubicBezTo>
                <a:cubicBezTo>
                  <a:pt x="11470477" y="1117332"/>
                  <a:pt x="11466556" y="1116578"/>
                  <a:pt x="11462434" y="1115171"/>
                </a:cubicBezTo>
                <a:cubicBezTo>
                  <a:pt x="11458364" y="1113764"/>
                  <a:pt x="11454645" y="1111804"/>
                  <a:pt x="11451277" y="1109391"/>
                </a:cubicBezTo>
                <a:lnTo>
                  <a:pt x="11450724" y="1109391"/>
                </a:lnTo>
                <a:lnTo>
                  <a:pt x="11450724" y="1120851"/>
                </a:lnTo>
                <a:cubicBezTo>
                  <a:pt x="11453388" y="1122157"/>
                  <a:pt x="11456655" y="1123313"/>
                  <a:pt x="11460525" y="1124369"/>
                </a:cubicBezTo>
                <a:cubicBezTo>
                  <a:pt x="11464395" y="1125424"/>
                  <a:pt x="11468667" y="1125977"/>
                  <a:pt x="11473341" y="1125977"/>
                </a:cubicBezTo>
                <a:cubicBezTo>
                  <a:pt x="11481584" y="1125977"/>
                  <a:pt x="11488067" y="1124218"/>
                  <a:pt x="11492842" y="1120650"/>
                </a:cubicBezTo>
                <a:cubicBezTo>
                  <a:pt x="11497616" y="1117131"/>
                  <a:pt x="11499979" y="1112557"/>
                  <a:pt x="11499979" y="1107029"/>
                </a:cubicBezTo>
                <a:cubicBezTo>
                  <a:pt x="11499979" y="1102606"/>
                  <a:pt x="11498622" y="1099088"/>
                  <a:pt x="11496008" y="1096223"/>
                </a:cubicBezTo>
                <a:cubicBezTo>
                  <a:pt x="11493344" y="1093609"/>
                  <a:pt x="11489525" y="1091750"/>
                  <a:pt x="11484600" y="1090644"/>
                </a:cubicBezTo>
                <a:cubicBezTo>
                  <a:pt x="11482941" y="1090293"/>
                  <a:pt x="11480930" y="1089891"/>
                  <a:pt x="11478518" y="1089438"/>
                </a:cubicBezTo>
                <a:cubicBezTo>
                  <a:pt x="11476106" y="1088986"/>
                  <a:pt x="11473894" y="1088583"/>
                  <a:pt x="11471934" y="1088131"/>
                </a:cubicBezTo>
                <a:cubicBezTo>
                  <a:pt x="11468365" y="1087327"/>
                  <a:pt x="11465802" y="1086272"/>
                  <a:pt x="11464244" y="1085015"/>
                </a:cubicBezTo>
                <a:cubicBezTo>
                  <a:pt x="11462636" y="1083759"/>
                  <a:pt x="11461831" y="1081899"/>
                  <a:pt x="11461831" y="1079386"/>
                </a:cubicBezTo>
                <a:cubicBezTo>
                  <a:pt x="11461831" y="1076571"/>
                  <a:pt x="11463188" y="1074410"/>
                  <a:pt x="11465852" y="1073003"/>
                </a:cubicBezTo>
                <a:cubicBezTo>
                  <a:pt x="11468516" y="1071545"/>
                  <a:pt x="11471783" y="1070842"/>
                  <a:pt x="11475653" y="1070842"/>
                </a:cubicBezTo>
                <a:cubicBezTo>
                  <a:pt x="11479372" y="1070842"/>
                  <a:pt x="11483192" y="1071495"/>
                  <a:pt x="11487062" y="1072802"/>
                </a:cubicBezTo>
                <a:cubicBezTo>
                  <a:pt x="11490932" y="1074159"/>
                  <a:pt x="11494199" y="1075767"/>
                  <a:pt x="11496913" y="1077677"/>
                </a:cubicBezTo>
                <a:lnTo>
                  <a:pt x="11497466" y="1077677"/>
                </a:lnTo>
                <a:lnTo>
                  <a:pt x="11497466" y="1066771"/>
                </a:lnTo>
                <a:cubicBezTo>
                  <a:pt x="11494903" y="1065514"/>
                  <a:pt x="11491736" y="1064459"/>
                  <a:pt x="11487866" y="1063554"/>
                </a:cubicBezTo>
                <a:cubicBezTo>
                  <a:pt x="11483996" y="1062699"/>
                  <a:pt x="11480227" y="1062247"/>
                  <a:pt x="11476458" y="1062247"/>
                </a:cubicBezTo>
                <a:close/>
                <a:moveTo>
                  <a:pt x="11015729" y="1062247"/>
                </a:moveTo>
                <a:cubicBezTo>
                  <a:pt x="11011708" y="1062247"/>
                  <a:pt x="11008090" y="1062750"/>
                  <a:pt x="11004823" y="1063755"/>
                </a:cubicBezTo>
                <a:cubicBezTo>
                  <a:pt x="11001606" y="1064761"/>
                  <a:pt x="10998892" y="1066117"/>
                  <a:pt x="10996781" y="1067826"/>
                </a:cubicBezTo>
                <a:cubicBezTo>
                  <a:pt x="10994620" y="1069585"/>
                  <a:pt x="10992961" y="1071545"/>
                  <a:pt x="10991906" y="1073757"/>
                </a:cubicBezTo>
                <a:cubicBezTo>
                  <a:pt x="10990850" y="1076019"/>
                  <a:pt x="10990297" y="1078330"/>
                  <a:pt x="10990297" y="1080844"/>
                </a:cubicBezTo>
                <a:cubicBezTo>
                  <a:pt x="10990297" y="1084865"/>
                  <a:pt x="10991454" y="1088232"/>
                  <a:pt x="10993766" y="1090946"/>
                </a:cubicBezTo>
                <a:cubicBezTo>
                  <a:pt x="10996077" y="1093710"/>
                  <a:pt x="10999998" y="1095771"/>
                  <a:pt x="11005527" y="1097178"/>
                </a:cubicBezTo>
                <a:cubicBezTo>
                  <a:pt x="11007486" y="1097680"/>
                  <a:pt x="11009748" y="1098183"/>
                  <a:pt x="11012161" y="1098585"/>
                </a:cubicBezTo>
                <a:cubicBezTo>
                  <a:pt x="11014573" y="1099038"/>
                  <a:pt x="11016533" y="1099440"/>
                  <a:pt x="11018041" y="1099741"/>
                </a:cubicBezTo>
                <a:cubicBezTo>
                  <a:pt x="11022112" y="1100646"/>
                  <a:pt x="11024877" y="1101651"/>
                  <a:pt x="11026284" y="1102907"/>
                </a:cubicBezTo>
                <a:cubicBezTo>
                  <a:pt x="11027741" y="1104114"/>
                  <a:pt x="11028445" y="1105923"/>
                  <a:pt x="11028445" y="1108336"/>
                </a:cubicBezTo>
                <a:cubicBezTo>
                  <a:pt x="11028445" y="1111452"/>
                  <a:pt x="11027088" y="1113713"/>
                  <a:pt x="11024474" y="1115171"/>
                </a:cubicBezTo>
                <a:cubicBezTo>
                  <a:pt x="11021861" y="1116629"/>
                  <a:pt x="11018192" y="1117332"/>
                  <a:pt x="11013518" y="1117332"/>
                </a:cubicBezTo>
                <a:cubicBezTo>
                  <a:pt x="11009748" y="1117332"/>
                  <a:pt x="11005828" y="1116578"/>
                  <a:pt x="11001706" y="1115171"/>
                </a:cubicBezTo>
                <a:cubicBezTo>
                  <a:pt x="10997636" y="1113764"/>
                  <a:pt x="10993917" y="1111804"/>
                  <a:pt x="10990549" y="1109391"/>
                </a:cubicBezTo>
                <a:lnTo>
                  <a:pt x="10989996" y="1109391"/>
                </a:lnTo>
                <a:lnTo>
                  <a:pt x="10989996" y="1120851"/>
                </a:lnTo>
                <a:cubicBezTo>
                  <a:pt x="10992660" y="1122157"/>
                  <a:pt x="10995926" y="1123313"/>
                  <a:pt x="10999797" y="1124369"/>
                </a:cubicBezTo>
                <a:cubicBezTo>
                  <a:pt x="11003667" y="1125424"/>
                  <a:pt x="11007939" y="1125977"/>
                  <a:pt x="11012613" y="1125977"/>
                </a:cubicBezTo>
                <a:cubicBezTo>
                  <a:pt x="11020856" y="1125977"/>
                  <a:pt x="11027339" y="1124218"/>
                  <a:pt x="11032114" y="1120650"/>
                </a:cubicBezTo>
                <a:cubicBezTo>
                  <a:pt x="11036888" y="1117131"/>
                  <a:pt x="11039251" y="1112557"/>
                  <a:pt x="11039251" y="1107029"/>
                </a:cubicBezTo>
                <a:cubicBezTo>
                  <a:pt x="11039251" y="1102606"/>
                  <a:pt x="11037894" y="1099088"/>
                  <a:pt x="11035280" y="1096223"/>
                </a:cubicBezTo>
                <a:cubicBezTo>
                  <a:pt x="11032616" y="1093609"/>
                  <a:pt x="11028797" y="1091750"/>
                  <a:pt x="11023871" y="1090644"/>
                </a:cubicBezTo>
                <a:cubicBezTo>
                  <a:pt x="11022213" y="1090293"/>
                  <a:pt x="11020202" y="1089891"/>
                  <a:pt x="11017790" y="1089438"/>
                </a:cubicBezTo>
                <a:cubicBezTo>
                  <a:pt x="11015377" y="1088986"/>
                  <a:pt x="11013166" y="1088583"/>
                  <a:pt x="11011206" y="1088131"/>
                </a:cubicBezTo>
                <a:cubicBezTo>
                  <a:pt x="11007637" y="1087327"/>
                  <a:pt x="11005074" y="1086272"/>
                  <a:pt x="11003516" y="1085015"/>
                </a:cubicBezTo>
                <a:cubicBezTo>
                  <a:pt x="11001907" y="1083759"/>
                  <a:pt x="11001103" y="1081899"/>
                  <a:pt x="11001103" y="1079386"/>
                </a:cubicBezTo>
                <a:cubicBezTo>
                  <a:pt x="11001103" y="1076571"/>
                  <a:pt x="11002460" y="1074410"/>
                  <a:pt x="11005124" y="1073003"/>
                </a:cubicBezTo>
                <a:cubicBezTo>
                  <a:pt x="11007788" y="1071545"/>
                  <a:pt x="11011055" y="1070842"/>
                  <a:pt x="11014925" y="1070842"/>
                </a:cubicBezTo>
                <a:cubicBezTo>
                  <a:pt x="11018644" y="1070842"/>
                  <a:pt x="11022464" y="1071495"/>
                  <a:pt x="11026334" y="1072802"/>
                </a:cubicBezTo>
                <a:cubicBezTo>
                  <a:pt x="11030204" y="1074159"/>
                  <a:pt x="11033471" y="1075767"/>
                  <a:pt x="11036185" y="1077677"/>
                </a:cubicBezTo>
                <a:lnTo>
                  <a:pt x="11036738" y="1077677"/>
                </a:lnTo>
                <a:lnTo>
                  <a:pt x="11036738" y="1066771"/>
                </a:lnTo>
                <a:cubicBezTo>
                  <a:pt x="11034225" y="1065514"/>
                  <a:pt x="11031008" y="1064459"/>
                  <a:pt x="11027138" y="1063554"/>
                </a:cubicBezTo>
                <a:cubicBezTo>
                  <a:pt x="11023268" y="1062699"/>
                  <a:pt x="11019499" y="1062247"/>
                  <a:pt x="11015729" y="1062247"/>
                </a:cubicBezTo>
                <a:close/>
                <a:moveTo>
                  <a:pt x="11611805" y="1062197"/>
                </a:moveTo>
                <a:cubicBezTo>
                  <a:pt x="11602859" y="1062197"/>
                  <a:pt x="11595823" y="1065062"/>
                  <a:pt x="11590546" y="1070792"/>
                </a:cubicBezTo>
                <a:cubicBezTo>
                  <a:pt x="11585268" y="1076521"/>
                  <a:pt x="11582655" y="1084312"/>
                  <a:pt x="11582655" y="1094213"/>
                </a:cubicBezTo>
                <a:cubicBezTo>
                  <a:pt x="11582655" y="1104114"/>
                  <a:pt x="11585319" y="1111904"/>
                  <a:pt x="11590546" y="1117634"/>
                </a:cubicBezTo>
                <a:cubicBezTo>
                  <a:pt x="11595823" y="1123364"/>
                  <a:pt x="11602910" y="1126229"/>
                  <a:pt x="11611805" y="1126229"/>
                </a:cubicBezTo>
                <a:cubicBezTo>
                  <a:pt x="11620651" y="1126229"/>
                  <a:pt x="11627687" y="1123364"/>
                  <a:pt x="11632964" y="1117634"/>
                </a:cubicBezTo>
                <a:cubicBezTo>
                  <a:pt x="11638241" y="1111904"/>
                  <a:pt x="11640855" y="1104114"/>
                  <a:pt x="11640855" y="1094213"/>
                </a:cubicBezTo>
                <a:cubicBezTo>
                  <a:pt x="11640855" y="1084362"/>
                  <a:pt x="11638192" y="1076521"/>
                  <a:pt x="11632964" y="1070792"/>
                </a:cubicBezTo>
                <a:cubicBezTo>
                  <a:pt x="11627687" y="1065062"/>
                  <a:pt x="11620651" y="1062197"/>
                  <a:pt x="11611805" y="1062197"/>
                </a:cubicBezTo>
                <a:close/>
                <a:moveTo>
                  <a:pt x="11413583" y="1062197"/>
                </a:moveTo>
                <a:cubicBezTo>
                  <a:pt x="11409813" y="1062197"/>
                  <a:pt x="11406194" y="1062901"/>
                  <a:pt x="11402676" y="1064409"/>
                </a:cubicBezTo>
                <a:cubicBezTo>
                  <a:pt x="11399158" y="1065866"/>
                  <a:pt x="11395741" y="1067927"/>
                  <a:pt x="11392424" y="1070591"/>
                </a:cubicBezTo>
                <a:lnTo>
                  <a:pt x="11392424" y="1063856"/>
                </a:lnTo>
                <a:lnTo>
                  <a:pt x="11381819" y="1063856"/>
                </a:lnTo>
                <a:lnTo>
                  <a:pt x="11381819" y="1124570"/>
                </a:lnTo>
                <a:lnTo>
                  <a:pt x="11392424" y="1124570"/>
                </a:lnTo>
                <a:lnTo>
                  <a:pt x="11392424" y="1079236"/>
                </a:lnTo>
                <a:cubicBezTo>
                  <a:pt x="11395339" y="1077074"/>
                  <a:pt x="11398354" y="1075315"/>
                  <a:pt x="11401521" y="1073958"/>
                </a:cubicBezTo>
                <a:cubicBezTo>
                  <a:pt x="11404687" y="1072601"/>
                  <a:pt x="11407702" y="1071897"/>
                  <a:pt x="11410617" y="1071897"/>
                </a:cubicBezTo>
                <a:cubicBezTo>
                  <a:pt x="11413432" y="1071897"/>
                  <a:pt x="11415744" y="1072249"/>
                  <a:pt x="11417503" y="1073003"/>
                </a:cubicBezTo>
                <a:cubicBezTo>
                  <a:pt x="11419262" y="1073757"/>
                  <a:pt x="11420619" y="1074913"/>
                  <a:pt x="11421573" y="1076421"/>
                </a:cubicBezTo>
                <a:cubicBezTo>
                  <a:pt x="11422478" y="1077778"/>
                  <a:pt x="11423082" y="1079688"/>
                  <a:pt x="11423433" y="1082150"/>
                </a:cubicBezTo>
                <a:cubicBezTo>
                  <a:pt x="11423785" y="1084563"/>
                  <a:pt x="11423936" y="1087176"/>
                  <a:pt x="11423936" y="1089991"/>
                </a:cubicBezTo>
                <a:lnTo>
                  <a:pt x="11423936" y="1124570"/>
                </a:lnTo>
                <a:lnTo>
                  <a:pt x="11434541" y="1124570"/>
                </a:lnTo>
                <a:lnTo>
                  <a:pt x="11434541" y="1085216"/>
                </a:lnTo>
                <a:cubicBezTo>
                  <a:pt x="11434541" y="1077778"/>
                  <a:pt x="11432731" y="1072048"/>
                  <a:pt x="11429163" y="1068128"/>
                </a:cubicBezTo>
                <a:cubicBezTo>
                  <a:pt x="11425545" y="1064158"/>
                  <a:pt x="11420368" y="1062197"/>
                  <a:pt x="11413583" y="1062197"/>
                </a:cubicBezTo>
                <a:close/>
                <a:moveTo>
                  <a:pt x="10952854" y="1062197"/>
                </a:moveTo>
                <a:cubicBezTo>
                  <a:pt x="10949084" y="1062197"/>
                  <a:pt x="10945465" y="1062901"/>
                  <a:pt x="10941948" y="1064409"/>
                </a:cubicBezTo>
                <a:cubicBezTo>
                  <a:pt x="10938429" y="1065866"/>
                  <a:pt x="10935012" y="1067927"/>
                  <a:pt x="10931695" y="1070591"/>
                </a:cubicBezTo>
                <a:lnTo>
                  <a:pt x="10931695" y="1063856"/>
                </a:lnTo>
                <a:lnTo>
                  <a:pt x="10921090" y="1063856"/>
                </a:lnTo>
                <a:lnTo>
                  <a:pt x="10921090" y="1124570"/>
                </a:lnTo>
                <a:lnTo>
                  <a:pt x="10931695" y="1124570"/>
                </a:lnTo>
                <a:lnTo>
                  <a:pt x="10931695" y="1079236"/>
                </a:lnTo>
                <a:cubicBezTo>
                  <a:pt x="10934610" y="1077074"/>
                  <a:pt x="10937625" y="1075315"/>
                  <a:pt x="10940792" y="1073958"/>
                </a:cubicBezTo>
                <a:cubicBezTo>
                  <a:pt x="10943958" y="1072601"/>
                  <a:pt x="10946974" y="1071897"/>
                  <a:pt x="10949888" y="1071897"/>
                </a:cubicBezTo>
                <a:cubicBezTo>
                  <a:pt x="10952703" y="1071897"/>
                  <a:pt x="10955015" y="1072249"/>
                  <a:pt x="10956774" y="1073003"/>
                </a:cubicBezTo>
                <a:cubicBezTo>
                  <a:pt x="10958533" y="1073757"/>
                  <a:pt x="10959890" y="1074913"/>
                  <a:pt x="10960845" y="1076421"/>
                </a:cubicBezTo>
                <a:cubicBezTo>
                  <a:pt x="10961749" y="1077778"/>
                  <a:pt x="10962353" y="1079688"/>
                  <a:pt x="10962704" y="1082150"/>
                </a:cubicBezTo>
                <a:cubicBezTo>
                  <a:pt x="10963006" y="1084563"/>
                  <a:pt x="10963207" y="1087176"/>
                  <a:pt x="10963207" y="1089991"/>
                </a:cubicBezTo>
                <a:lnTo>
                  <a:pt x="10963207" y="1124570"/>
                </a:lnTo>
                <a:lnTo>
                  <a:pt x="10973812" y="1124570"/>
                </a:lnTo>
                <a:lnTo>
                  <a:pt x="10973812" y="1085216"/>
                </a:lnTo>
                <a:cubicBezTo>
                  <a:pt x="10973812" y="1077778"/>
                  <a:pt x="10972002" y="1072048"/>
                  <a:pt x="10968434" y="1068128"/>
                </a:cubicBezTo>
                <a:cubicBezTo>
                  <a:pt x="10964866" y="1064158"/>
                  <a:pt x="10959689" y="1062197"/>
                  <a:pt x="10952854" y="1062197"/>
                </a:cubicBezTo>
                <a:close/>
                <a:moveTo>
                  <a:pt x="11546469" y="1062147"/>
                </a:moveTo>
                <a:cubicBezTo>
                  <a:pt x="11542498" y="1062147"/>
                  <a:pt x="11538729" y="1062901"/>
                  <a:pt x="11535211" y="1064459"/>
                </a:cubicBezTo>
                <a:cubicBezTo>
                  <a:pt x="11531693" y="1066017"/>
                  <a:pt x="11528526" y="1067927"/>
                  <a:pt x="11525712" y="1070189"/>
                </a:cubicBezTo>
                <a:lnTo>
                  <a:pt x="11525712" y="1063856"/>
                </a:lnTo>
                <a:lnTo>
                  <a:pt x="11515107" y="1063856"/>
                </a:lnTo>
                <a:lnTo>
                  <a:pt x="11515107" y="1146935"/>
                </a:lnTo>
                <a:lnTo>
                  <a:pt x="11525712" y="1146935"/>
                </a:lnTo>
                <a:lnTo>
                  <a:pt x="11525712" y="1121503"/>
                </a:lnTo>
                <a:cubicBezTo>
                  <a:pt x="11528476" y="1122961"/>
                  <a:pt x="11531140" y="1124017"/>
                  <a:pt x="11533803" y="1124720"/>
                </a:cubicBezTo>
                <a:cubicBezTo>
                  <a:pt x="11536467" y="1125424"/>
                  <a:pt x="11539432" y="1125776"/>
                  <a:pt x="11542700" y="1125776"/>
                </a:cubicBezTo>
                <a:cubicBezTo>
                  <a:pt x="11546469" y="1125776"/>
                  <a:pt x="11550037" y="1125022"/>
                  <a:pt x="11553405" y="1123564"/>
                </a:cubicBezTo>
                <a:cubicBezTo>
                  <a:pt x="11556822" y="1122056"/>
                  <a:pt x="11559737" y="1119996"/>
                  <a:pt x="11562200" y="1117332"/>
                </a:cubicBezTo>
                <a:cubicBezTo>
                  <a:pt x="11564864" y="1114518"/>
                  <a:pt x="11566924" y="1111049"/>
                  <a:pt x="11568382" y="1106979"/>
                </a:cubicBezTo>
                <a:cubicBezTo>
                  <a:pt x="11569839" y="1102908"/>
                  <a:pt x="11570593" y="1098384"/>
                  <a:pt x="11570593" y="1093459"/>
                </a:cubicBezTo>
                <a:cubicBezTo>
                  <a:pt x="11570593" y="1083658"/>
                  <a:pt x="11568482" y="1075969"/>
                  <a:pt x="11564210" y="1070440"/>
                </a:cubicBezTo>
                <a:cubicBezTo>
                  <a:pt x="11559989" y="1064912"/>
                  <a:pt x="11554058" y="1062147"/>
                  <a:pt x="11546469" y="1062147"/>
                </a:cubicBezTo>
                <a:close/>
                <a:moveTo>
                  <a:pt x="11117957" y="1048728"/>
                </a:moveTo>
                <a:cubicBezTo>
                  <a:pt x="11121274" y="1048728"/>
                  <a:pt x="11123988" y="1049733"/>
                  <a:pt x="11126099" y="1051693"/>
                </a:cubicBezTo>
                <a:cubicBezTo>
                  <a:pt x="11128210" y="1053704"/>
                  <a:pt x="11129265" y="1056418"/>
                  <a:pt x="11129265" y="1059835"/>
                </a:cubicBezTo>
                <a:cubicBezTo>
                  <a:pt x="11129265" y="1063755"/>
                  <a:pt x="11128361" y="1066922"/>
                  <a:pt x="11126501" y="1069384"/>
                </a:cubicBezTo>
                <a:cubicBezTo>
                  <a:pt x="11124591" y="1071847"/>
                  <a:pt x="11121777" y="1073707"/>
                  <a:pt x="11118108" y="1074963"/>
                </a:cubicBezTo>
                <a:cubicBezTo>
                  <a:pt x="11113132" y="1072099"/>
                  <a:pt x="11109966" y="1069636"/>
                  <a:pt x="11108458" y="1067525"/>
                </a:cubicBezTo>
                <a:cubicBezTo>
                  <a:pt x="11107001" y="1065414"/>
                  <a:pt x="11106247" y="1063002"/>
                  <a:pt x="11106247" y="1060288"/>
                </a:cubicBezTo>
                <a:cubicBezTo>
                  <a:pt x="11106247" y="1057071"/>
                  <a:pt x="11107302" y="1054307"/>
                  <a:pt x="11109513" y="1052095"/>
                </a:cubicBezTo>
                <a:cubicBezTo>
                  <a:pt x="11111675" y="1049834"/>
                  <a:pt x="11114489" y="1048728"/>
                  <a:pt x="11117957" y="1048728"/>
                </a:cubicBezTo>
                <a:close/>
                <a:moveTo>
                  <a:pt x="11706796" y="1046466"/>
                </a:moveTo>
                <a:lnTo>
                  <a:pt x="11706796" y="1063906"/>
                </a:lnTo>
                <a:lnTo>
                  <a:pt x="11699609" y="1063906"/>
                </a:lnTo>
                <a:lnTo>
                  <a:pt x="11699609" y="1072501"/>
                </a:lnTo>
                <a:lnTo>
                  <a:pt x="11706796" y="1072501"/>
                </a:lnTo>
                <a:lnTo>
                  <a:pt x="11706796" y="1104767"/>
                </a:lnTo>
                <a:cubicBezTo>
                  <a:pt x="11706796" y="1112105"/>
                  <a:pt x="11708455" y="1117483"/>
                  <a:pt x="11711822" y="1120800"/>
                </a:cubicBezTo>
                <a:cubicBezTo>
                  <a:pt x="11715190" y="1124117"/>
                  <a:pt x="11720065" y="1125775"/>
                  <a:pt x="11726498" y="1125775"/>
                </a:cubicBezTo>
                <a:cubicBezTo>
                  <a:pt x="11728358" y="1125775"/>
                  <a:pt x="11730418" y="1125625"/>
                  <a:pt x="11732781" y="1125273"/>
                </a:cubicBezTo>
                <a:cubicBezTo>
                  <a:pt x="11735143" y="1124921"/>
                  <a:pt x="11737304" y="1124519"/>
                  <a:pt x="11739315" y="1124017"/>
                </a:cubicBezTo>
                <a:lnTo>
                  <a:pt x="11739315" y="1114869"/>
                </a:lnTo>
                <a:lnTo>
                  <a:pt x="11738762" y="1114869"/>
                </a:lnTo>
                <a:cubicBezTo>
                  <a:pt x="11737907" y="1115171"/>
                  <a:pt x="11736550" y="1115573"/>
                  <a:pt x="11734690" y="1116075"/>
                </a:cubicBezTo>
                <a:cubicBezTo>
                  <a:pt x="11732781" y="1116578"/>
                  <a:pt x="11731021" y="1116829"/>
                  <a:pt x="11729263" y="1116829"/>
                </a:cubicBezTo>
                <a:cubicBezTo>
                  <a:pt x="11726297" y="1116829"/>
                  <a:pt x="11724086" y="1116477"/>
                  <a:pt x="11722628" y="1115824"/>
                </a:cubicBezTo>
                <a:cubicBezTo>
                  <a:pt x="11721170" y="1115171"/>
                  <a:pt x="11720014" y="1114115"/>
                  <a:pt x="11719211" y="1112658"/>
                </a:cubicBezTo>
                <a:cubicBezTo>
                  <a:pt x="11718306" y="1111100"/>
                  <a:pt x="11717803" y="1109441"/>
                  <a:pt x="11717652" y="1107632"/>
                </a:cubicBezTo>
                <a:cubicBezTo>
                  <a:pt x="11717502" y="1105822"/>
                  <a:pt x="11717401" y="1103310"/>
                  <a:pt x="11717401" y="1100143"/>
                </a:cubicBezTo>
                <a:lnTo>
                  <a:pt x="11717401" y="1072501"/>
                </a:lnTo>
                <a:lnTo>
                  <a:pt x="11739315" y="1072501"/>
                </a:lnTo>
                <a:lnTo>
                  <a:pt x="11739315" y="1063906"/>
                </a:lnTo>
                <a:lnTo>
                  <a:pt x="11717401" y="1063906"/>
                </a:lnTo>
                <a:lnTo>
                  <a:pt x="11717401" y="1046466"/>
                </a:lnTo>
                <a:close/>
                <a:moveTo>
                  <a:pt x="11219832" y="1046466"/>
                </a:moveTo>
                <a:lnTo>
                  <a:pt x="11219832" y="1063906"/>
                </a:lnTo>
                <a:lnTo>
                  <a:pt x="11212645" y="1063906"/>
                </a:lnTo>
                <a:lnTo>
                  <a:pt x="11212645" y="1072501"/>
                </a:lnTo>
                <a:lnTo>
                  <a:pt x="11219832" y="1072501"/>
                </a:lnTo>
                <a:lnTo>
                  <a:pt x="11219832" y="1104767"/>
                </a:lnTo>
                <a:cubicBezTo>
                  <a:pt x="11219832" y="1112105"/>
                  <a:pt x="11221491" y="1117483"/>
                  <a:pt x="11224858" y="1120800"/>
                </a:cubicBezTo>
                <a:cubicBezTo>
                  <a:pt x="11228226" y="1124117"/>
                  <a:pt x="11233101" y="1125775"/>
                  <a:pt x="11239534" y="1125775"/>
                </a:cubicBezTo>
                <a:cubicBezTo>
                  <a:pt x="11241344" y="1125775"/>
                  <a:pt x="11243454" y="1125625"/>
                  <a:pt x="11245817" y="1125273"/>
                </a:cubicBezTo>
                <a:cubicBezTo>
                  <a:pt x="11248179" y="1124921"/>
                  <a:pt x="11250390" y="1124519"/>
                  <a:pt x="11252351" y="1124017"/>
                </a:cubicBezTo>
                <a:lnTo>
                  <a:pt x="11252300" y="1124017"/>
                </a:lnTo>
                <a:lnTo>
                  <a:pt x="11252300" y="1114869"/>
                </a:lnTo>
                <a:lnTo>
                  <a:pt x="11251748" y="1114869"/>
                </a:lnTo>
                <a:cubicBezTo>
                  <a:pt x="11250893" y="1115171"/>
                  <a:pt x="11249536" y="1115573"/>
                  <a:pt x="11247677" y="1116075"/>
                </a:cubicBezTo>
                <a:cubicBezTo>
                  <a:pt x="11245766" y="1116578"/>
                  <a:pt x="11243957" y="1116829"/>
                  <a:pt x="11242248" y="1116829"/>
                </a:cubicBezTo>
                <a:cubicBezTo>
                  <a:pt x="11239283" y="1116829"/>
                  <a:pt x="11237072" y="1116477"/>
                  <a:pt x="11235614" y="1115824"/>
                </a:cubicBezTo>
                <a:cubicBezTo>
                  <a:pt x="11234156" y="1115171"/>
                  <a:pt x="11233001" y="1114115"/>
                  <a:pt x="11232196" y="1112658"/>
                </a:cubicBezTo>
                <a:cubicBezTo>
                  <a:pt x="11231292" y="1111100"/>
                  <a:pt x="11230789" y="1109441"/>
                  <a:pt x="11230638" y="1107632"/>
                </a:cubicBezTo>
                <a:cubicBezTo>
                  <a:pt x="11230487" y="1105822"/>
                  <a:pt x="11230437" y="1103310"/>
                  <a:pt x="11230437" y="1100143"/>
                </a:cubicBezTo>
                <a:lnTo>
                  <a:pt x="11230437" y="1072501"/>
                </a:lnTo>
                <a:lnTo>
                  <a:pt x="11252300" y="1072501"/>
                </a:lnTo>
                <a:lnTo>
                  <a:pt x="11252300" y="1063906"/>
                </a:lnTo>
                <a:lnTo>
                  <a:pt x="11230437" y="1063906"/>
                </a:lnTo>
                <a:lnTo>
                  <a:pt x="11230437" y="1046466"/>
                </a:lnTo>
                <a:close/>
                <a:moveTo>
                  <a:pt x="10727440" y="1046466"/>
                </a:moveTo>
                <a:lnTo>
                  <a:pt x="10727440" y="1063906"/>
                </a:lnTo>
                <a:lnTo>
                  <a:pt x="10720203" y="1063906"/>
                </a:lnTo>
                <a:lnTo>
                  <a:pt x="10720203" y="1072501"/>
                </a:lnTo>
                <a:lnTo>
                  <a:pt x="10727390" y="1072501"/>
                </a:lnTo>
                <a:lnTo>
                  <a:pt x="10727390" y="1104767"/>
                </a:lnTo>
                <a:cubicBezTo>
                  <a:pt x="10727390" y="1112105"/>
                  <a:pt x="10729049" y="1117483"/>
                  <a:pt x="10732416" y="1120800"/>
                </a:cubicBezTo>
                <a:cubicBezTo>
                  <a:pt x="10735784" y="1124117"/>
                  <a:pt x="10740659" y="1125775"/>
                  <a:pt x="10747092" y="1125775"/>
                </a:cubicBezTo>
                <a:cubicBezTo>
                  <a:pt x="10748952" y="1125775"/>
                  <a:pt x="10751012" y="1125625"/>
                  <a:pt x="10753375" y="1125273"/>
                </a:cubicBezTo>
                <a:cubicBezTo>
                  <a:pt x="10755737" y="1124921"/>
                  <a:pt x="10757898" y="1124519"/>
                  <a:pt x="10759908" y="1124017"/>
                </a:cubicBezTo>
                <a:lnTo>
                  <a:pt x="10759959" y="1124017"/>
                </a:lnTo>
                <a:lnTo>
                  <a:pt x="10759959" y="1114869"/>
                </a:lnTo>
                <a:lnTo>
                  <a:pt x="10759406" y="1114869"/>
                </a:lnTo>
                <a:cubicBezTo>
                  <a:pt x="10758552" y="1115171"/>
                  <a:pt x="10757194" y="1115573"/>
                  <a:pt x="10755335" y="1116075"/>
                </a:cubicBezTo>
                <a:cubicBezTo>
                  <a:pt x="10753425" y="1116578"/>
                  <a:pt x="10751615" y="1116829"/>
                  <a:pt x="10749907" y="1116829"/>
                </a:cubicBezTo>
                <a:cubicBezTo>
                  <a:pt x="10746941" y="1116829"/>
                  <a:pt x="10744730" y="1116477"/>
                  <a:pt x="10743272" y="1115824"/>
                </a:cubicBezTo>
                <a:cubicBezTo>
                  <a:pt x="10741815" y="1115171"/>
                  <a:pt x="10740709" y="1114115"/>
                  <a:pt x="10739855" y="1112658"/>
                </a:cubicBezTo>
                <a:cubicBezTo>
                  <a:pt x="10738950" y="1111100"/>
                  <a:pt x="10738448" y="1109441"/>
                  <a:pt x="10738297" y="1107632"/>
                </a:cubicBezTo>
                <a:cubicBezTo>
                  <a:pt x="10738096" y="1105822"/>
                  <a:pt x="10738045" y="1103310"/>
                  <a:pt x="10738045" y="1100143"/>
                </a:cubicBezTo>
                <a:lnTo>
                  <a:pt x="10738045" y="1072501"/>
                </a:lnTo>
                <a:lnTo>
                  <a:pt x="10759959" y="1072501"/>
                </a:lnTo>
                <a:lnTo>
                  <a:pt x="10759959" y="1063906"/>
                </a:lnTo>
                <a:lnTo>
                  <a:pt x="10738045" y="1063906"/>
                </a:lnTo>
                <a:lnTo>
                  <a:pt x="10738045" y="1046466"/>
                </a:lnTo>
                <a:close/>
                <a:moveTo>
                  <a:pt x="10888824" y="1043099"/>
                </a:moveTo>
                <a:lnTo>
                  <a:pt x="10888824" y="1053704"/>
                </a:lnTo>
                <a:lnTo>
                  <a:pt x="10900786" y="1053704"/>
                </a:lnTo>
                <a:lnTo>
                  <a:pt x="10900786" y="1043099"/>
                </a:lnTo>
                <a:close/>
                <a:moveTo>
                  <a:pt x="11118459" y="1041993"/>
                </a:moveTo>
                <a:cubicBezTo>
                  <a:pt x="11114841" y="1041993"/>
                  <a:pt x="11111473" y="1042496"/>
                  <a:pt x="11108458" y="1043602"/>
                </a:cubicBezTo>
                <a:cubicBezTo>
                  <a:pt x="11105442" y="1044657"/>
                  <a:pt x="11102979" y="1046064"/>
                  <a:pt x="11101120" y="1047823"/>
                </a:cubicBezTo>
                <a:cubicBezTo>
                  <a:pt x="11099160" y="1049633"/>
                  <a:pt x="11097652" y="1051643"/>
                  <a:pt x="11096647" y="1053854"/>
                </a:cubicBezTo>
                <a:cubicBezTo>
                  <a:pt x="11095642" y="1056066"/>
                  <a:pt x="11095139" y="1058378"/>
                  <a:pt x="11095139" y="1060791"/>
                </a:cubicBezTo>
                <a:cubicBezTo>
                  <a:pt x="11095139" y="1064811"/>
                  <a:pt x="11096044" y="1068128"/>
                  <a:pt x="11097853" y="1070792"/>
                </a:cubicBezTo>
                <a:cubicBezTo>
                  <a:pt x="11099662" y="1073455"/>
                  <a:pt x="11102628" y="1076069"/>
                  <a:pt x="11106799" y="1078682"/>
                </a:cubicBezTo>
                <a:cubicBezTo>
                  <a:pt x="11104789" y="1079788"/>
                  <a:pt x="11102829" y="1081095"/>
                  <a:pt x="11100869" y="1082603"/>
                </a:cubicBezTo>
                <a:cubicBezTo>
                  <a:pt x="11098959" y="1084111"/>
                  <a:pt x="11097300" y="1085719"/>
                  <a:pt x="11095994" y="1087428"/>
                </a:cubicBezTo>
                <a:cubicBezTo>
                  <a:pt x="11094637" y="1089187"/>
                  <a:pt x="11093480" y="1091298"/>
                  <a:pt x="11092526" y="1093710"/>
                </a:cubicBezTo>
                <a:cubicBezTo>
                  <a:pt x="11091571" y="1096122"/>
                  <a:pt x="11091068" y="1099038"/>
                  <a:pt x="11091068" y="1102355"/>
                </a:cubicBezTo>
                <a:cubicBezTo>
                  <a:pt x="11091068" y="1109492"/>
                  <a:pt x="11093681" y="1115221"/>
                  <a:pt x="11098858" y="1119644"/>
                </a:cubicBezTo>
                <a:cubicBezTo>
                  <a:pt x="11104035" y="1124017"/>
                  <a:pt x="11110519" y="1126228"/>
                  <a:pt x="11118359" y="1126228"/>
                </a:cubicBezTo>
                <a:cubicBezTo>
                  <a:pt x="11123134" y="1126228"/>
                  <a:pt x="11127758" y="1125223"/>
                  <a:pt x="11132281" y="1123162"/>
                </a:cubicBezTo>
                <a:cubicBezTo>
                  <a:pt x="11136804" y="1121101"/>
                  <a:pt x="11141227" y="1117483"/>
                  <a:pt x="11145549" y="1112356"/>
                </a:cubicBezTo>
                <a:lnTo>
                  <a:pt x="11158416" y="1124620"/>
                </a:lnTo>
                <a:lnTo>
                  <a:pt x="11172287" y="1124620"/>
                </a:lnTo>
                <a:lnTo>
                  <a:pt x="11150977" y="1104616"/>
                </a:lnTo>
                <a:cubicBezTo>
                  <a:pt x="11153239" y="1100646"/>
                  <a:pt x="11154847" y="1096474"/>
                  <a:pt x="11155802" y="1092152"/>
                </a:cubicBezTo>
                <a:cubicBezTo>
                  <a:pt x="11156757" y="1087780"/>
                  <a:pt x="11157209" y="1083859"/>
                  <a:pt x="11157209" y="1080391"/>
                </a:cubicBezTo>
                <a:lnTo>
                  <a:pt x="11157209" y="1075215"/>
                </a:lnTo>
                <a:lnTo>
                  <a:pt x="11146203" y="1075215"/>
                </a:lnTo>
                <a:cubicBezTo>
                  <a:pt x="11146203" y="1076974"/>
                  <a:pt x="11146253" y="1079085"/>
                  <a:pt x="11146253" y="1081598"/>
                </a:cubicBezTo>
                <a:cubicBezTo>
                  <a:pt x="11146253" y="1084111"/>
                  <a:pt x="11146203" y="1086372"/>
                  <a:pt x="11146152" y="1088383"/>
                </a:cubicBezTo>
                <a:cubicBezTo>
                  <a:pt x="11146102" y="1090242"/>
                  <a:pt x="11145951" y="1092052"/>
                  <a:pt x="11145700" y="1093811"/>
                </a:cubicBezTo>
                <a:cubicBezTo>
                  <a:pt x="11145398" y="1095519"/>
                  <a:pt x="11145047" y="1097128"/>
                  <a:pt x="11144494" y="1098586"/>
                </a:cubicBezTo>
                <a:lnTo>
                  <a:pt x="11123536" y="1078934"/>
                </a:lnTo>
                <a:cubicBezTo>
                  <a:pt x="11127104" y="1077778"/>
                  <a:pt x="11129969" y="1076371"/>
                  <a:pt x="11132180" y="1074762"/>
                </a:cubicBezTo>
                <a:cubicBezTo>
                  <a:pt x="11134391" y="1073104"/>
                  <a:pt x="11136100" y="1071395"/>
                  <a:pt x="11137307" y="1069636"/>
                </a:cubicBezTo>
                <a:cubicBezTo>
                  <a:pt x="11138413" y="1068028"/>
                  <a:pt x="11139166" y="1066218"/>
                  <a:pt x="11139619" y="1064208"/>
                </a:cubicBezTo>
                <a:cubicBezTo>
                  <a:pt x="11140071" y="1062198"/>
                  <a:pt x="11140272" y="1060388"/>
                  <a:pt x="11140272" y="1058780"/>
                </a:cubicBezTo>
                <a:cubicBezTo>
                  <a:pt x="11140272" y="1053955"/>
                  <a:pt x="11138262" y="1049934"/>
                  <a:pt x="11134241" y="1046768"/>
                </a:cubicBezTo>
                <a:cubicBezTo>
                  <a:pt x="11130220" y="1043551"/>
                  <a:pt x="11124943" y="1041993"/>
                  <a:pt x="11118459" y="1041993"/>
                </a:cubicBezTo>
                <a:close/>
                <a:moveTo>
                  <a:pt x="11715391" y="975549"/>
                </a:moveTo>
                <a:lnTo>
                  <a:pt x="11705540" y="1011133"/>
                </a:lnTo>
                <a:lnTo>
                  <a:pt x="11713783" y="1011133"/>
                </a:lnTo>
                <a:lnTo>
                  <a:pt x="11729715" y="975549"/>
                </a:lnTo>
                <a:close/>
                <a:moveTo>
                  <a:pt x="8789787" y="963739"/>
                </a:moveTo>
                <a:cubicBezTo>
                  <a:pt x="8801146" y="964342"/>
                  <a:pt x="8807880" y="964745"/>
                  <a:pt x="8810092" y="964996"/>
                </a:cubicBezTo>
                <a:cubicBezTo>
                  <a:pt x="8818033" y="966001"/>
                  <a:pt x="8823612" y="968263"/>
                  <a:pt x="8826878" y="971731"/>
                </a:cubicBezTo>
                <a:cubicBezTo>
                  <a:pt x="8831050" y="976154"/>
                  <a:pt x="8833111" y="987814"/>
                  <a:pt x="8833111" y="1006611"/>
                </a:cubicBezTo>
                <a:lnTo>
                  <a:pt x="8747971" y="1006611"/>
                </a:lnTo>
                <a:cubicBezTo>
                  <a:pt x="8747971" y="988718"/>
                  <a:pt x="8750182" y="977360"/>
                  <a:pt x="8754555" y="972434"/>
                </a:cubicBezTo>
                <a:cubicBezTo>
                  <a:pt x="8757671" y="968966"/>
                  <a:pt x="8763200" y="966554"/>
                  <a:pt x="8771141" y="965247"/>
                </a:cubicBezTo>
                <a:cubicBezTo>
                  <a:pt x="8774408" y="964694"/>
                  <a:pt x="8780590" y="964192"/>
                  <a:pt x="8789787" y="963739"/>
                </a:cubicBezTo>
                <a:close/>
                <a:moveTo>
                  <a:pt x="10145587" y="963739"/>
                </a:moveTo>
                <a:cubicBezTo>
                  <a:pt x="10160916" y="963739"/>
                  <a:pt x="10172526" y="967156"/>
                  <a:pt x="10180467" y="973942"/>
                </a:cubicBezTo>
                <a:cubicBezTo>
                  <a:pt x="10187956" y="981983"/>
                  <a:pt x="10191725" y="998368"/>
                  <a:pt x="10191725" y="1023045"/>
                </a:cubicBezTo>
                <a:lnTo>
                  <a:pt x="10191725" y="1027016"/>
                </a:lnTo>
                <a:cubicBezTo>
                  <a:pt x="10191725" y="1052698"/>
                  <a:pt x="10188709" y="1069535"/>
                  <a:pt x="10182678" y="1077527"/>
                </a:cubicBezTo>
                <a:cubicBezTo>
                  <a:pt x="10176647" y="1085518"/>
                  <a:pt x="10164284" y="1089488"/>
                  <a:pt x="10145587" y="1089488"/>
                </a:cubicBezTo>
                <a:cubicBezTo>
                  <a:pt x="10129654" y="1089488"/>
                  <a:pt x="10118748" y="1085518"/>
                  <a:pt x="10112818" y="1077527"/>
                </a:cubicBezTo>
                <a:cubicBezTo>
                  <a:pt x="10107742" y="1070641"/>
                  <a:pt x="10105179" y="1056719"/>
                  <a:pt x="10105179" y="1035711"/>
                </a:cubicBezTo>
                <a:lnTo>
                  <a:pt x="10105179" y="1017868"/>
                </a:lnTo>
                <a:cubicBezTo>
                  <a:pt x="10105179" y="995000"/>
                  <a:pt x="10107942" y="980324"/>
                  <a:pt x="10113521" y="973942"/>
                </a:cubicBezTo>
                <a:cubicBezTo>
                  <a:pt x="10119452" y="967156"/>
                  <a:pt x="10130157" y="963739"/>
                  <a:pt x="10145587" y="963739"/>
                </a:cubicBezTo>
                <a:close/>
                <a:moveTo>
                  <a:pt x="9938267" y="963739"/>
                </a:moveTo>
                <a:cubicBezTo>
                  <a:pt x="9948369" y="964341"/>
                  <a:pt x="9954902" y="964944"/>
                  <a:pt x="9957868" y="965598"/>
                </a:cubicBezTo>
                <a:cubicBezTo>
                  <a:pt x="9965557" y="967105"/>
                  <a:pt x="9971136" y="970171"/>
                  <a:pt x="9974654" y="974645"/>
                </a:cubicBezTo>
                <a:cubicBezTo>
                  <a:pt x="9979731" y="981229"/>
                  <a:pt x="9982293" y="998920"/>
                  <a:pt x="9982293" y="1027719"/>
                </a:cubicBezTo>
                <a:cubicBezTo>
                  <a:pt x="9982293" y="1054658"/>
                  <a:pt x="9979731" y="1071997"/>
                  <a:pt x="9974654" y="1079737"/>
                </a:cubicBezTo>
                <a:cubicBezTo>
                  <a:pt x="9969327" y="1086221"/>
                  <a:pt x="9957214" y="1089487"/>
                  <a:pt x="9938267" y="1089487"/>
                </a:cubicBezTo>
                <a:cubicBezTo>
                  <a:pt x="9918112" y="1089487"/>
                  <a:pt x="9905598" y="1085517"/>
                  <a:pt x="9900823" y="1077526"/>
                </a:cubicBezTo>
                <a:cubicBezTo>
                  <a:pt x="9896450" y="1070188"/>
                  <a:pt x="9894239" y="1053602"/>
                  <a:pt x="9894239" y="1027719"/>
                </a:cubicBezTo>
                <a:cubicBezTo>
                  <a:pt x="9894239" y="998015"/>
                  <a:pt x="9897053" y="980123"/>
                  <a:pt x="9902682" y="973941"/>
                </a:cubicBezTo>
                <a:cubicBezTo>
                  <a:pt x="9906502" y="969719"/>
                  <a:pt x="9912031" y="966904"/>
                  <a:pt x="9919268" y="965497"/>
                </a:cubicBezTo>
                <a:cubicBezTo>
                  <a:pt x="9922033" y="964944"/>
                  <a:pt x="9928365" y="964341"/>
                  <a:pt x="9938267" y="963739"/>
                </a:cubicBezTo>
                <a:close/>
                <a:moveTo>
                  <a:pt x="9635051" y="963739"/>
                </a:moveTo>
                <a:cubicBezTo>
                  <a:pt x="9645153" y="964341"/>
                  <a:pt x="9651686" y="964944"/>
                  <a:pt x="9654652" y="965598"/>
                </a:cubicBezTo>
                <a:cubicBezTo>
                  <a:pt x="9662341" y="967105"/>
                  <a:pt x="9667920" y="970171"/>
                  <a:pt x="9671439" y="974645"/>
                </a:cubicBezTo>
                <a:cubicBezTo>
                  <a:pt x="9676515" y="981229"/>
                  <a:pt x="9679078" y="998920"/>
                  <a:pt x="9679078" y="1027719"/>
                </a:cubicBezTo>
                <a:cubicBezTo>
                  <a:pt x="9679078" y="1054658"/>
                  <a:pt x="9676515" y="1071997"/>
                  <a:pt x="9671439" y="1079737"/>
                </a:cubicBezTo>
                <a:cubicBezTo>
                  <a:pt x="9666111" y="1086221"/>
                  <a:pt x="9653998" y="1089487"/>
                  <a:pt x="9635051" y="1089487"/>
                </a:cubicBezTo>
                <a:cubicBezTo>
                  <a:pt x="9614897" y="1089487"/>
                  <a:pt x="9602382" y="1085517"/>
                  <a:pt x="9597608" y="1077526"/>
                </a:cubicBezTo>
                <a:cubicBezTo>
                  <a:pt x="9593235" y="1070188"/>
                  <a:pt x="9591024" y="1053602"/>
                  <a:pt x="9591024" y="1027719"/>
                </a:cubicBezTo>
                <a:cubicBezTo>
                  <a:pt x="9591024" y="998015"/>
                  <a:pt x="9593838" y="980123"/>
                  <a:pt x="9599467" y="973941"/>
                </a:cubicBezTo>
                <a:cubicBezTo>
                  <a:pt x="9603287" y="969719"/>
                  <a:pt x="9608815" y="966904"/>
                  <a:pt x="9616052" y="965497"/>
                </a:cubicBezTo>
                <a:cubicBezTo>
                  <a:pt x="9618817" y="964944"/>
                  <a:pt x="9625149" y="964341"/>
                  <a:pt x="9635051" y="963739"/>
                </a:cubicBezTo>
                <a:close/>
                <a:moveTo>
                  <a:pt x="11504150" y="959165"/>
                </a:moveTo>
                <a:lnTo>
                  <a:pt x="11504150" y="976053"/>
                </a:lnTo>
                <a:cubicBezTo>
                  <a:pt x="11501486" y="978013"/>
                  <a:pt x="11498672" y="979721"/>
                  <a:pt x="11495606" y="980978"/>
                </a:cubicBezTo>
                <a:cubicBezTo>
                  <a:pt x="11492540" y="982386"/>
                  <a:pt x="11489122" y="983089"/>
                  <a:pt x="11485403" y="983089"/>
                </a:cubicBezTo>
                <a:cubicBezTo>
                  <a:pt x="11480930" y="983089"/>
                  <a:pt x="11477563" y="982235"/>
                  <a:pt x="11475402" y="980476"/>
                </a:cubicBezTo>
                <a:cubicBezTo>
                  <a:pt x="11473241" y="978716"/>
                  <a:pt x="11472135" y="976103"/>
                  <a:pt x="11472135" y="972635"/>
                </a:cubicBezTo>
                <a:cubicBezTo>
                  <a:pt x="11472135" y="969569"/>
                  <a:pt x="11473090" y="967157"/>
                  <a:pt x="11474949" y="965398"/>
                </a:cubicBezTo>
                <a:cubicBezTo>
                  <a:pt x="11476809" y="963638"/>
                  <a:pt x="11479272" y="962382"/>
                  <a:pt x="11482338" y="961528"/>
                </a:cubicBezTo>
                <a:cubicBezTo>
                  <a:pt x="11484901" y="960874"/>
                  <a:pt x="11488369" y="960321"/>
                  <a:pt x="11492741" y="959969"/>
                </a:cubicBezTo>
                <a:cubicBezTo>
                  <a:pt x="11497113" y="959617"/>
                  <a:pt x="11500933" y="959366"/>
                  <a:pt x="11504150" y="959165"/>
                </a:cubicBezTo>
                <a:close/>
                <a:moveTo>
                  <a:pt x="11078955" y="959165"/>
                </a:moveTo>
                <a:lnTo>
                  <a:pt x="11078955" y="976053"/>
                </a:lnTo>
                <a:cubicBezTo>
                  <a:pt x="11076341" y="978013"/>
                  <a:pt x="11073476" y="979721"/>
                  <a:pt x="11070410" y="980978"/>
                </a:cubicBezTo>
                <a:cubicBezTo>
                  <a:pt x="11067345" y="982386"/>
                  <a:pt x="11063927" y="983089"/>
                  <a:pt x="11060208" y="983089"/>
                </a:cubicBezTo>
                <a:cubicBezTo>
                  <a:pt x="11055735" y="983089"/>
                  <a:pt x="11052418" y="982235"/>
                  <a:pt x="11050207" y="980476"/>
                </a:cubicBezTo>
                <a:cubicBezTo>
                  <a:pt x="11048045" y="978716"/>
                  <a:pt x="11046940" y="976103"/>
                  <a:pt x="11046940" y="972635"/>
                </a:cubicBezTo>
                <a:cubicBezTo>
                  <a:pt x="11046940" y="969569"/>
                  <a:pt x="11047895" y="967157"/>
                  <a:pt x="11049754" y="965398"/>
                </a:cubicBezTo>
                <a:cubicBezTo>
                  <a:pt x="11051614" y="963638"/>
                  <a:pt x="11054076" y="962382"/>
                  <a:pt x="11057142" y="961528"/>
                </a:cubicBezTo>
                <a:cubicBezTo>
                  <a:pt x="11059705" y="960874"/>
                  <a:pt x="11063173" y="960321"/>
                  <a:pt x="11067546" y="959969"/>
                </a:cubicBezTo>
                <a:cubicBezTo>
                  <a:pt x="11071918" y="959617"/>
                  <a:pt x="11075738" y="959366"/>
                  <a:pt x="11078955" y="959165"/>
                </a:cubicBezTo>
                <a:close/>
                <a:moveTo>
                  <a:pt x="11285672" y="937855"/>
                </a:moveTo>
                <a:cubicBezTo>
                  <a:pt x="11288085" y="937855"/>
                  <a:pt x="11290497" y="938156"/>
                  <a:pt x="11292910" y="938659"/>
                </a:cubicBezTo>
                <a:cubicBezTo>
                  <a:pt x="11295372" y="939161"/>
                  <a:pt x="11297986" y="940066"/>
                  <a:pt x="11300800" y="941272"/>
                </a:cubicBezTo>
                <a:lnTo>
                  <a:pt x="11300800" y="974343"/>
                </a:lnTo>
                <a:cubicBezTo>
                  <a:pt x="11298187" y="976253"/>
                  <a:pt x="11295372" y="977811"/>
                  <a:pt x="11292256" y="978917"/>
                </a:cubicBezTo>
                <a:cubicBezTo>
                  <a:pt x="11289140" y="980073"/>
                  <a:pt x="11286074" y="980626"/>
                  <a:pt x="11282959" y="980626"/>
                </a:cubicBezTo>
                <a:cubicBezTo>
                  <a:pt x="11277179" y="980626"/>
                  <a:pt x="11273057" y="978866"/>
                  <a:pt x="11270595" y="975348"/>
                </a:cubicBezTo>
                <a:cubicBezTo>
                  <a:pt x="11268132" y="971830"/>
                  <a:pt x="11266875" y="966653"/>
                  <a:pt x="11266875" y="959868"/>
                </a:cubicBezTo>
                <a:cubicBezTo>
                  <a:pt x="11266875" y="952732"/>
                  <a:pt x="11268584" y="947253"/>
                  <a:pt x="11271901" y="943484"/>
                </a:cubicBezTo>
                <a:cubicBezTo>
                  <a:pt x="11275269" y="939714"/>
                  <a:pt x="11279842" y="937855"/>
                  <a:pt x="11285672" y="937855"/>
                </a:cubicBezTo>
                <a:close/>
                <a:moveTo>
                  <a:pt x="10929785" y="937453"/>
                </a:moveTo>
                <a:cubicBezTo>
                  <a:pt x="10935464" y="937453"/>
                  <a:pt x="10939887" y="939362"/>
                  <a:pt x="10943104" y="943182"/>
                </a:cubicBezTo>
                <a:cubicBezTo>
                  <a:pt x="10946320" y="947002"/>
                  <a:pt x="10947929" y="952882"/>
                  <a:pt x="10947929" y="960723"/>
                </a:cubicBezTo>
                <a:cubicBezTo>
                  <a:pt x="10947929" y="968362"/>
                  <a:pt x="10946270" y="974142"/>
                  <a:pt x="10943104" y="978063"/>
                </a:cubicBezTo>
                <a:cubicBezTo>
                  <a:pt x="10939887" y="981933"/>
                  <a:pt x="10935464" y="983892"/>
                  <a:pt x="10929835" y="983892"/>
                </a:cubicBezTo>
                <a:cubicBezTo>
                  <a:pt x="10924106" y="983892"/>
                  <a:pt x="10919683" y="981933"/>
                  <a:pt x="10916466" y="978012"/>
                </a:cubicBezTo>
                <a:cubicBezTo>
                  <a:pt x="10913250" y="974092"/>
                  <a:pt x="10911641" y="968312"/>
                  <a:pt x="10911641" y="960723"/>
                </a:cubicBezTo>
                <a:cubicBezTo>
                  <a:pt x="10911641" y="952832"/>
                  <a:pt x="10913250" y="947002"/>
                  <a:pt x="10916416" y="943182"/>
                </a:cubicBezTo>
                <a:cubicBezTo>
                  <a:pt x="10919582" y="939362"/>
                  <a:pt x="10924055" y="937453"/>
                  <a:pt x="10929785" y="937453"/>
                </a:cubicBezTo>
                <a:close/>
                <a:moveTo>
                  <a:pt x="10257766" y="931422"/>
                </a:moveTo>
                <a:lnTo>
                  <a:pt x="10321043" y="1122309"/>
                </a:lnTo>
                <a:lnTo>
                  <a:pt x="10343257" y="1122309"/>
                </a:lnTo>
                <a:cubicBezTo>
                  <a:pt x="10340342" y="1138241"/>
                  <a:pt x="10337176" y="1149348"/>
                  <a:pt x="10333758" y="1155681"/>
                </a:cubicBezTo>
                <a:cubicBezTo>
                  <a:pt x="10327878" y="1166637"/>
                  <a:pt x="10318630" y="1172115"/>
                  <a:pt x="10306166" y="1172115"/>
                </a:cubicBezTo>
                <a:cubicBezTo>
                  <a:pt x="10305111" y="1172115"/>
                  <a:pt x="10303452" y="1172015"/>
                  <a:pt x="10301291" y="1171764"/>
                </a:cubicBezTo>
                <a:cubicBezTo>
                  <a:pt x="10299130" y="1171512"/>
                  <a:pt x="10297471" y="1171412"/>
                  <a:pt x="10296415" y="1171412"/>
                </a:cubicBezTo>
                <a:lnTo>
                  <a:pt x="10296415" y="1205941"/>
                </a:lnTo>
                <a:cubicBezTo>
                  <a:pt x="10300034" y="1206393"/>
                  <a:pt x="10306065" y="1206644"/>
                  <a:pt x="10314509" y="1206644"/>
                </a:cubicBezTo>
                <a:cubicBezTo>
                  <a:pt x="10331145" y="1206644"/>
                  <a:pt x="10343760" y="1204332"/>
                  <a:pt x="10352254" y="1199708"/>
                </a:cubicBezTo>
                <a:cubicBezTo>
                  <a:pt x="10360747" y="1195085"/>
                  <a:pt x="10367533" y="1188199"/>
                  <a:pt x="10372559" y="1179102"/>
                </a:cubicBezTo>
                <a:cubicBezTo>
                  <a:pt x="10377584" y="1169955"/>
                  <a:pt x="10381756" y="1158646"/>
                  <a:pt x="10385073" y="1145176"/>
                </a:cubicBezTo>
                <a:lnTo>
                  <a:pt x="10438147" y="931422"/>
                </a:lnTo>
                <a:lnTo>
                  <a:pt x="10391305" y="931422"/>
                </a:lnTo>
                <a:lnTo>
                  <a:pt x="10354465" y="1093962"/>
                </a:lnTo>
                <a:lnTo>
                  <a:pt x="10353762" y="1093962"/>
                </a:lnTo>
                <a:lnTo>
                  <a:pt x="10305412" y="931422"/>
                </a:lnTo>
                <a:close/>
                <a:moveTo>
                  <a:pt x="11155601" y="930316"/>
                </a:moveTo>
                <a:lnTo>
                  <a:pt x="11155601" y="991030"/>
                </a:lnTo>
                <a:lnTo>
                  <a:pt x="11166205" y="991030"/>
                </a:lnTo>
                <a:lnTo>
                  <a:pt x="11166205" y="930316"/>
                </a:lnTo>
                <a:close/>
                <a:moveTo>
                  <a:pt x="10967480" y="930316"/>
                </a:moveTo>
                <a:lnTo>
                  <a:pt x="10992811" y="991030"/>
                </a:lnTo>
                <a:lnTo>
                  <a:pt x="11003466" y="991030"/>
                </a:lnTo>
                <a:lnTo>
                  <a:pt x="11028947" y="930316"/>
                </a:lnTo>
                <a:lnTo>
                  <a:pt x="11017840" y="930316"/>
                </a:lnTo>
                <a:lnTo>
                  <a:pt x="10998490" y="978616"/>
                </a:lnTo>
                <a:lnTo>
                  <a:pt x="10978989" y="930316"/>
                </a:lnTo>
                <a:close/>
                <a:moveTo>
                  <a:pt x="10727289" y="930316"/>
                </a:moveTo>
                <a:lnTo>
                  <a:pt x="10727289" y="991030"/>
                </a:lnTo>
                <a:lnTo>
                  <a:pt x="10737894" y="991030"/>
                </a:lnTo>
                <a:lnTo>
                  <a:pt x="10737894" y="930316"/>
                </a:lnTo>
                <a:close/>
                <a:moveTo>
                  <a:pt x="11450022" y="930266"/>
                </a:moveTo>
                <a:cubicBezTo>
                  <a:pt x="11446654" y="930266"/>
                  <a:pt x="11443388" y="930970"/>
                  <a:pt x="11440170" y="932327"/>
                </a:cubicBezTo>
                <a:cubicBezTo>
                  <a:pt x="11436954" y="933684"/>
                  <a:pt x="11433235" y="935996"/>
                  <a:pt x="11429013" y="939263"/>
                </a:cubicBezTo>
                <a:lnTo>
                  <a:pt x="11429013" y="930316"/>
                </a:lnTo>
                <a:lnTo>
                  <a:pt x="11418408" y="930316"/>
                </a:lnTo>
                <a:lnTo>
                  <a:pt x="11418408" y="991030"/>
                </a:lnTo>
                <a:lnTo>
                  <a:pt x="11429013" y="991030"/>
                </a:lnTo>
                <a:lnTo>
                  <a:pt x="11429013" y="947958"/>
                </a:lnTo>
                <a:cubicBezTo>
                  <a:pt x="11431828" y="945746"/>
                  <a:pt x="11434742" y="943937"/>
                  <a:pt x="11437809" y="942530"/>
                </a:cubicBezTo>
                <a:cubicBezTo>
                  <a:pt x="11440874" y="941122"/>
                  <a:pt x="11444041" y="940419"/>
                  <a:pt x="11447308" y="940419"/>
                </a:cubicBezTo>
                <a:cubicBezTo>
                  <a:pt x="11449318" y="940419"/>
                  <a:pt x="11451077" y="940519"/>
                  <a:pt x="11452585" y="940670"/>
                </a:cubicBezTo>
                <a:cubicBezTo>
                  <a:pt x="11454093" y="940871"/>
                  <a:pt x="11455600" y="941122"/>
                  <a:pt x="11457209" y="941474"/>
                </a:cubicBezTo>
                <a:lnTo>
                  <a:pt x="11457762" y="941474"/>
                </a:lnTo>
                <a:lnTo>
                  <a:pt x="11457762" y="930919"/>
                </a:lnTo>
                <a:cubicBezTo>
                  <a:pt x="11456103" y="930668"/>
                  <a:pt x="11454846" y="930517"/>
                  <a:pt x="11454043" y="930417"/>
                </a:cubicBezTo>
                <a:cubicBezTo>
                  <a:pt x="11453188" y="930316"/>
                  <a:pt x="11451881" y="930266"/>
                  <a:pt x="11450022" y="930266"/>
                </a:cubicBezTo>
                <a:close/>
                <a:moveTo>
                  <a:pt x="9938267" y="929260"/>
                </a:moveTo>
                <a:cubicBezTo>
                  <a:pt x="9899667" y="929260"/>
                  <a:pt x="9874588" y="936498"/>
                  <a:pt x="9862978" y="951073"/>
                </a:cubicBezTo>
                <a:cubicBezTo>
                  <a:pt x="9853077" y="963537"/>
                  <a:pt x="9848101" y="990778"/>
                  <a:pt x="9848101" y="1032795"/>
                </a:cubicBezTo>
                <a:cubicBezTo>
                  <a:pt x="9848101" y="1065112"/>
                  <a:pt x="9852574" y="1087779"/>
                  <a:pt x="9861571" y="1100796"/>
                </a:cubicBezTo>
                <a:cubicBezTo>
                  <a:pt x="9866295" y="1107631"/>
                  <a:pt x="9872577" y="1112808"/>
                  <a:pt x="9880468" y="1116225"/>
                </a:cubicBezTo>
                <a:cubicBezTo>
                  <a:pt x="9892932" y="1121704"/>
                  <a:pt x="9911930" y="1124468"/>
                  <a:pt x="9937563" y="1124468"/>
                </a:cubicBezTo>
                <a:cubicBezTo>
                  <a:pt x="9953294" y="1124468"/>
                  <a:pt x="9966964" y="1123513"/>
                  <a:pt x="9978474" y="1121603"/>
                </a:cubicBezTo>
                <a:cubicBezTo>
                  <a:pt x="9990335" y="1119693"/>
                  <a:pt x="10000035" y="1115672"/>
                  <a:pt x="10007675" y="1109541"/>
                </a:cubicBezTo>
                <a:cubicBezTo>
                  <a:pt x="10016772" y="1102253"/>
                  <a:pt x="10022552" y="1091649"/>
                  <a:pt x="10024964" y="1077877"/>
                </a:cubicBezTo>
                <a:cubicBezTo>
                  <a:pt x="10027527" y="1063101"/>
                  <a:pt x="10028683" y="1046365"/>
                  <a:pt x="10028432" y="1027719"/>
                </a:cubicBezTo>
                <a:cubicBezTo>
                  <a:pt x="10028181" y="1007213"/>
                  <a:pt x="10027025" y="990175"/>
                  <a:pt x="10024913" y="976655"/>
                </a:cubicBezTo>
                <a:cubicBezTo>
                  <a:pt x="10023054" y="964643"/>
                  <a:pt x="10018028" y="954792"/>
                  <a:pt x="10009936" y="947102"/>
                </a:cubicBezTo>
                <a:cubicBezTo>
                  <a:pt x="10005011" y="942428"/>
                  <a:pt x="9998879" y="938709"/>
                  <a:pt x="9991541" y="935995"/>
                </a:cubicBezTo>
                <a:cubicBezTo>
                  <a:pt x="9979328" y="931522"/>
                  <a:pt x="9961587" y="929260"/>
                  <a:pt x="9938267" y="929260"/>
                </a:cubicBezTo>
                <a:close/>
                <a:moveTo>
                  <a:pt x="9635051" y="929260"/>
                </a:moveTo>
                <a:cubicBezTo>
                  <a:pt x="9596452" y="929260"/>
                  <a:pt x="9571372" y="936498"/>
                  <a:pt x="9559762" y="951073"/>
                </a:cubicBezTo>
                <a:cubicBezTo>
                  <a:pt x="9549811" y="963537"/>
                  <a:pt x="9544835" y="990778"/>
                  <a:pt x="9544835" y="1032795"/>
                </a:cubicBezTo>
                <a:cubicBezTo>
                  <a:pt x="9544835" y="1065112"/>
                  <a:pt x="9549359" y="1087779"/>
                  <a:pt x="9558355" y="1100796"/>
                </a:cubicBezTo>
                <a:cubicBezTo>
                  <a:pt x="9563079" y="1107631"/>
                  <a:pt x="9569412" y="1112808"/>
                  <a:pt x="9577252" y="1116225"/>
                </a:cubicBezTo>
                <a:cubicBezTo>
                  <a:pt x="9589717" y="1121704"/>
                  <a:pt x="9608715" y="1124468"/>
                  <a:pt x="9634347" y="1124468"/>
                </a:cubicBezTo>
                <a:cubicBezTo>
                  <a:pt x="9650079" y="1124468"/>
                  <a:pt x="9663749" y="1123513"/>
                  <a:pt x="9675258" y="1121603"/>
                </a:cubicBezTo>
                <a:cubicBezTo>
                  <a:pt x="9687069" y="1119693"/>
                  <a:pt x="9696820" y="1115672"/>
                  <a:pt x="9704459" y="1109541"/>
                </a:cubicBezTo>
                <a:cubicBezTo>
                  <a:pt x="9713556" y="1102253"/>
                  <a:pt x="9719336" y="1091649"/>
                  <a:pt x="9721748" y="1077877"/>
                </a:cubicBezTo>
                <a:cubicBezTo>
                  <a:pt x="9724312" y="1063101"/>
                  <a:pt x="9725468" y="1046365"/>
                  <a:pt x="9725216" y="1027719"/>
                </a:cubicBezTo>
                <a:cubicBezTo>
                  <a:pt x="9725015" y="1007213"/>
                  <a:pt x="9723809" y="990175"/>
                  <a:pt x="9721698" y="976655"/>
                </a:cubicBezTo>
                <a:cubicBezTo>
                  <a:pt x="9719838" y="964643"/>
                  <a:pt x="9714812" y="954792"/>
                  <a:pt x="9706720" y="947102"/>
                </a:cubicBezTo>
                <a:cubicBezTo>
                  <a:pt x="9701795" y="942428"/>
                  <a:pt x="9695663" y="938709"/>
                  <a:pt x="9688326" y="935995"/>
                </a:cubicBezTo>
                <a:cubicBezTo>
                  <a:pt x="9676113" y="931522"/>
                  <a:pt x="9658371" y="929260"/>
                  <a:pt x="9635051" y="929260"/>
                </a:cubicBezTo>
                <a:close/>
                <a:moveTo>
                  <a:pt x="8996404" y="929260"/>
                </a:moveTo>
                <a:cubicBezTo>
                  <a:pt x="8980170" y="929462"/>
                  <a:pt x="8966148" y="930970"/>
                  <a:pt x="8954236" y="933683"/>
                </a:cubicBezTo>
                <a:cubicBezTo>
                  <a:pt x="8943179" y="936297"/>
                  <a:pt x="8934082" y="942077"/>
                  <a:pt x="8926996" y="951073"/>
                </a:cubicBezTo>
                <a:cubicBezTo>
                  <a:pt x="8919507" y="960522"/>
                  <a:pt x="8914682" y="972986"/>
                  <a:pt x="8912420" y="988416"/>
                </a:cubicBezTo>
                <a:cubicBezTo>
                  <a:pt x="8911164" y="996910"/>
                  <a:pt x="8910561" y="1010480"/>
                  <a:pt x="8910561" y="1029176"/>
                </a:cubicBezTo>
                <a:cubicBezTo>
                  <a:pt x="8910561" y="1043350"/>
                  <a:pt x="8910963" y="1055010"/>
                  <a:pt x="8911817" y="1064258"/>
                </a:cubicBezTo>
                <a:cubicBezTo>
                  <a:pt x="8913476" y="1082652"/>
                  <a:pt x="8919005" y="1096775"/>
                  <a:pt x="8928403" y="1106677"/>
                </a:cubicBezTo>
                <a:cubicBezTo>
                  <a:pt x="8936143" y="1114768"/>
                  <a:pt x="8946949" y="1120045"/>
                  <a:pt x="8960871" y="1122458"/>
                </a:cubicBezTo>
                <a:cubicBezTo>
                  <a:pt x="8968410" y="1123815"/>
                  <a:pt x="8980723" y="1124518"/>
                  <a:pt x="8997811" y="1124518"/>
                </a:cubicBezTo>
                <a:cubicBezTo>
                  <a:pt x="9030731" y="1124518"/>
                  <a:pt x="9053047" y="1119744"/>
                  <a:pt x="9064707" y="1110295"/>
                </a:cubicBezTo>
                <a:cubicBezTo>
                  <a:pt x="9077070" y="1100294"/>
                  <a:pt x="9083252" y="1080190"/>
                  <a:pt x="9083252" y="1049933"/>
                </a:cubicBezTo>
                <a:lnTo>
                  <a:pt x="9037064" y="1049933"/>
                </a:lnTo>
                <a:lnTo>
                  <a:pt x="9037064" y="1056166"/>
                </a:lnTo>
                <a:cubicBezTo>
                  <a:pt x="9037064" y="1069535"/>
                  <a:pt x="9034852" y="1078380"/>
                  <a:pt x="9030480" y="1082703"/>
                </a:cubicBezTo>
                <a:cubicBezTo>
                  <a:pt x="9027716" y="1085467"/>
                  <a:pt x="9024197" y="1087276"/>
                  <a:pt x="9019976" y="1088181"/>
                </a:cubicBezTo>
                <a:cubicBezTo>
                  <a:pt x="9015754" y="1089086"/>
                  <a:pt x="9008868" y="1089538"/>
                  <a:pt x="8999269" y="1089538"/>
                </a:cubicBezTo>
                <a:cubicBezTo>
                  <a:pt x="8996354" y="1089538"/>
                  <a:pt x="8994042" y="1089789"/>
                  <a:pt x="8992333" y="1090342"/>
                </a:cubicBezTo>
                <a:cubicBezTo>
                  <a:pt x="8978814" y="1089387"/>
                  <a:pt x="8969716" y="1086824"/>
                  <a:pt x="8965092" y="1082703"/>
                </a:cubicBezTo>
                <a:cubicBezTo>
                  <a:pt x="8961424" y="1078632"/>
                  <a:pt x="8959061" y="1073355"/>
                  <a:pt x="8958006" y="1066821"/>
                </a:cubicBezTo>
                <a:cubicBezTo>
                  <a:pt x="8957353" y="1060940"/>
                  <a:pt x="8956649" y="1055110"/>
                  <a:pt x="8955945" y="1049230"/>
                </a:cubicBezTo>
                <a:cubicBezTo>
                  <a:pt x="8956498" y="1042897"/>
                  <a:pt x="8956750" y="1034152"/>
                  <a:pt x="8956750" y="1023045"/>
                </a:cubicBezTo>
                <a:cubicBezTo>
                  <a:pt x="8956750" y="1017717"/>
                  <a:pt x="8956498" y="1013847"/>
                  <a:pt x="8955945" y="1011435"/>
                </a:cubicBezTo>
                <a:cubicBezTo>
                  <a:pt x="8956900" y="993392"/>
                  <a:pt x="8959212" y="981379"/>
                  <a:pt x="8962881" y="975399"/>
                </a:cubicBezTo>
                <a:cubicBezTo>
                  <a:pt x="8967706" y="967659"/>
                  <a:pt x="8978864" y="963789"/>
                  <a:pt x="8996354" y="963789"/>
                </a:cubicBezTo>
                <a:cubicBezTo>
                  <a:pt x="9015453" y="963789"/>
                  <a:pt x="9027314" y="967206"/>
                  <a:pt x="9031938" y="973992"/>
                </a:cubicBezTo>
                <a:cubicBezTo>
                  <a:pt x="9035858" y="978666"/>
                  <a:pt x="9037818" y="986908"/>
                  <a:pt x="9037818" y="998669"/>
                </a:cubicBezTo>
                <a:lnTo>
                  <a:pt x="9083252" y="998669"/>
                </a:lnTo>
                <a:cubicBezTo>
                  <a:pt x="9083252" y="971277"/>
                  <a:pt x="9076116" y="952380"/>
                  <a:pt x="9061791" y="941976"/>
                </a:cubicBezTo>
                <a:cubicBezTo>
                  <a:pt x="9056112" y="937855"/>
                  <a:pt x="9047317" y="934688"/>
                  <a:pt x="9035355" y="932477"/>
                </a:cubicBezTo>
                <a:cubicBezTo>
                  <a:pt x="9022288" y="930165"/>
                  <a:pt x="9009321" y="929059"/>
                  <a:pt x="8996404" y="929260"/>
                </a:cubicBezTo>
                <a:close/>
                <a:moveTo>
                  <a:pt x="10132017" y="929210"/>
                </a:moveTo>
                <a:cubicBezTo>
                  <a:pt x="10103017" y="929210"/>
                  <a:pt x="10083064" y="937453"/>
                  <a:pt x="10072108" y="954039"/>
                </a:cubicBezTo>
                <a:cubicBezTo>
                  <a:pt x="10063363" y="967408"/>
                  <a:pt x="10058990" y="989673"/>
                  <a:pt x="10058990" y="1020784"/>
                </a:cubicBezTo>
                <a:lnTo>
                  <a:pt x="10058990" y="1038625"/>
                </a:lnTo>
                <a:cubicBezTo>
                  <a:pt x="10058990" y="1070389"/>
                  <a:pt x="10064418" y="1092554"/>
                  <a:pt x="10075324" y="1105119"/>
                </a:cubicBezTo>
                <a:cubicBezTo>
                  <a:pt x="10086532" y="1118036"/>
                  <a:pt x="10105681" y="1124469"/>
                  <a:pt x="10132771" y="1124469"/>
                </a:cubicBezTo>
                <a:cubicBezTo>
                  <a:pt x="10163882" y="1124469"/>
                  <a:pt x="10183533" y="1114769"/>
                  <a:pt x="10191725" y="1095369"/>
                </a:cubicBezTo>
                <a:lnTo>
                  <a:pt x="10193132" y="1095369"/>
                </a:lnTo>
                <a:lnTo>
                  <a:pt x="10193132" y="1132108"/>
                </a:lnTo>
                <a:cubicBezTo>
                  <a:pt x="10193132" y="1148342"/>
                  <a:pt x="10189916" y="1159198"/>
                  <a:pt x="10183382" y="1164777"/>
                </a:cubicBezTo>
                <a:cubicBezTo>
                  <a:pt x="10177703" y="1169652"/>
                  <a:pt x="10165138" y="1172065"/>
                  <a:pt x="10145587" y="1172065"/>
                </a:cubicBezTo>
                <a:cubicBezTo>
                  <a:pt x="10129654" y="1172065"/>
                  <a:pt x="10119703" y="1169652"/>
                  <a:pt x="10115783" y="1164777"/>
                </a:cubicBezTo>
                <a:cubicBezTo>
                  <a:pt x="10112164" y="1160254"/>
                  <a:pt x="10110305" y="1152765"/>
                  <a:pt x="10110305" y="1142211"/>
                </a:cubicBezTo>
                <a:lnTo>
                  <a:pt x="10067082" y="1142211"/>
                </a:lnTo>
                <a:cubicBezTo>
                  <a:pt x="10067082" y="1154574"/>
                  <a:pt x="10067786" y="1163671"/>
                  <a:pt x="10069193" y="1169552"/>
                </a:cubicBezTo>
                <a:cubicBezTo>
                  <a:pt x="10071404" y="1178749"/>
                  <a:pt x="10076028" y="1186389"/>
                  <a:pt x="10083064" y="1192470"/>
                </a:cubicBezTo>
                <a:cubicBezTo>
                  <a:pt x="10094423" y="1202371"/>
                  <a:pt x="10115281" y="1207297"/>
                  <a:pt x="10145637" y="1207297"/>
                </a:cubicBezTo>
                <a:cubicBezTo>
                  <a:pt x="10181171" y="1207297"/>
                  <a:pt x="10205195" y="1201869"/>
                  <a:pt x="10217609" y="1190962"/>
                </a:cubicBezTo>
                <a:cubicBezTo>
                  <a:pt x="10230676" y="1179453"/>
                  <a:pt x="10237210" y="1156786"/>
                  <a:pt x="10237210" y="1122961"/>
                </a:cubicBezTo>
                <a:lnTo>
                  <a:pt x="10237160" y="1122961"/>
                </a:lnTo>
                <a:lnTo>
                  <a:pt x="10237160" y="931422"/>
                </a:lnTo>
                <a:lnTo>
                  <a:pt x="10191725" y="931422"/>
                </a:lnTo>
                <a:lnTo>
                  <a:pt x="10193082" y="960471"/>
                </a:lnTo>
                <a:lnTo>
                  <a:pt x="10191675" y="960471"/>
                </a:lnTo>
                <a:cubicBezTo>
                  <a:pt x="10185996" y="948209"/>
                  <a:pt x="10177904" y="939714"/>
                  <a:pt x="10167450" y="934990"/>
                </a:cubicBezTo>
                <a:cubicBezTo>
                  <a:pt x="10158956" y="931120"/>
                  <a:pt x="10147145" y="929210"/>
                  <a:pt x="10132017" y="929210"/>
                </a:cubicBezTo>
                <a:close/>
                <a:moveTo>
                  <a:pt x="8630565" y="929210"/>
                </a:moveTo>
                <a:cubicBezTo>
                  <a:pt x="8605235" y="929210"/>
                  <a:pt x="8588498" y="938408"/>
                  <a:pt x="8580406" y="956803"/>
                </a:cubicBezTo>
                <a:lnTo>
                  <a:pt x="8578295" y="956803"/>
                </a:lnTo>
                <a:lnTo>
                  <a:pt x="8579703" y="931422"/>
                </a:lnTo>
                <a:lnTo>
                  <a:pt x="8534972" y="931422"/>
                </a:lnTo>
                <a:lnTo>
                  <a:pt x="8534972" y="1122257"/>
                </a:lnTo>
                <a:lnTo>
                  <a:pt x="8580406" y="1122257"/>
                </a:lnTo>
                <a:lnTo>
                  <a:pt x="8580406" y="1005203"/>
                </a:lnTo>
                <a:cubicBezTo>
                  <a:pt x="8580406" y="990678"/>
                  <a:pt x="8583321" y="980073"/>
                  <a:pt x="8589151" y="973439"/>
                </a:cubicBezTo>
                <a:cubicBezTo>
                  <a:pt x="8594981" y="966854"/>
                  <a:pt x="8603576" y="963588"/>
                  <a:pt x="8614935" y="963789"/>
                </a:cubicBezTo>
                <a:cubicBezTo>
                  <a:pt x="8622172" y="963890"/>
                  <a:pt x="8627549" y="965196"/>
                  <a:pt x="8631018" y="967759"/>
                </a:cubicBezTo>
                <a:cubicBezTo>
                  <a:pt x="8636044" y="971428"/>
                  <a:pt x="8638556" y="983692"/>
                  <a:pt x="8638556" y="1004499"/>
                </a:cubicBezTo>
                <a:lnTo>
                  <a:pt x="8681176" y="1004499"/>
                </a:lnTo>
                <a:lnTo>
                  <a:pt x="8681176" y="988114"/>
                </a:lnTo>
                <a:cubicBezTo>
                  <a:pt x="8681176" y="970976"/>
                  <a:pt x="8678865" y="958110"/>
                  <a:pt x="8674241" y="949515"/>
                </a:cubicBezTo>
                <a:cubicBezTo>
                  <a:pt x="8670823" y="943183"/>
                  <a:pt x="8665495" y="938106"/>
                  <a:pt x="8658359" y="934337"/>
                </a:cubicBezTo>
                <a:cubicBezTo>
                  <a:pt x="8651725" y="930919"/>
                  <a:pt x="8642477" y="929210"/>
                  <a:pt x="8630565" y="929210"/>
                </a:cubicBezTo>
                <a:close/>
                <a:moveTo>
                  <a:pt x="8789787" y="929161"/>
                </a:moveTo>
                <a:cubicBezTo>
                  <a:pt x="8757370" y="928558"/>
                  <a:pt x="8734451" y="934840"/>
                  <a:pt x="8721082" y="948058"/>
                </a:cubicBezTo>
                <a:cubicBezTo>
                  <a:pt x="8708266" y="960825"/>
                  <a:pt x="8701833" y="986105"/>
                  <a:pt x="8701833" y="1024051"/>
                </a:cubicBezTo>
                <a:cubicBezTo>
                  <a:pt x="8701833" y="1042044"/>
                  <a:pt x="8702888" y="1057825"/>
                  <a:pt x="8704949" y="1071295"/>
                </a:cubicBezTo>
                <a:cubicBezTo>
                  <a:pt x="8708567" y="1094866"/>
                  <a:pt x="8719474" y="1110145"/>
                  <a:pt x="8737618" y="1117181"/>
                </a:cubicBezTo>
                <a:cubicBezTo>
                  <a:pt x="8750082" y="1122057"/>
                  <a:pt x="8768427" y="1124469"/>
                  <a:pt x="8792752" y="1124469"/>
                </a:cubicBezTo>
                <a:cubicBezTo>
                  <a:pt x="8828135" y="1124469"/>
                  <a:pt x="8851053" y="1120248"/>
                  <a:pt x="8861457" y="1111703"/>
                </a:cubicBezTo>
                <a:cubicBezTo>
                  <a:pt x="8867413" y="1106828"/>
                  <a:pt x="8871873" y="1100232"/>
                  <a:pt x="8874845" y="1091926"/>
                </a:cubicBezTo>
                <a:lnTo>
                  <a:pt x="8879291" y="1061947"/>
                </a:lnTo>
                <a:lnTo>
                  <a:pt x="8879299" y="1061947"/>
                </a:lnTo>
                <a:lnTo>
                  <a:pt x="8879299" y="1061896"/>
                </a:lnTo>
                <a:lnTo>
                  <a:pt x="8879291" y="1061947"/>
                </a:lnTo>
                <a:lnTo>
                  <a:pt x="8833161" y="1061947"/>
                </a:lnTo>
                <a:cubicBezTo>
                  <a:pt x="8833161" y="1072501"/>
                  <a:pt x="8830849" y="1079688"/>
                  <a:pt x="8826225" y="1083407"/>
                </a:cubicBezTo>
                <a:cubicBezTo>
                  <a:pt x="8821199" y="1087478"/>
                  <a:pt x="8810041" y="1089539"/>
                  <a:pt x="8792752" y="1089539"/>
                </a:cubicBezTo>
                <a:cubicBezTo>
                  <a:pt x="8777926" y="1089539"/>
                  <a:pt x="8766818" y="1087730"/>
                  <a:pt x="8759280" y="1084111"/>
                </a:cubicBezTo>
                <a:cubicBezTo>
                  <a:pt x="8754555" y="1081246"/>
                  <a:pt x="8751238" y="1075567"/>
                  <a:pt x="8749429" y="1066973"/>
                </a:cubicBezTo>
                <a:cubicBezTo>
                  <a:pt x="8748424" y="1062499"/>
                  <a:pt x="8747720" y="1055614"/>
                  <a:pt x="8747318" y="1046266"/>
                </a:cubicBezTo>
                <a:cubicBezTo>
                  <a:pt x="8747770" y="1043350"/>
                  <a:pt x="8748022" y="1039832"/>
                  <a:pt x="8748022" y="1035711"/>
                </a:cubicBezTo>
                <a:lnTo>
                  <a:pt x="8879299" y="1035711"/>
                </a:lnTo>
                <a:cubicBezTo>
                  <a:pt x="8878847" y="1018422"/>
                  <a:pt x="8878294" y="1005203"/>
                  <a:pt x="8877590" y="996106"/>
                </a:cubicBezTo>
                <a:cubicBezTo>
                  <a:pt x="8875680" y="972133"/>
                  <a:pt x="8868996" y="955045"/>
                  <a:pt x="8857436" y="944792"/>
                </a:cubicBezTo>
                <a:cubicBezTo>
                  <a:pt x="8846379" y="935041"/>
                  <a:pt x="8823813" y="929814"/>
                  <a:pt x="8789787" y="929161"/>
                </a:cubicBezTo>
                <a:close/>
                <a:moveTo>
                  <a:pt x="9441652" y="929160"/>
                </a:moveTo>
                <a:cubicBezTo>
                  <a:pt x="9432605" y="929110"/>
                  <a:pt x="9424263" y="929663"/>
                  <a:pt x="9416623" y="930869"/>
                </a:cubicBezTo>
                <a:cubicBezTo>
                  <a:pt x="9399183" y="933583"/>
                  <a:pt x="9387372" y="943434"/>
                  <a:pt x="9381291" y="960422"/>
                </a:cubicBezTo>
                <a:lnTo>
                  <a:pt x="9380235" y="960422"/>
                </a:lnTo>
                <a:lnTo>
                  <a:pt x="9380235" y="931422"/>
                </a:lnTo>
                <a:lnTo>
                  <a:pt x="9334097" y="931422"/>
                </a:lnTo>
                <a:lnTo>
                  <a:pt x="9334097" y="1122308"/>
                </a:lnTo>
                <a:lnTo>
                  <a:pt x="9380235" y="1122308"/>
                </a:lnTo>
                <a:lnTo>
                  <a:pt x="9380235" y="1018723"/>
                </a:lnTo>
                <a:cubicBezTo>
                  <a:pt x="9380235" y="1006560"/>
                  <a:pt x="9380989" y="997161"/>
                  <a:pt x="9382446" y="990477"/>
                </a:cubicBezTo>
                <a:cubicBezTo>
                  <a:pt x="9383854" y="984195"/>
                  <a:pt x="9386417" y="979169"/>
                  <a:pt x="9390086" y="975399"/>
                </a:cubicBezTo>
                <a:cubicBezTo>
                  <a:pt x="9397675" y="967659"/>
                  <a:pt x="9409536" y="963789"/>
                  <a:pt x="9425670" y="963789"/>
                </a:cubicBezTo>
                <a:cubicBezTo>
                  <a:pt x="9435420" y="963789"/>
                  <a:pt x="9442858" y="965045"/>
                  <a:pt x="9447934" y="967509"/>
                </a:cubicBezTo>
                <a:cubicBezTo>
                  <a:pt x="9456579" y="971831"/>
                  <a:pt x="9460902" y="983391"/>
                  <a:pt x="9460902" y="1002288"/>
                </a:cubicBezTo>
                <a:lnTo>
                  <a:pt x="9460902" y="1122257"/>
                </a:lnTo>
                <a:lnTo>
                  <a:pt x="9507140" y="1122257"/>
                </a:lnTo>
                <a:lnTo>
                  <a:pt x="9507140" y="996458"/>
                </a:lnTo>
                <a:cubicBezTo>
                  <a:pt x="9507140" y="981128"/>
                  <a:pt x="9505431" y="968715"/>
                  <a:pt x="9502014" y="959165"/>
                </a:cubicBezTo>
                <a:cubicBezTo>
                  <a:pt x="9494927" y="939463"/>
                  <a:pt x="9474773" y="929462"/>
                  <a:pt x="9441652" y="929160"/>
                </a:cubicBezTo>
                <a:close/>
                <a:moveTo>
                  <a:pt x="11668951" y="928808"/>
                </a:moveTo>
                <a:cubicBezTo>
                  <a:pt x="11664930" y="928808"/>
                  <a:pt x="11661312" y="929311"/>
                  <a:pt x="11658044" y="930316"/>
                </a:cubicBezTo>
                <a:cubicBezTo>
                  <a:pt x="11654778" y="931322"/>
                  <a:pt x="11652114" y="932678"/>
                  <a:pt x="11650003" y="934387"/>
                </a:cubicBezTo>
                <a:cubicBezTo>
                  <a:pt x="11647842" y="936146"/>
                  <a:pt x="11646183" y="938106"/>
                  <a:pt x="11645128" y="940318"/>
                </a:cubicBezTo>
                <a:cubicBezTo>
                  <a:pt x="11644072" y="942529"/>
                  <a:pt x="11643519" y="944891"/>
                  <a:pt x="11643519" y="947405"/>
                </a:cubicBezTo>
                <a:cubicBezTo>
                  <a:pt x="11643519" y="951375"/>
                  <a:pt x="11644675" y="954742"/>
                  <a:pt x="11646988" y="957457"/>
                </a:cubicBezTo>
                <a:cubicBezTo>
                  <a:pt x="11649299" y="960221"/>
                  <a:pt x="11653220" y="962282"/>
                  <a:pt x="11658748" y="963688"/>
                </a:cubicBezTo>
                <a:cubicBezTo>
                  <a:pt x="11660759" y="964191"/>
                  <a:pt x="11662970" y="964643"/>
                  <a:pt x="11665383" y="965096"/>
                </a:cubicBezTo>
                <a:cubicBezTo>
                  <a:pt x="11667795" y="965548"/>
                  <a:pt x="11669755" y="965900"/>
                  <a:pt x="11671263" y="966252"/>
                </a:cubicBezTo>
                <a:cubicBezTo>
                  <a:pt x="11675334" y="967157"/>
                  <a:pt x="11678099" y="968162"/>
                  <a:pt x="11679505" y="969418"/>
                </a:cubicBezTo>
                <a:cubicBezTo>
                  <a:pt x="11680963" y="970625"/>
                  <a:pt x="11681667" y="972434"/>
                  <a:pt x="11681667" y="974846"/>
                </a:cubicBezTo>
                <a:cubicBezTo>
                  <a:pt x="11681667" y="977962"/>
                  <a:pt x="11680310" y="980224"/>
                  <a:pt x="11677696" y="981682"/>
                </a:cubicBezTo>
                <a:cubicBezTo>
                  <a:pt x="11675032" y="983139"/>
                  <a:pt x="11671414" y="983843"/>
                  <a:pt x="11666740" y="983843"/>
                </a:cubicBezTo>
                <a:cubicBezTo>
                  <a:pt x="11662970" y="983843"/>
                  <a:pt x="11659050" y="983089"/>
                  <a:pt x="11654928" y="981682"/>
                </a:cubicBezTo>
                <a:cubicBezTo>
                  <a:pt x="11650807" y="980274"/>
                  <a:pt x="11647088" y="978314"/>
                  <a:pt x="11643771" y="975902"/>
                </a:cubicBezTo>
                <a:lnTo>
                  <a:pt x="11643218" y="975902"/>
                </a:lnTo>
                <a:lnTo>
                  <a:pt x="11643218" y="987361"/>
                </a:lnTo>
                <a:cubicBezTo>
                  <a:pt x="11645882" y="988668"/>
                  <a:pt x="11649148" y="989824"/>
                  <a:pt x="11653018" y="990879"/>
                </a:cubicBezTo>
                <a:cubicBezTo>
                  <a:pt x="11656939" y="991935"/>
                  <a:pt x="11661211" y="992488"/>
                  <a:pt x="11665885" y="992488"/>
                </a:cubicBezTo>
                <a:cubicBezTo>
                  <a:pt x="11674128" y="992488"/>
                  <a:pt x="11680611" y="990729"/>
                  <a:pt x="11685386" y="987160"/>
                </a:cubicBezTo>
                <a:cubicBezTo>
                  <a:pt x="11690161" y="983642"/>
                  <a:pt x="11692523" y="979068"/>
                  <a:pt x="11692523" y="973540"/>
                </a:cubicBezTo>
                <a:cubicBezTo>
                  <a:pt x="11692523" y="969117"/>
                  <a:pt x="11691166" y="965548"/>
                  <a:pt x="11688502" y="962734"/>
                </a:cubicBezTo>
                <a:cubicBezTo>
                  <a:pt x="11685838" y="960120"/>
                  <a:pt x="11682019" y="958261"/>
                  <a:pt x="11677093" y="957155"/>
                </a:cubicBezTo>
                <a:cubicBezTo>
                  <a:pt x="11675485" y="956803"/>
                  <a:pt x="11673424" y="956401"/>
                  <a:pt x="11671012" y="955949"/>
                </a:cubicBezTo>
                <a:cubicBezTo>
                  <a:pt x="11668549" y="955496"/>
                  <a:pt x="11666388" y="955094"/>
                  <a:pt x="11664427" y="954642"/>
                </a:cubicBezTo>
                <a:cubicBezTo>
                  <a:pt x="11660859" y="953837"/>
                  <a:pt x="11658296" y="952782"/>
                  <a:pt x="11656738" y="951526"/>
                </a:cubicBezTo>
                <a:cubicBezTo>
                  <a:pt x="11655129" y="950269"/>
                  <a:pt x="11654325" y="948410"/>
                  <a:pt x="11654325" y="945897"/>
                </a:cubicBezTo>
                <a:cubicBezTo>
                  <a:pt x="11654325" y="943082"/>
                  <a:pt x="11655682" y="940921"/>
                  <a:pt x="11658346" y="939513"/>
                </a:cubicBezTo>
                <a:cubicBezTo>
                  <a:pt x="11661060" y="938056"/>
                  <a:pt x="11664327" y="937353"/>
                  <a:pt x="11668197" y="937353"/>
                </a:cubicBezTo>
                <a:cubicBezTo>
                  <a:pt x="11671916" y="937353"/>
                  <a:pt x="11675736" y="938056"/>
                  <a:pt x="11679606" y="939363"/>
                </a:cubicBezTo>
                <a:cubicBezTo>
                  <a:pt x="11683476" y="940720"/>
                  <a:pt x="11686743" y="942328"/>
                  <a:pt x="11689457" y="944238"/>
                </a:cubicBezTo>
                <a:lnTo>
                  <a:pt x="11690010" y="944238"/>
                </a:lnTo>
                <a:lnTo>
                  <a:pt x="11690010" y="933331"/>
                </a:lnTo>
                <a:cubicBezTo>
                  <a:pt x="11687447" y="932075"/>
                  <a:pt x="11684230" y="931020"/>
                  <a:pt x="11680360" y="930115"/>
                </a:cubicBezTo>
                <a:cubicBezTo>
                  <a:pt x="11676541" y="929260"/>
                  <a:pt x="11672721" y="928808"/>
                  <a:pt x="11668951" y="928808"/>
                </a:cubicBezTo>
                <a:close/>
                <a:moveTo>
                  <a:pt x="11487313" y="928808"/>
                </a:moveTo>
                <a:cubicBezTo>
                  <a:pt x="11483544" y="928808"/>
                  <a:pt x="11479673" y="929110"/>
                  <a:pt x="11475754" y="929763"/>
                </a:cubicBezTo>
                <a:cubicBezTo>
                  <a:pt x="11471833" y="930417"/>
                  <a:pt x="11468818" y="931020"/>
                  <a:pt x="11466757" y="931573"/>
                </a:cubicBezTo>
                <a:lnTo>
                  <a:pt x="11466757" y="941926"/>
                </a:lnTo>
                <a:lnTo>
                  <a:pt x="11467310" y="941926"/>
                </a:lnTo>
                <a:cubicBezTo>
                  <a:pt x="11470979" y="940569"/>
                  <a:pt x="11474497" y="939564"/>
                  <a:pt x="11477915" y="938860"/>
                </a:cubicBezTo>
                <a:cubicBezTo>
                  <a:pt x="11481332" y="938157"/>
                  <a:pt x="11484448" y="937805"/>
                  <a:pt x="11487213" y="937805"/>
                </a:cubicBezTo>
                <a:cubicBezTo>
                  <a:pt x="11489474" y="937805"/>
                  <a:pt x="11491685" y="937955"/>
                  <a:pt x="11493797" y="938257"/>
                </a:cubicBezTo>
                <a:cubicBezTo>
                  <a:pt x="11495907" y="938558"/>
                  <a:pt x="11497717" y="939111"/>
                  <a:pt x="11499225" y="939966"/>
                </a:cubicBezTo>
                <a:cubicBezTo>
                  <a:pt x="11500782" y="940821"/>
                  <a:pt x="11501988" y="942027"/>
                  <a:pt x="11502843" y="943534"/>
                </a:cubicBezTo>
                <a:cubicBezTo>
                  <a:pt x="11503698" y="945092"/>
                  <a:pt x="11504100" y="947002"/>
                  <a:pt x="11504100" y="949314"/>
                </a:cubicBezTo>
                <a:lnTo>
                  <a:pt x="11504100" y="950873"/>
                </a:lnTo>
                <a:cubicBezTo>
                  <a:pt x="11497918" y="951174"/>
                  <a:pt x="11492138" y="951627"/>
                  <a:pt x="11486760" y="952179"/>
                </a:cubicBezTo>
                <a:cubicBezTo>
                  <a:pt x="11481383" y="952782"/>
                  <a:pt x="11476759" y="953888"/>
                  <a:pt x="11472939" y="955496"/>
                </a:cubicBezTo>
                <a:cubicBezTo>
                  <a:pt x="11469169" y="957155"/>
                  <a:pt x="11466255" y="959366"/>
                  <a:pt x="11464194" y="962231"/>
                </a:cubicBezTo>
                <a:cubicBezTo>
                  <a:pt x="11462183" y="965046"/>
                  <a:pt x="11461128" y="968765"/>
                  <a:pt x="11461128" y="973389"/>
                </a:cubicBezTo>
                <a:cubicBezTo>
                  <a:pt x="11461128" y="979018"/>
                  <a:pt x="11463088" y="983642"/>
                  <a:pt x="11467058" y="987261"/>
                </a:cubicBezTo>
                <a:cubicBezTo>
                  <a:pt x="11471029" y="990879"/>
                  <a:pt x="11475854" y="992689"/>
                  <a:pt x="11481533" y="992689"/>
                </a:cubicBezTo>
                <a:cubicBezTo>
                  <a:pt x="11484599" y="992689"/>
                  <a:pt x="11487263" y="992387"/>
                  <a:pt x="11489575" y="991835"/>
                </a:cubicBezTo>
                <a:cubicBezTo>
                  <a:pt x="11491836" y="991231"/>
                  <a:pt x="11493897" y="990578"/>
                  <a:pt x="11495656" y="989723"/>
                </a:cubicBezTo>
                <a:cubicBezTo>
                  <a:pt x="11497164" y="989070"/>
                  <a:pt x="11498722" y="988216"/>
                  <a:pt x="11500330" y="987110"/>
                </a:cubicBezTo>
                <a:cubicBezTo>
                  <a:pt x="11501938" y="986004"/>
                  <a:pt x="11503195" y="985150"/>
                  <a:pt x="11504150" y="984546"/>
                </a:cubicBezTo>
                <a:lnTo>
                  <a:pt x="11504150" y="991030"/>
                </a:lnTo>
                <a:lnTo>
                  <a:pt x="11514704" y="991030"/>
                </a:lnTo>
                <a:lnTo>
                  <a:pt x="11514754" y="991030"/>
                </a:lnTo>
                <a:lnTo>
                  <a:pt x="11514754" y="949817"/>
                </a:lnTo>
                <a:cubicBezTo>
                  <a:pt x="11514754" y="945897"/>
                  <a:pt x="11514151" y="942580"/>
                  <a:pt x="11512895" y="939966"/>
                </a:cubicBezTo>
                <a:cubicBezTo>
                  <a:pt x="11511639" y="937302"/>
                  <a:pt x="11509829" y="935141"/>
                  <a:pt x="11507467" y="933482"/>
                </a:cubicBezTo>
                <a:cubicBezTo>
                  <a:pt x="11505054" y="931774"/>
                  <a:pt x="11502190" y="930567"/>
                  <a:pt x="11498923" y="929864"/>
                </a:cubicBezTo>
                <a:cubicBezTo>
                  <a:pt x="11495606" y="929160"/>
                  <a:pt x="11491736" y="928808"/>
                  <a:pt x="11487313" y="928808"/>
                </a:cubicBezTo>
                <a:close/>
                <a:moveTo>
                  <a:pt x="11062118" y="928808"/>
                </a:moveTo>
                <a:cubicBezTo>
                  <a:pt x="11058349" y="928808"/>
                  <a:pt x="11054478" y="929110"/>
                  <a:pt x="11050558" y="929763"/>
                </a:cubicBezTo>
                <a:cubicBezTo>
                  <a:pt x="11046689" y="930417"/>
                  <a:pt x="11043673" y="931020"/>
                  <a:pt x="11041612" y="931573"/>
                </a:cubicBezTo>
                <a:lnTo>
                  <a:pt x="11041612" y="941926"/>
                </a:lnTo>
                <a:lnTo>
                  <a:pt x="11042165" y="941926"/>
                </a:lnTo>
                <a:cubicBezTo>
                  <a:pt x="11045834" y="940569"/>
                  <a:pt x="11049352" y="939564"/>
                  <a:pt x="11052770" y="938860"/>
                </a:cubicBezTo>
                <a:cubicBezTo>
                  <a:pt x="11056187" y="938157"/>
                  <a:pt x="11059303" y="937805"/>
                  <a:pt x="11062068" y="937805"/>
                </a:cubicBezTo>
                <a:cubicBezTo>
                  <a:pt x="11064329" y="937805"/>
                  <a:pt x="11066541" y="937955"/>
                  <a:pt x="11068652" y="938257"/>
                </a:cubicBezTo>
                <a:cubicBezTo>
                  <a:pt x="11070762" y="938558"/>
                  <a:pt x="11072572" y="939111"/>
                  <a:pt x="11074079" y="939966"/>
                </a:cubicBezTo>
                <a:cubicBezTo>
                  <a:pt x="11075638" y="940821"/>
                  <a:pt x="11076844" y="942027"/>
                  <a:pt x="11077698" y="943534"/>
                </a:cubicBezTo>
                <a:cubicBezTo>
                  <a:pt x="11078553" y="945092"/>
                  <a:pt x="11078955" y="947002"/>
                  <a:pt x="11078955" y="949314"/>
                </a:cubicBezTo>
                <a:lnTo>
                  <a:pt x="11078955" y="950873"/>
                </a:lnTo>
                <a:cubicBezTo>
                  <a:pt x="11072773" y="951174"/>
                  <a:pt x="11066993" y="951627"/>
                  <a:pt x="11061615" y="952179"/>
                </a:cubicBezTo>
                <a:cubicBezTo>
                  <a:pt x="11056238" y="952782"/>
                  <a:pt x="11051614" y="953888"/>
                  <a:pt x="11047794" y="955496"/>
                </a:cubicBezTo>
                <a:cubicBezTo>
                  <a:pt x="11043974" y="957155"/>
                  <a:pt x="11041060" y="959366"/>
                  <a:pt x="11038999" y="962231"/>
                </a:cubicBezTo>
                <a:cubicBezTo>
                  <a:pt x="11036988" y="965046"/>
                  <a:pt x="11035933" y="968765"/>
                  <a:pt x="11035933" y="973389"/>
                </a:cubicBezTo>
                <a:cubicBezTo>
                  <a:pt x="11035933" y="979018"/>
                  <a:pt x="11037893" y="983642"/>
                  <a:pt x="11041863" y="987261"/>
                </a:cubicBezTo>
                <a:cubicBezTo>
                  <a:pt x="11045784" y="990879"/>
                  <a:pt x="11050609" y="992689"/>
                  <a:pt x="11056288" y="992689"/>
                </a:cubicBezTo>
                <a:cubicBezTo>
                  <a:pt x="11059404" y="992689"/>
                  <a:pt x="11062068" y="992387"/>
                  <a:pt x="11064379" y="991835"/>
                </a:cubicBezTo>
                <a:cubicBezTo>
                  <a:pt x="11066692" y="991231"/>
                  <a:pt x="11068702" y="990578"/>
                  <a:pt x="11070461" y="989723"/>
                </a:cubicBezTo>
                <a:cubicBezTo>
                  <a:pt x="11071969" y="989070"/>
                  <a:pt x="11073527" y="988216"/>
                  <a:pt x="11075135" y="987110"/>
                </a:cubicBezTo>
                <a:cubicBezTo>
                  <a:pt x="11076743" y="986004"/>
                  <a:pt x="11078000" y="985150"/>
                  <a:pt x="11078955" y="984546"/>
                </a:cubicBezTo>
                <a:lnTo>
                  <a:pt x="11078955" y="991030"/>
                </a:lnTo>
                <a:lnTo>
                  <a:pt x="11089509" y="991030"/>
                </a:lnTo>
                <a:lnTo>
                  <a:pt x="11089559" y="991030"/>
                </a:lnTo>
                <a:lnTo>
                  <a:pt x="11089559" y="949817"/>
                </a:lnTo>
                <a:cubicBezTo>
                  <a:pt x="11089559" y="945897"/>
                  <a:pt x="11088956" y="942580"/>
                  <a:pt x="11087700" y="939966"/>
                </a:cubicBezTo>
                <a:cubicBezTo>
                  <a:pt x="11086443" y="937302"/>
                  <a:pt x="11084634" y="935141"/>
                  <a:pt x="11082272" y="933482"/>
                </a:cubicBezTo>
                <a:cubicBezTo>
                  <a:pt x="11079859" y="931774"/>
                  <a:pt x="11077045" y="930567"/>
                  <a:pt x="11073728" y="929864"/>
                </a:cubicBezTo>
                <a:cubicBezTo>
                  <a:pt x="11070461" y="929160"/>
                  <a:pt x="11066591" y="928808"/>
                  <a:pt x="11062118" y="928808"/>
                </a:cubicBezTo>
                <a:close/>
                <a:moveTo>
                  <a:pt x="10929785" y="928707"/>
                </a:moveTo>
                <a:cubicBezTo>
                  <a:pt x="10920889" y="928707"/>
                  <a:pt x="10913802" y="931572"/>
                  <a:pt x="10908576" y="937302"/>
                </a:cubicBezTo>
                <a:cubicBezTo>
                  <a:pt x="10903298" y="943031"/>
                  <a:pt x="10900685" y="950822"/>
                  <a:pt x="10900685" y="960723"/>
                </a:cubicBezTo>
                <a:cubicBezTo>
                  <a:pt x="10900685" y="970624"/>
                  <a:pt x="10903349" y="978414"/>
                  <a:pt x="10908576" y="984144"/>
                </a:cubicBezTo>
                <a:cubicBezTo>
                  <a:pt x="10913802" y="989874"/>
                  <a:pt x="10920889" y="992739"/>
                  <a:pt x="10929785" y="992739"/>
                </a:cubicBezTo>
                <a:cubicBezTo>
                  <a:pt x="10938631" y="992739"/>
                  <a:pt x="10945667" y="989874"/>
                  <a:pt x="10950944" y="984144"/>
                </a:cubicBezTo>
                <a:cubicBezTo>
                  <a:pt x="10956221" y="978414"/>
                  <a:pt x="10958835" y="970624"/>
                  <a:pt x="10958835" y="960723"/>
                </a:cubicBezTo>
                <a:cubicBezTo>
                  <a:pt x="10958835" y="950822"/>
                  <a:pt x="10956221" y="942981"/>
                  <a:pt x="10950944" y="937302"/>
                </a:cubicBezTo>
                <a:cubicBezTo>
                  <a:pt x="10945667" y="931572"/>
                  <a:pt x="10938631" y="928707"/>
                  <a:pt x="10929785" y="928707"/>
                </a:cubicBezTo>
                <a:close/>
                <a:moveTo>
                  <a:pt x="11566170" y="928657"/>
                </a:moveTo>
                <a:cubicBezTo>
                  <a:pt x="11562451" y="928657"/>
                  <a:pt x="11558933" y="929411"/>
                  <a:pt x="11555666" y="930869"/>
                </a:cubicBezTo>
                <a:cubicBezTo>
                  <a:pt x="11552399" y="932326"/>
                  <a:pt x="11549082" y="934387"/>
                  <a:pt x="11545765" y="937051"/>
                </a:cubicBezTo>
                <a:lnTo>
                  <a:pt x="11545765" y="930316"/>
                </a:lnTo>
                <a:lnTo>
                  <a:pt x="11535160" y="930316"/>
                </a:lnTo>
                <a:lnTo>
                  <a:pt x="11535160" y="991030"/>
                </a:lnTo>
                <a:lnTo>
                  <a:pt x="11545765" y="991030"/>
                </a:lnTo>
                <a:lnTo>
                  <a:pt x="11545765" y="945696"/>
                </a:lnTo>
                <a:cubicBezTo>
                  <a:pt x="11548680" y="943534"/>
                  <a:pt x="11551594" y="941775"/>
                  <a:pt x="11554510" y="940418"/>
                </a:cubicBezTo>
                <a:cubicBezTo>
                  <a:pt x="11557425" y="939061"/>
                  <a:pt x="11560290" y="938357"/>
                  <a:pt x="11563205" y="938357"/>
                </a:cubicBezTo>
                <a:cubicBezTo>
                  <a:pt x="11566271" y="938357"/>
                  <a:pt x="11568582" y="938709"/>
                  <a:pt x="11570191" y="939513"/>
                </a:cubicBezTo>
                <a:cubicBezTo>
                  <a:pt x="11571799" y="940318"/>
                  <a:pt x="11573055" y="941474"/>
                  <a:pt x="11573910" y="943032"/>
                </a:cubicBezTo>
                <a:cubicBezTo>
                  <a:pt x="11574714" y="944489"/>
                  <a:pt x="11575217" y="946399"/>
                  <a:pt x="11575468" y="948811"/>
                </a:cubicBezTo>
                <a:cubicBezTo>
                  <a:pt x="11575720" y="951224"/>
                  <a:pt x="11575820" y="953787"/>
                  <a:pt x="11575820" y="956451"/>
                </a:cubicBezTo>
                <a:lnTo>
                  <a:pt x="11575820" y="991030"/>
                </a:lnTo>
                <a:lnTo>
                  <a:pt x="11586425" y="991030"/>
                </a:lnTo>
                <a:lnTo>
                  <a:pt x="11586425" y="952179"/>
                </a:lnTo>
                <a:cubicBezTo>
                  <a:pt x="11586425" y="951124"/>
                  <a:pt x="11586425" y="950018"/>
                  <a:pt x="11586324" y="948912"/>
                </a:cubicBezTo>
                <a:cubicBezTo>
                  <a:pt x="11586274" y="947806"/>
                  <a:pt x="11586173" y="946851"/>
                  <a:pt x="11586073" y="945997"/>
                </a:cubicBezTo>
                <a:cubicBezTo>
                  <a:pt x="11589038" y="943785"/>
                  <a:pt x="11592004" y="941976"/>
                  <a:pt x="11594968" y="940519"/>
                </a:cubicBezTo>
                <a:cubicBezTo>
                  <a:pt x="11597934" y="939061"/>
                  <a:pt x="11600899" y="938357"/>
                  <a:pt x="11603865" y="938357"/>
                </a:cubicBezTo>
                <a:cubicBezTo>
                  <a:pt x="11606880" y="938357"/>
                  <a:pt x="11609242" y="938759"/>
                  <a:pt x="11610850" y="939564"/>
                </a:cubicBezTo>
                <a:cubicBezTo>
                  <a:pt x="11612459" y="940368"/>
                  <a:pt x="11613716" y="941524"/>
                  <a:pt x="11614570" y="943082"/>
                </a:cubicBezTo>
                <a:cubicBezTo>
                  <a:pt x="11615374" y="944539"/>
                  <a:pt x="11615876" y="946500"/>
                  <a:pt x="11616128" y="948912"/>
                </a:cubicBezTo>
                <a:cubicBezTo>
                  <a:pt x="11616379" y="951325"/>
                  <a:pt x="11616480" y="953837"/>
                  <a:pt x="11616480" y="956451"/>
                </a:cubicBezTo>
                <a:lnTo>
                  <a:pt x="11616480" y="991030"/>
                </a:lnTo>
                <a:lnTo>
                  <a:pt x="11627034" y="991030"/>
                </a:lnTo>
                <a:lnTo>
                  <a:pt x="11627034" y="951676"/>
                </a:lnTo>
                <a:cubicBezTo>
                  <a:pt x="11627034" y="944439"/>
                  <a:pt x="11625375" y="938759"/>
                  <a:pt x="11622109" y="934739"/>
                </a:cubicBezTo>
                <a:cubicBezTo>
                  <a:pt x="11618792" y="930668"/>
                  <a:pt x="11613716" y="928657"/>
                  <a:pt x="11606780" y="928657"/>
                </a:cubicBezTo>
                <a:cubicBezTo>
                  <a:pt x="11602809" y="928657"/>
                  <a:pt x="11598989" y="929411"/>
                  <a:pt x="11595471" y="930969"/>
                </a:cubicBezTo>
                <a:cubicBezTo>
                  <a:pt x="11591953" y="932527"/>
                  <a:pt x="11588033" y="935040"/>
                  <a:pt x="11583761" y="938508"/>
                </a:cubicBezTo>
                <a:cubicBezTo>
                  <a:pt x="11582304" y="935442"/>
                  <a:pt x="11580042" y="933030"/>
                  <a:pt x="11577076" y="931271"/>
                </a:cubicBezTo>
                <a:cubicBezTo>
                  <a:pt x="11574111" y="929512"/>
                  <a:pt x="11570442" y="928657"/>
                  <a:pt x="11566170" y="928657"/>
                </a:cubicBezTo>
                <a:close/>
                <a:moveTo>
                  <a:pt x="11283762" y="928657"/>
                </a:moveTo>
                <a:cubicBezTo>
                  <a:pt x="11280295" y="928657"/>
                  <a:pt x="11276827" y="929361"/>
                  <a:pt x="11273308" y="930819"/>
                </a:cubicBezTo>
                <a:cubicBezTo>
                  <a:pt x="11269841" y="932226"/>
                  <a:pt x="11266875" y="934236"/>
                  <a:pt x="11264413" y="936799"/>
                </a:cubicBezTo>
                <a:cubicBezTo>
                  <a:pt x="11261799" y="939563"/>
                  <a:pt x="11259689" y="942830"/>
                  <a:pt x="11258181" y="946600"/>
                </a:cubicBezTo>
                <a:cubicBezTo>
                  <a:pt x="11256672" y="950419"/>
                  <a:pt x="11255919" y="954892"/>
                  <a:pt x="11255919" y="960119"/>
                </a:cubicBezTo>
                <a:cubicBezTo>
                  <a:pt x="11255919" y="969669"/>
                  <a:pt x="11258130" y="977057"/>
                  <a:pt x="11262553" y="982284"/>
                </a:cubicBezTo>
                <a:cubicBezTo>
                  <a:pt x="11266926" y="987511"/>
                  <a:pt x="11272907" y="990125"/>
                  <a:pt x="11280445" y="990125"/>
                </a:cubicBezTo>
                <a:cubicBezTo>
                  <a:pt x="11284968" y="990125"/>
                  <a:pt x="11288688" y="989521"/>
                  <a:pt x="11291603" y="988315"/>
                </a:cubicBezTo>
                <a:cubicBezTo>
                  <a:pt x="11294518" y="987109"/>
                  <a:pt x="11297534" y="985249"/>
                  <a:pt x="11300750" y="982786"/>
                </a:cubicBezTo>
                <a:lnTo>
                  <a:pt x="11300750" y="988315"/>
                </a:lnTo>
                <a:cubicBezTo>
                  <a:pt x="11300750" y="990778"/>
                  <a:pt x="11300448" y="992989"/>
                  <a:pt x="11299896" y="995000"/>
                </a:cubicBezTo>
                <a:cubicBezTo>
                  <a:pt x="11299343" y="997010"/>
                  <a:pt x="11298388" y="998719"/>
                  <a:pt x="11297081" y="1000126"/>
                </a:cubicBezTo>
                <a:cubicBezTo>
                  <a:pt x="11295774" y="1001584"/>
                  <a:pt x="11293915" y="1002739"/>
                  <a:pt x="11291553" y="1003594"/>
                </a:cubicBezTo>
                <a:cubicBezTo>
                  <a:pt x="11289190" y="1004448"/>
                  <a:pt x="11286225" y="1004850"/>
                  <a:pt x="11282607" y="1004850"/>
                </a:cubicBezTo>
                <a:cubicBezTo>
                  <a:pt x="11278837" y="1004850"/>
                  <a:pt x="11275068" y="1004348"/>
                  <a:pt x="11271298" y="1003393"/>
                </a:cubicBezTo>
                <a:cubicBezTo>
                  <a:pt x="11267529" y="1002438"/>
                  <a:pt x="11264765" y="1001634"/>
                  <a:pt x="11263056" y="1000981"/>
                </a:cubicBezTo>
                <a:lnTo>
                  <a:pt x="11262503" y="1000981"/>
                </a:lnTo>
                <a:lnTo>
                  <a:pt x="11262503" y="1011435"/>
                </a:lnTo>
                <a:cubicBezTo>
                  <a:pt x="11265619" y="1012239"/>
                  <a:pt x="11268735" y="1012892"/>
                  <a:pt x="11271901" y="1013344"/>
                </a:cubicBezTo>
                <a:cubicBezTo>
                  <a:pt x="11275068" y="1013796"/>
                  <a:pt x="11278334" y="1013998"/>
                  <a:pt x="11281702" y="1013998"/>
                </a:cubicBezTo>
                <a:cubicBezTo>
                  <a:pt x="11291804" y="1013998"/>
                  <a:pt x="11299242" y="1011585"/>
                  <a:pt x="11304117" y="1006761"/>
                </a:cubicBezTo>
                <a:cubicBezTo>
                  <a:pt x="11308993" y="1001935"/>
                  <a:pt x="11311405" y="994397"/>
                  <a:pt x="11311405" y="984093"/>
                </a:cubicBezTo>
                <a:lnTo>
                  <a:pt x="11311354" y="984093"/>
                </a:lnTo>
                <a:lnTo>
                  <a:pt x="11311354" y="930316"/>
                </a:lnTo>
                <a:lnTo>
                  <a:pt x="11301403" y="930316"/>
                </a:lnTo>
                <a:lnTo>
                  <a:pt x="11300750" y="932929"/>
                </a:lnTo>
                <a:cubicBezTo>
                  <a:pt x="11297986" y="931522"/>
                  <a:pt x="11295372" y="930416"/>
                  <a:pt x="11292910" y="929713"/>
                </a:cubicBezTo>
                <a:cubicBezTo>
                  <a:pt x="11290447" y="929009"/>
                  <a:pt x="11287431" y="928657"/>
                  <a:pt x="11283762" y="928657"/>
                </a:cubicBezTo>
                <a:close/>
                <a:moveTo>
                  <a:pt x="11218877" y="928657"/>
                </a:moveTo>
                <a:cubicBezTo>
                  <a:pt x="11215157" y="928657"/>
                  <a:pt x="11211539" y="929411"/>
                  <a:pt x="11208021" y="930869"/>
                </a:cubicBezTo>
                <a:cubicBezTo>
                  <a:pt x="11204502" y="932326"/>
                  <a:pt x="11201085" y="934387"/>
                  <a:pt x="11197768" y="937051"/>
                </a:cubicBezTo>
                <a:lnTo>
                  <a:pt x="11197768" y="930316"/>
                </a:lnTo>
                <a:lnTo>
                  <a:pt x="11187163" y="930316"/>
                </a:lnTo>
                <a:lnTo>
                  <a:pt x="11187163" y="991080"/>
                </a:lnTo>
                <a:lnTo>
                  <a:pt x="11197768" y="991080"/>
                </a:lnTo>
                <a:lnTo>
                  <a:pt x="11197768" y="945746"/>
                </a:lnTo>
                <a:cubicBezTo>
                  <a:pt x="11200683" y="943584"/>
                  <a:pt x="11203699" y="941825"/>
                  <a:pt x="11206865" y="940468"/>
                </a:cubicBezTo>
                <a:cubicBezTo>
                  <a:pt x="11210031" y="939111"/>
                  <a:pt x="11213047" y="938407"/>
                  <a:pt x="11215962" y="938407"/>
                </a:cubicBezTo>
                <a:cubicBezTo>
                  <a:pt x="11218776" y="938407"/>
                  <a:pt x="11221088" y="938759"/>
                  <a:pt x="11222847" y="939513"/>
                </a:cubicBezTo>
                <a:cubicBezTo>
                  <a:pt x="11224606" y="940217"/>
                  <a:pt x="11225963" y="941373"/>
                  <a:pt x="11226918" y="942881"/>
                </a:cubicBezTo>
                <a:cubicBezTo>
                  <a:pt x="11227823" y="944238"/>
                  <a:pt x="11228426" y="946148"/>
                  <a:pt x="11228777" y="948610"/>
                </a:cubicBezTo>
                <a:cubicBezTo>
                  <a:pt x="11229129" y="951023"/>
                  <a:pt x="11229280" y="953636"/>
                  <a:pt x="11229280" y="956451"/>
                </a:cubicBezTo>
                <a:lnTo>
                  <a:pt x="11229280" y="991030"/>
                </a:lnTo>
                <a:lnTo>
                  <a:pt x="11239834" y="991030"/>
                </a:lnTo>
                <a:lnTo>
                  <a:pt x="11239834" y="951676"/>
                </a:lnTo>
                <a:cubicBezTo>
                  <a:pt x="11239834" y="944238"/>
                  <a:pt x="11238026" y="938558"/>
                  <a:pt x="11234457" y="934588"/>
                </a:cubicBezTo>
                <a:cubicBezTo>
                  <a:pt x="11230889" y="930618"/>
                  <a:pt x="11225712" y="928657"/>
                  <a:pt x="11218877" y="928657"/>
                </a:cubicBezTo>
                <a:close/>
                <a:moveTo>
                  <a:pt x="10863744" y="928657"/>
                </a:moveTo>
                <a:cubicBezTo>
                  <a:pt x="10860025" y="928657"/>
                  <a:pt x="10856355" y="929411"/>
                  <a:pt x="10852838" y="930869"/>
                </a:cubicBezTo>
                <a:cubicBezTo>
                  <a:pt x="10849319" y="932326"/>
                  <a:pt x="10845902" y="934387"/>
                  <a:pt x="10842585" y="937051"/>
                </a:cubicBezTo>
                <a:lnTo>
                  <a:pt x="10842585" y="930316"/>
                </a:lnTo>
                <a:lnTo>
                  <a:pt x="10831980" y="930316"/>
                </a:lnTo>
                <a:lnTo>
                  <a:pt x="10831980" y="991080"/>
                </a:lnTo>
                <a:lnTo>
                  <a:pt x="10842585" y="991080"/>
                </a:lnTo>
                <a:lnTo>
                  <a:pt x="10842585" y="945746"/>
                </a:lnTo>
                <a:cubicBezTo>
                  <a:pt x="10845500" y="943584"/>
                  <a:pt x="10848515" y="941825"/>
                  <a:pt x="10851682" y="940468"/>
                </a:cubicBezTo>
                <a:cubicBezTo>
                  <a:pt x="10854848" y="939111"/>
                  <a:pt x="10857864" y="938407"/>
                  <a:pt x="10860778" y="938407"/>
                </a:cubicBezTo>
                <a:cubicBezTo>
                  <a:pt x="10863593" y="938407"/>
                  <a:pt x="10865905" y="938759"/>
                  <a:pt x="10867664" y="939513"/>
                </a:cubicBezTo>
                <a:cubicBezTo>
                  <a:pt x="10869423" y="940217"/>
                  <a:pt x="10870780" y="941373"/>
                  <a:pt x="10871735" y="942881"/>
                </a:cubicBezTo>
                <a:cubicBezTo>
                  <a:pt x="10872640" y="944238"/>
                  <a:pt x="10873243" y="946148"/>
                  <a:pt x="10873594" y="948610"/>
                </a:cubicBezTo>
                <a:cubicBezTo>
                  <a:pt x="10873946" y="951023"/>
                  <a:pt x="10874097" y="953636"/>
                  <a:pt x="10874097" y="956451"/>
                </a:cubicBezTo>
                <a:lnTo>
                  <a:pt x="10874097" y="991030"/>
                </a:lnTo>
                <a:lnTo>
                  <a:pt x="10884702" y="991030"/>
                </a:lnTo>
                <a:lnTo>
                  <a:pt x="10884702" y="951676"/>
                </a:lnTo>
                <a:cubicBezTo>
                  <a:pt x="10884702" y="944238"/>
                  <a:pt x="10882892" y="938558"/>
                  <a:pt x="10879324" y="934588"/>
                </a:cubicBezTo>
                <a:cubicBezTo>
                  <a:pt x="10875756" y="930618"/>
                  <a:pt x="10870579" y="928657"/>
                  <a:pt x="10863744" y="928657"/>
                </a:cubicBezTo>
                <a:close/>
                <a:moveTo>
                  <a:pt x="10790617" y="928657"/>
                </a:moveTo>
                <a:cubicBezTo>
                  <a:pt x="10786897" y="928657"/>
                  <a:pt x="10783228" y="929411"/>
                  <a:pt x="10779711" y="930869"/>
                </a:cubicBezTo>
                <a:cubicBezTo>
                  <a:pt x="10776192" y="932326"/>
                  <a:pt x="10772775" y="934387"/>
                  <a:pt x="10769458" y="937051"/>
                </a:cubicBezTo>
                <a:lnTo>
                  <a:pt x="10769458" y="930316"/>
                </a:lnTo>
                <a:lnTo>
                  <a:pt x="10758853" y="930316"/>
                </a:lnTo>
                <a:lnTo>
                  <a:pt x="10758853" y="991080"/>
                </a:lnTo>
                <a:lnTo>
                  <a:pt x="10769458" y="991080"/>
                </a:lnTo>
                <a:lnTo>
                  <a:pt x="10769458" y="945746"/>
                </a:lnTo>
                <a:cubicBezTo>
                  <a:pt x="10772373" y="943584"/>
                  <a:pt x="10775388" y="941825"/>
                  <a:pt x="10778555" y="940468"/>
                </a:cubicBezTo>
                <a:cubicBezTo>
                  <a:pt x="10781721" y="939111"/>
                  <a:pt x="10784737" y="938407"/>
                  <a:pt x="10787651" y="938407"/>
                </a:cubicBezTo>
                <a:cubicBezTo>
                  <a:pt x="10790466" y="938407"/>
                  <a:pt x="10792778" y="938759"/>
                  <a:pt x="10794537" y="939513"/>
                </a:cubicBezTo>
                <a:cubicBezTo>
                  <a:pt x="10796296" y="940217"/>
                  <a:pt x="10797653" y="941373"/>
                  <a:pt x="10798608" y="942881"/>
                </a:cubicBezTo>
                <a:cubicBezTo>
                  <a:pt x="10799512" y="944238"/>
                  <a:pt x="10800116" y="946148"/>
                  <a:pt x="10800467" y="948610"/>
                </a:cubicBezTo>
                <a:cubicBezTo>
                  <a:pt x="10800819" y="951023"/>
                  <a:pt x="10800970" y="953636"/>
                  <a:pt x="10800970" y="956451"/>
                </a:cubicBezTo>
                <a:lnTo>
                  <a:pt x="10800970" y="991030"/>
                </a:lnTo>
                <a:lnTo>
                  <a:pt x="10811575" y="991030"/>
                </a:lnTo>
                <a:lnTo>
                  <a:pt x="10811575" y="951676"/>
                </a:lnTo>
                <a:cubicBezTo>
                  <a:pt x="10811575" y="944238"/>
                  <a:pt x="10809765" y="938558"/>
                  <a:pt x="10806197" y="934588"/>
                </a:cubicBezTo>
                <a:cubicBezTo>
                  <a:pt x="10802629" y="930618"/>
                  <a:pt x="10797452" y="928657"/>
                  <a:pt x="10790617" y="928657"/>
                </a:cubicBezTo>
                <a:close/>
                <a:moveTo>
                  <a:pt x="11373124" y="912926"/>
                </a:moveTo>
                <a:lnTo>
                  <a:pt x="11373124" y="930366"/>
                </a:lnTo>
                <a:lnTo>
                  <a:pt x="11365987" y="930366"/>
                </a:lnTo>
                <a:lnTo>
                  <a:pt x="11365987" y="938961"/>
                </a:lnTo>
                <a:lnTo>
                  <a:pt x="11373124" y="938961"/>
                </a:lnTo>
                <a:lnTo>
                  <a:pt x="11373124" y="971227"/>
                </a:lnTo>
                <a:cubicBezTo>
                  <a:pt x="11373124" y="978565"/>
                  <a:pt x="11374783" y="983943"/>
                  <a:pt x="11378150" y="987260"/>
                </a:cubicBezTo>
                <a:cubicBezTo>
                  <a:pt x="11381518" y="990577"/>
                  <a:pt x="11386392" y="992235"/>
                  <a:pt x="11392826" y="992235"/>
                </a:cubicBezTo>
                <a:cubicBezTo>
                  <a:pt x="11394686" y="992235"/>
                  <a:pt x="11396746" y="992035"/>
                  <a:pt x="11399108" y="991733"/>
                </a:cubicBezTo>
                <a:cubicBezTo>
                  <a:pt x="11401470" y="991381"/>
                  <a:pt x="11403632" y="990979"/>
                  <a:pt x="11405642" y="990477"/>
                </a:cubicBezTo>
                <a:lnTo>
                  <a:pt x="11405642" y="981329"/>
                </a:lnTo>
                <a:lnTo>
                  <a:pt x="11405090" y="981329"/>
                </a:lnTo>
                <a:cubicBezTo>
                  <a:pt x="11404235" y="981631"/>
                  <a:pt x="11402878" y="982033"/>
                  <a:pt x="11401019" y="982535"/>
                </a:cubicBezTo>
                <a:cubicBezTo>
                  <a:pt x="11399108" y="983038"/>
                  <a:pt x="11397349" y="983289"/>
                  <a:pt x="11395590" y="983289"/>
                </a:cubicBezTo>
                <a:cubicBezTo>
                  <a:pt x="11392625" y="983289"/>
                  <a:pt x="11390413" y="982937"/>
                  <a:pt x="11388956" y="982284"/>
                </a:cubicBezTo>
                <a:cubicBezTo>
                  <a:pt x="11387498" y="981631"/>
                  <a:pt x="11386392" y="980575"/>
                  <a:pt x="11385538" y="979118"/>
                </a:cubicBezTo>
                <a:cubicBezTo>
                  <a:pt x="11384634" y="977560"/>
                  <a:pt x="11384131" y="975901"/>
                  <a:pt x="11383980" y="974092"/>
                </a:cubicBezTo>
                <a:cubicBezTo>
                  <a:pt x="11383829" y="972282"/>
                  <a:pt x="11383729" y="969770"/>
                  <a:pt x="11383729" y="966603"/>
                </a:cubicBezTo>
                <a:lnTo>
                  <a:pt x="11383729" y="938961"/>
                </a:lnTo>
                <a:lnTo>
                  <a:pt x="11405642" y="938961"/>
                </a:lnTo>
                <a:lnTo>
                  <a:pt x="11405642" y="930366"/>
                </a:lnTo>
                <a:lnTo>
                  <a:pt x="11383729" y="930366"/>
                </a:lnTo>
                <a:lnTo>
                  <a:pt x="11383729" y="912926"/>
                </a:lnTo>
                <a:close/>
                <a:moveTo>
                  <a:pt x="11110166" y="912926"/>
                </a:moveTo>
                <a:lnTo>
                  <a:pt x="11110166" y="930366"/>
                </a:lnTo>
                <a:lnTo>
                  <a:pt x="11102979" y="930366"/>
                </a:lnTo>
                <a:lnTo>
                  <a:pt x="11102979" y="938961"/>
                </a:lnTo>
                <a:lnTo>
                  <a:pt x="11110166" y="938961"/>
                </a:lnTo>
                <a:lnTo>
                  <a:pt x="11110166" y="971227"/>
                </a:lnTo>
                <a:cubicBezTo>
                  <a:pt x="11110166" y="978565"/>
                  <a:pt x="11111875" y="983943"/>
                  <a:pt x="11115192" y="987260"/>
                </a:cubicBezTo>
                <a:cubicBezTo>
                  <a:pt x="11118560" y="990577"/>
                  <a:pt x="11123435" y="992235"/>
                  <a:pt x="11129868" y="992235"/>
                </a:cubicBezTo>
                <a:cubicBezTo>
                  <a:pt x="11131678" y="992235"/>
                  <a:pt x="11133788" y="992035"/>
                  <a:pt x="11136151" y="991733"/>
                </a:cubicBezTo>
                <a:cubicBezTo>
                  <a:pt x="11138463" y="991381"/>
                  <a:pt x="11140674" y="990979"/>
                  <a:pt x="11142634" y="990477"/>
                </a:cubicBezTo>
                <a:lnTo>
                  <a:pt x="11142685" y="990477"/>
                </a:lnTo>
                <a:lnTo>
                  <a:pt x="11142685" y="981329"/>
                </a:lnTo>
                <a:lnTo>
                  <a:pt x="11142132" y="981329"/>
                </a:lnTo>
                <a:cubicBezTo>
                  <a:pt x="11141277" y="981631"/>
                  <a:pt x="11139920" y="982033"/>
                  <a:pt x="11138061" y="982535"/>
                </a:cubicBezTo>
                <a:cubicBezTo>
                  <a:pt x="11136151" y="983038"/>
                  <a:pt x="11134341" y="983289"/>
                  <a:pt x="11132633" y="983289"/>
                </a:cubicBezTo>
                <a:cubicBezTo>
                  <a:pt x="11129667" y="983289"/>
                  <a:pt x="11127456" y="982937"/>
                  <a:pt x="11125998" y="982284"/>
                </a:cubicBezTo>
                <a:cubicBezTo>
                  <a:pt x="11124541" y="981631"/>
                  <a:pt x="11123385" y="980575"/>
                  <a:pt x="11122581" y="979118"/>
                </a:cubicBezTo>
                <a:cubicBezTo>
                  <a:pt x="11121676" y="977560"/>
                  <a:pt x="11121173" y="975901"/>
                  <a:pt x="11121022" y="974092"/>
                </a:cubicBezTo>
                <a:cubicBezTo>
                  <a:pt x="11120872" y="972282"/>
                  <a:pt x="11120771" y="969770"/>
                  <a:pt x="11120771" y="966603"/>
                </a:cubicBezTo>
                <a:lnTo>
                  <a:pt x="11120771" y="938961"/>
                </a:lnTo>
                <a:lnTo>
                  <a:pt x="11142634" y="938961"/>
                </a:lnTo>
                <a:lnTo>
                  <a:pt x="11142634" y="930366"/>
                </a:lnTo>
                <a:lnTo>
                  <a:pt x="11120771" y="930366"/>
                </a:lnTo>
                <a:lnTo>
                  <a:pt x="11120771" y="912926"/>
                </a:lnTo>
                <a:close/>
                <a:moveTo>
                  <a:pt x="11154897" y="909559"/>
                </a:moveTo>
                <a:lnTo>
                  <a:pt x="11154897" y="920164"/>
                </a:lnTo>
                <a:lnTo>
                  <a:pt x="11166859" y="920164"/>
                </a:lnTo>
                <a:lnTo>
                  <a:pt x="11166859" y="909559"/>
                </a:lnTo>
                <a:close/>
                <a:moveTo>
                  <a:pt x="10726636" y="909559"/>
                </a:moveTo>
                <a:lnTo>
                  <a:pt x="10726636" y="920164"/>
                </a:lnTo>
                <a:lnTo>
                  <a:pt x="10738598" y="920164"/>
                </a:lnTo>
                <a:lnTo>
                  <a:pt x="10738598" y="909559"/>
                </a:lnTo>
                <a:close/>
                <a:moveTo>
                  <a:pt x="8383842" y="887746"/>
                </a:moveTo>
                <a:lnTo>
                  <a:pt x="8383842" y="931422"/>
                </a:lnTo>
                <a:lnTo>
                  <a:pt x="8360220" y="931422"/>
                </a:lnTo>
                <a:lnTo>
                  <a:pt x="8360220" y="966654"/>
                </a:lnTo>
                <a:lnTo>
                  <a:pt x="8383842" y="966654"/>
                </a:lnTo>
                <a:lnTo>
                  <a:pt x="8383842" y="1064861"/>
                </a:lnTo>
                <a:cubicBezTo>
                  <a:pt x="8383842" y="1087478"/>
                  <a:pt x="8388064" y="1103058"/>
                  <a:pt x="8396508" y="1111653"/>
                </a:cubicBezTo>
                <a:cubicBezTo>
                  <a:pt x="8404951" y="1120247"/>
                  <a:pt x="8422642" y="1124519"/>
                  <a:pt x="8449631" y="1124519"/>
                </a:cubicBezTo>
                <a:cubicBezTo>
                  <a:pt x="8475515" y="1124519"/>
                  <a:pt x="8492855" y="1118588"/>
                  <a:pt x="8501650" y="1106677"/>
                </a:cubicBezTo>
                <a:cubicBezTo>
                  <a:pt x="8509139" y="1096525"/>
                  <a:pt x="8512908" y="1077375"/>
                  <a:pt x="8512908" y="1049230"/>
                </a:cubicBezTo>
                <a:lnTo>
                  <a:pt x="8472550" y="1049230"/>
                </a:lnTo>
                <a:lnTo>
                  <a:pt x="8472550" y="1061192"/>
                </a:lnTo>
                <a:cubicBezTo>
                  <a:pt x="8472550" y="1080040"/>
                  <a:pt x="8464860" y="1089488"/>
                  <a:pt x="8449581" y="1089488"/>
                </a:cubicBezTo>
                <a:cubicBezTo>
                  <a:pt x="8443751" y="1089488"/>
                  <a:pt x="8439429" y="1088785"/>
                  <a:pt x="8436664" y="1087427"/>
                </a:cubicBezTo>
                <a:cubicBezTo>
                  <a:pt x="8431890" y="1085116"/>
                  <a:pt x="8429528" y="1077828"/>
                  <a:pt x="8429528" y="1065514"/>
                </a:cubicBezTo>
                <a:lnTo>
                  <a:pt x="8429528" y="966654"/>
                </a:lnTo>
                <a:lnTo>
                  <a:pt x="8503158" y="966654"/>
                </a:lnTo>
                <a:lnTo>
                  <a:pt x="8503158" y="931422"/>
                </a:lnTo>
                <a:lnTo>
                  <a:pt x="8429578" y="931422"/>
                </a:lnTo>
                <a:lnTo>
                  <a:pt x="8429578" y="887746"/>
                </a:lnTo>
                <a:close/>
                <a:moveTo>
                  <a:pt x="9763766" y="849599"/>
                </a:moveTo>
                <a:lnTo>
                  <a:pt x="9763766" y="1122258"/>
                </a:lnTo>
                <a:lnTo>
                  <a:pt x="9809452" y="1122258"/>
                </a:lnTo>
                <a:lnTo>
                  <a:pt x="9809452" y="849599"/>
                </a:lnTo>
                <a:close/>
                <a:moveTo>
                  <a:pt x="9116725" y="849599"/>
                </a:moveTo>
                <a:lnTo>
                  <a:pt x="9116725" y="1122258"/>
                </a:lnTo>
                <a:lnTo>
                  <a:pt x="9162863" y="1122258"/>
                </a:lnTo>
                <a:lnTo>
                  <a:pt x="9162863" y="1015054"/>
                </a:lnTo>
                <a:cubicBezTo>
                  <a:pt x="9162863" y="994850"/>
                  <a:pt x="9166381" y="981380"/>
                  <a:pt x="9173418" y="974645"/>
                </a:cubicBezTo>
                <a:cubicBezTo>
                  <a:pt x="9179901" y="966956"/>
                  <a:pt x="9191561" y="963337"/>
                  <a:pt x="9208298" y="963739"/>
                </a:cubicBezTo>
                <a:cubicBezTo>
                  <a:pt x="9221064" y="964040"/>
                  <a:pt x="9230060" y="966252"/>
                  <a:pt x="9235186" y="970323"/>
                </a:cubicBezTo>
                <a:cubicBezTo>
                  <a:pt x="9238654" y="973087"/>
                  <a:pt x="9240916" y="976957"/>
                  <a:pt x="9241971" y="981883"/>
                </a:cubicBezTo>
                <a:cubicBezTo>
                  <a:pt x="9243027" y="986808"/>
                  <a:pt x="9243530" y="993141"/>
                  <a:pt x="9243530" y="1000830"/>
                </a:cubicBezTo>
                <a:lnTo>
                  <a:pt x="9243530" y="1122258"/>
                </a:lnTo>
                <a:lnTo>
                  <a:pt x="9289768" y="1122258"/>
                </a:lnTo>
                <a:lnTo>
                  <a:pt x="9289818" y="1122258"/>
                </a:lnTo>
                <a:lnTo>
                  <a:pt x="9289818" y="995000"/>
                </a:lnTo>
                <a:cubicBezTo>
                  <a:pt x="9289818" y="971077"/>
                  <a:pt x="9284591" y="954139"/>
                  <a:pt x="9274137" y="944188"/>
                </a:cubicBezTo>
                <a:cubicBezTo>
                  <a:pt x="9263684" y="934186"/>
                  <a:pt x="9247048" y="929210"/>
                  <a:pt x="9224280" y="929210"/>
                </a:cubicBezTo>
                <a:cubicBezTo>
                  <a:pt x="9214731" y="929210"/>
                  <a:pt x="9206388" y="929814"/>
                  <a:pt x="9199251" y="930920"/>
                </a:cubicBezTo>
                <a:cubicBezTo>
                  <a:pt x="9181811" y="933633"/>
                  <a:pt x="9170000" y="943484"/>
                  <a:pt x="9163919" y="960472"/>
                </a:cubicBezTo>
                <a:lnTo>
                  <a:pt x="9162863" y="960472"/>
                </a:lnTo>
                <a:lnTo>
                  <a:pt x="9162863" y="849599"/>
                </a:lnTo>
                <a:close/>
                <a:moveTo>
                  <a:pt x="10573395" y="775617"/>
                </a:moveTo>
                <a:lnTo>
                  <a:pt x="10573395" y="1228657"/>
                </a:lnTo>
                <a:lnTo>
                  <a:pt x="10582825" y="1228657"/>
                </a:lnTo>
                <a:lnTo>
                  <a:pt x="10582825" y="775617"/>
                </a:lnTo>
                <a:close/>
                <a:moveTo>
                  <a:pt x="12189422" y="0"/>
                </a:moveTo>
                <a:cubicBezTo>
                  <a:pt x="12189544" y="1347"/>
                  <a:pt x="12189666" y="2694"/>
                  <a:pt x="12189666" y="3917"/>
                </a:cubicBezTo>
                <a:cubicBezTo>
                  <a:pt x="12189666" y="482172"/>
                  <a:pt x="12189666" y="960303"/>
                  <a:pt x="12189666" y="1438558"/>
                </a:cubicBezTo>
                <a:cubicBezTo>
                  <a:pt x="12189666" y="1443576"/>
                  <a:pt x="12188809" y="1448596"/>
                  <a:pt x="12188197" y="1454961"/>
                </a:cubicBezTo>
                <a:cubicBezTo>
                  <a:pt x="8124198" y="1454594"/>
                  <a:pt x="4062163" y="1454594"/>
                  <a:pt x="0" y="1454594"/>
                </a:cubicBezTo>
                <a:cubicBezTo>
                  <a:pt x="0" y="1167176"/>
                  <a:pt x="0" y="879636"/>
                  <a:pt x="0" y="592218"/>
                </a:cubicBezTo>
                <a:cubicBezTo>
                  <a:pt x="28767" y="594789"/>
                  <a:pt x="57655" y="597604"/>
                  <a:pt x="86422" y="600053"/>
                </a:cubicBezTo>
                <a:cubicBezTo>
                  <a:pt x="132325" y="604092"/>
                  <a:pt x="178106" y="608499"/>
                  <a:pt x="224133" y="611681"/>
                </a:cubicBezTo>
                <a:cubicBezTo>
                  <a:pt x="274810" y="615108"/>
                  <a:pt x="325488" y="617434"/>
                  <a:pt x="376165" y="620004"/>
                </a:cubicBezTo>
                <a:cubicBezTo>
                  <a:pt x="404442" y="621473"/>
                  <a:pt x="432841" y="622453"/>
                  <a:pt x="461118" y="624045"/>
                </a:cubicBezTo>
                <a:cubicBezTo>
                  <a:pt x="506532" y="626493"/>
                  <a:pt x="551823" y="630287"/>
                  <a:pt x="597237" y="631634"/>
                </a:cubicBezTo>
                <a:cubicBezTo>
                  <a:pt x="642038" y="632858"/>
                  <a:pt x="686719" y="634939"/>
                  <a:pt x="731520" y="638978"/>
                </a:cubicBezTo>
                <a:cubicBezTo>
                  <a:pt x="800437" y="645099"/>
                  <a:pt x="869843" y="645344"/>
                  <a:pt x="939126" y="647792"/>
                </a:cubicBezTo>
                <a:cubicBezTo>
                  <a:pt x="983315" y="649383"/>
                  <a:pt x="1027506" y="650362"/>
                  <a:pt x="1071818" y="651831"/>
                </a:cubicBezTo>
                <a:cubicBezTo>
                  <a:pt x="1110132" y="653056"/>
                  <a:pt x="1148324" y="654525"/>
                  <a:pt x="1186639" y="655748"/>
                </a:cubicBezTo>
                <a:cubicBezTo>
                  <a:pt x="1230829" y="657217"/>
                  <a:pt x="1275018" y="658686"/>
                  <a:pt x="1319331" y="659665"/>
                </a:cubicBezTo>
                <a:cubicBezTo>
                  <a:pt x="1389349" y="661257"/>
                  <a:pt x="1459368" y="662359"/>
                  <a:pt x="1529508" y="663706"/>
                </a:cubicBezTo>
                <a:cubicBezTo>
                  <a:pt x="1598179" y="665051"/>
                  <a:pt x="1666973" y="666398"/>
                  <a:pt x="1735646" y="667623"/>
                </a:cubicBezTo>
                <a:cubicBezTo>
                  <a:pt x="1804317" y="668968"/>
                  <a:pt x="1873112" y="671540"/>
                  <a:pt x="1941784" y="671294"/>
                </a:cubicBezTo>
                <a:cubicBezTo>
                  <a:pt x="2207170" y="670561"/>
                  <a:pt x="2472554" y="669336"/>
                  <a:pt x="2737938" y="667745"/>
                </a:cubicBezTo>
                <a:cubicBezTo>
                  <a:pt x="2863652" y="667010"/>
                  <a:pt x="2989243" y="665051"/>
                  <a:pt x="3114959" y="663706"/>
                </a:cubicBezTo>
                <a:cubicBezTo>
                  <a:pt x="3120223" y="663706"/>
                  <a:pt x="3125609" y="664072"/>
                  <a:pt x="3130872" y="663460"/>
                </a:cubicBezTo>
                <a:cubicBezTo>
                  <a:pt x="3133933" y="663093"/>
                  <a:pt x="3136747" y="661257"/>
                  <a:pt x="3139808" y="660033"/>
                </a:cubicBezTo>
                <a:cubicBezTo>
                  <a:pt x="3146418" y="659665"/>
                  <a:pt x="3153028" y="659053"/>
                  <a:pt x="3159638" y="659175"/>
                </a:cubicBezTo>
                <a:cubicBezTo>
                  <a:pt x="3241776" y="660155"/>
                  <a:pt x="3323790" y="661502"/>
                  <a:pt x="3405928" y="662359"/>
                </a:cubicBezTo>
                <a:cubicBezTo>
                  <a:pt x="3595908" y="664439"/>
                  <a:pt x="3786007" y="667499"/>
                  <a:pt x="3975987" y="667745"/>
                </a:cubicBezTo>
                <a:cubicBezTo>
                  <a:pt x="4168049" y="667989"/>
                  <a:pt x="4359983" y="665664"/>
                  <a:pt x="4552044" y="664072"/>
                </a:cubicBezTo>
                <a:cubicBezTo>
                  <a:pt x="4677880" y="663093"/>
                  <a:pt x="4803595" y="661991"/>
                  <a:pt x="4929431" y="660033"/>
                </a:cubicBezTo>
                <a:cubicBezTo>
                  <a:pt x="5154543" y="656483"/>
                  <a:pt x="5379534" y="652198"/>
                  <a:pt x="5604645" y="648159"/>
                </a:cubicBezTo>
                <a:cubicBezTo>
                  <a:pt x="5695961" y="646568"/>
                  <a:pt x="5787278" y="644976"/>
                  <a:pt x="5878716" y="643385"/>
                </a:cubicBezTo>
                <a:cubicBezTo>
                  <a:pt x="5887286" y="643263"/>
                  <a:pt x="5895854" y="642528"/>
                  <a:pt x="5904546" y="642161"/>
                </a:cubicBezTo>
                <a:cubicBezTo>
                  <a:pt x="5978603" y="638856"/>
                  <a:pt x="6052539" y="635183"/>
                  <a:pt x="6126595" y="632369"/>
                </a:cubicBezTo>
                <a:cubicBezTo>
                  <a:pt x="6205917" y="629308"/>
                  <a:pt x="6285360" y="627227"/>
                  <a:pt x="6364682" y="624411"/>
                </a:cubicBezTo>
                <a:cubicBezTo>
                  <a:pt x="6469097" y="620617"/>
                  <a:pt x="6573635" y="616822"/>
                  <a:pt x="6678050" y="612416"/>
                </a:cubicBezTo>
                <a:cubicBezTo>
                  <a:pt x="6767288" y="608621"/>
                  <a:pt x="6856401" y="604214"/>
                  <a:pt x="6945515" y="599929"/>
                </a:cubicBezTo>
                <a:cubicBezTo>
                  <a:pt x="7025448" y="596135"/>
                  <a:pt x="7105383" y="591973"/>
                  <a:pt x="7185316" y="588178"/>
                </a:cubicBezTo>
                <a:cubicBezTo>
                  <a:pt x="7248112" y="585240"/>
                  <a:pt x="7310908" y="582792"/>
                  <a:pt x="7373581" y="579732"/>
                </a:cubicBezTo>
                <a:cubicBezTo>
                  <a:pt x="7401247" y="578385"/>
                  <a:pt x="7428912" y="575815"/>
                  <a:pt x="7456698" y="573734"/>
                </a:cubicBezTo>
                <a:cubicBezTo>
                  <a:pt x="7496236" y="570796"/>
                  <a:pt x="7535652" y="567369"/>
                  <a:pt x="7575192" y="565043"/>
                </a:cubicBezTo>
                <a:cubicBezTo>
                  <a:pt x="7612770" y="562840"/>
                  <a:pt x="7650473" y="561983"/>
                  <a:pt x="7688175" y="559779"/>
                </a:cubicBezTo>
                <a:cubicBezTo>
                  <a:pt x="7775942" y="554760"/>
                  <a:pt x="7863709" y="549496"/>
                  <a:pt x="7951478" y="544110"/>
                </a:cubicBezTo>
                <a:cubicBezTo>
                  <a:pt x="7973878" y="542765"/>
                  <a:pt x="7996279" y="540806"/>
                  <a:pt x="8018681" y="538848"/>
                </a:cubicBezTo>
                <a:cubicBezTo>
                  <a:pt x="8054179" y="535787"/>
                  <a:pt x="8089678" y="531870"/>
                  <a:pt x="8125178" y="529299"/>
                </a:cubicBezTo>
                <a:cubicBezTo>
                  <a:pt x="8171938" y="525872"/>
                  <a:pt x="8218821" y="523913"/>
                  <a:pt x="8265581" y="520486"/>
                </a:cubicBezTo>
                <a:cubicBezTo>
                  <a:pt x="8328132" y="515835"/>
                  <a:pt x="8390684" y="510449"/>
                  <a:pt x="8453235" y="505429"/>
                </a:cubicBezTo>
                <a:cubicBezTo>
                  <a:pt x="8507218" y="501146"/>
                  <a:pt x="8561078" y="497105"/>
                  <a:pt x="8615060" y="492698"/>
                </a:cubicBezTo>
                <a:cubicBezTo>
                  <a:pt x="8690097" y="486457"/>
                  <a:pt x="8765134" y="480091"/>
                  <a:pt x="8840049" y="473603"/>
                </a:cubicBezTo>
                <a:cubicBezTo>
                  <a:pt x="8889992" y="469319"/>
                  <a:pt x="8939936" y="465035"/>
                  <a:pt x="8989756" y="460382"/>
                </a:cubicBezTo>
                <a:cubicBezTo>
                  <a:pt x="9054143" y="454385"/>
                  <a:pt x="9118531" y="448019"/>
                  <a:pt x="9182919" y="441776"/>
                </a:cubicBezTo>
                <a:cubicBezTo>
                  <a:pt x="9239962" y="436146"/>
                  <a:pt x="9297127" y="430270"/>
                  <a:pt x="9354169" y="424639"/>
                </a:cubicBezTo>
                <a:cubicBezTo>
                  <a:pt x="9408031" y="419376"/>
                  <a:pt x="9461889" y="414234"/>
                  <a:pt x="9515750" y="409092"/>
                </a:cubicBezTo>
                <a:cubicBezTo>
                  <a:pt x="9545987" y="406278"/>
                  <a:pt x="9576221" y="404074"/>
                  <a:pt x="9606456" y="400770"/>
                </a:cubicBezTo>
                <a:cubicBezTo>
                  <a:pt x="9649667" y="395996"/>
                  <a:pt x="9692755" y="390242"/>
                  <a:pt x="9735965" y="385346"/>
                </a:cubicBezTo>
                <a:cubicBezTo>
                  <a:pt x="9777952" y="380449"/>
                  <a:pt x="9819937" y="376165"/>
                  <a:pt x="9861802" y="371392"/>
                </a:cubicBezTo>
                <a:cubicBezTo>
                  <a:pt x="9900484" y="366985"/>
                  <a:pt x="9939043" y="362088"/>
                  <a:pt x="9977724" y="357436"/>
                </a:cubicBezTo>
                <a:cubicBezTo>
                  <a:pt x="10016284" y="352785"/>
                  <a:pt x="10054965" y="348379"/>
                  <a:pt x="10093525" y="343604"/>
                </a:cubicBezTo>
                <a:cubicBezTo>
                  <a:pt x="10139917" y="337851"/>
                  <a:pt x="10186310" y="331607"/>
                  <a:pt x="10232704" y="325732"/>
                </a:cubicBezTo>
                <a:cubicBezTo>
                  <a:pt x="10283748" y="319244"/>
                  <a:pt x="10334794" y="313247"/>
                  <a:pt x="10385715" y="306636"/>
                </a:cubicBezTo>
                <a:cubicBezTo>
                  <a:pt x="10428192" y="301250"/>
                  <a:pt x="10470668" y="295374"/>
                  <a:pt x="10513143" y="289622"/>
                </a:cubicBezTo>
                <a:cubicBezTo>
                  <a:pt x="10537993" y="286317"/>
                  <a:pt x="10562720" y="283133"/>
                  <a:pt x="10587569" y="279462"/>
                </a:cubicBezTo>
                <a:cubicBezTo>
                  <a:pt x="10624047" y="274076"/>
                  <a:pt x="10660403" y="268078"/>
                  <a:pt x="10696881" y="262814"/>
                </a:cubicBezTo>
                <a:cubicBezTo>
                  <a:pt x="10722342" y="259264"/>
                  <a:pt x="10748048" y="257306"/>
                  <a:pt x="10773509" y="253389"/>
                </a:cubicBezTo>
                <a:cubicBezTo>
                  <a:pt x="10828227" y="245065"/>
                  <a:pt x="10882821" y="235884"/>
                  <a:pt x="10937538" y="227315"/>
                </a:cubicBezTo>
                <a:cubicBezTo>
                  <a:pt x="11007802" y="216298"/>
                  <a:pt x="11078186" y="205770"/>
                  <a:pt x="11148450" y="194387"/>
                </a:cubicBezTo>
                <a:cubicBezTo>
                  <a:pt x="11217979" y="183125"/>
                  <a:pt x="11287384" y="171252"/>
                  <a:pt x="11356914" y="159500"/>
                </a:cubicBezTo>
                <a:cubicBezTo>
                  <a:pt x="11423137" y="148239"/>
                  <a:pt x="11489361" y="137099"/>
                  <a:pt x="11555584" y="125348"/>
                </a:cubicBezTo>
                <a:cubicBezTo>
                  <a:pt x="11608097" y="116045"/>
                  <a:pt x="11660367" y="105884"/>
                  <a:pt x="11712758" y="95847"/>
                </a:cubicBezTo>
                <a:cubicBezTo>
                  <a:pt x="11772983" y="84340"/>
                  <a:pt x="11833087" y="72712"/>
                  <a:pt x="11893190" y="60837"/>
                </a:cubicBezTo>
                <a:cubicBezTo>
                  <a:pt x="11948030" y="49943"/>
                  <a:pt x="12002869" y="38804"/>
                  <a:pt x="12057709" y="27542"/>
                </a:cubicBezTo>
                <a:cubicBezTo>
                  <a:pt x="12101653" y="18484"/>
                  <a:pt x="12145476" y="9181"/>
                  <a:pt x="12189422" y="0"/>
                </a:cubicBezTo>
                <a:close/>
              </a:path>
            </a:pathLst>
          </a:custGeom>
          <a:solidFill>
            <a:srgbClr val="DCDDDE">
              <a:alpha val="50196"/>
            </a:srgbClr>
          </a:solidFill>
        </p:spPr>
        <p:txBody>
          <a:bodyPr wrap="square">
            <a:noAutofit/>
          </a:bodyPr>
          <a:lstStyle/>
          <a:p>
            <a:pPr lvl="0"/>
            <a:r>
              <a:rPr lang="de-DE"/>
              <a:t> 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1354E82C-C944-48D9-B025-6F8D17B31D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67000" y="2707481"/>
            <a:ext cx="871537" cy="716893"/>
          </a:xfrm>
        </p:spPr>
        <p:txBody>
          <a:bodyPr anchor="ctr"/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#</a:t>
            </a:r>
          </a:p>
        </p:txBody>
      </p:sp>
      <p:sp>
        <p:nvSpPr>
          <p:cNvPr id="13" name="Bildplatzhalter 11">
            <a:extLst>
              <a:ext uri="{FF2B5EF4-FFF2-40B4-BE49-F238E27FC236}">
                <a16:creationId xmlns:a16="http://schemas.microsoft.com/office/drawing/2014/main" id="{A1C1D67D-9774-4530-8E07-F2474476563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549053" y="2751100"/>
            <a:ext cx="10800" cy="648000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1B32F20B-7B12-4F1A-98AE-14D2DD899B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3800" y="3588350"/>
            <a:ext cx="5457758" cy="514738"/>
          </a:xfrm>
          <a:solidFill>
            <a:schemeClr val="accent1"/>
          </a:solidFill>
        </p:spPr>
        <p:txBody>
          <a:bodyPr wrap="none" lIns="72000" tIns="72000" rIns="72000" bIns="72000" anchor="ctr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Untertitel; gegebenenfalls löschen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B5028909-E449-4262-B552-3740DF7EB08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4"/>
            <a:ext cx="12191992" cy="6857996"/>
          </a:xfrm>
          <a:custGeom>
            <a:avLst/>
            <a:gdLst>
              <a:gd name="connsiteX0" fmla="*/ 11350859 w 12191992"/>
              <a:gd name="connsiteY0" fmla="*/ 6506268 h 6857996"/>
              <a:gd name="connsiteX1" fmla="*/ 11350859 w 12191992"/>
              <a:gd name="connsiteY1" fmla="*/ 6523156 h 6857996"/>
              <a:gd name="connsiteX2" fmla="*/ 11342315 w 12191992"/>
              <a:gd name="connsiteY2" fmla="*/ 6528081 h 6857996"/>
              <a:gd name="connsiteX3" fmla="*/ 11332112 w 12191992"/>
              <a:gd name="connsiteY3" fmla="*/ 6530192 h 6857996"/>
              <a:gd name="connsiteX4" fmla="*/ 11322111 w 12191992"/>
              <a:gd name="connsiteY4" fmla="*/ 6527578 h 6857996"/>
              <a:gd name="connsiteX5" fmla="*/ 11318844 w 12191992"/>
              <a:gd name="connsiteY5" fmla="*/ 6519738 h 6857996"/>
              <a:gd name="connsiteX6" fmla="*/ 11321659 w 12191992"/>
              <a:gd name="connsiteY6" fmla="*/ 6512500 h 6857996"/>
              <a:gd name="connsiteX7" fmla="*/ 11329047 w 12191992"/>
              <a:gd name="connsiteY7" fmla="*/ 6508631 h 6857996"/>
              <a:gd name="connsiteX8" fmla="*/ 11339451 w 12191992"/>
              <a:gd name="connsiteY8" fmla="*/ 6507072 h 6857996"/>
              <a:gd name="connsiteX9" fmla="*/ 11350859 w 12191992"/>
              <a:gd name="connsiteY9" fmla="*/ 6506268 h 6857996"/>
              <a:gd name="connsiteX10" fmla="*/ 10858417 w 12191992"/>
              <a:gd name="connsiteY10" fmla="*/ 6506268 h 6857996"/>
              <a:gd name="connsiteX11" fmla="*/ 10858417 w 12191992"/>
              <a:gd name="connsiteY11" fmla="*/ 6523156 h 6857996"/>
              <a:gd name="connsiteX12" fmla="*/ 10849872 w 12191992"/>
              <a:gd name="connsiteY12" fmla="*/ 6528081 h 6857996"/>
              <a:gd name="connsiteX13" fmla="*/ 10839670 w 12191992"/>
              <a:gd name="connsiteY13" fmla="*/ 6530192 h 6857996"/>
              <a:gd name="connsiteX14" fmla="*/ 10829669 w 12191992"/>
              <a:gd name="connsiteY14" fmla="*/ 6527578 h 6857996"/>
              <a:gd name="connsiteX15" fmla="*/ 10826402 w 12191992"/>
              <a:gd name="connsiteY15" fmla="*/ 6519738 h 6857996"/>
              <a:gd name="connsiteX16" fmla="*/ 10829216 w 12191992"/>
              <a:gd name="connsiteY16" fmla="*/ 6512500 h 6857996"/>
              <a:gd name="connsiteX17" fmla="*/ 10836605 w 12191992"/>
              <a:gd name="connsiteY17" fmla="*/ 6508631 h 6857996"/>
              <a:gd name="connsiteX18" fmla="*/ 10847008 w 12191992"/>
              <a:gd name="connsiteY18" fmla="*/ 6507072 h 6857996"/>
              <a:gd name="connsiteX19" fmla="*/ 10858417 w 12191992"/>
              <a:gd name="connsiteY19" fmla="*/ 6506268 h 6857996"/>
              <a:gd name="connsiteX20" fmla="*/ 11113233 w 12191992"/>
              <a:gd name="connsiteY20" fmla="*/ 6495663 h 6857996"/>
              <a:gd name="connsiteX21" fmla="*/ 11140222 w 12191992"/>
              <a:gd name="connsiteY21" fmla="*/ 6520994 h 6857996"/>
              <a:gd name="connsiteX22" fmla="*/ 11131477 w 12191992"/>
              <a:gd name="connsiteY22" fmla="*/ 6528533 h 6857996"/>
              <a:gd name="connsiteX23" fmla="*/ 11121073 w 12191992"/>
              <a:gd name="connsiteY23" fmla="*/ 6530995 h 6857996"/>
              <a:gd name="connsiteX24" fmla="*/ 11107402 w 12191992"/>
              <a:gd name="connsiteY24" fmla="*/ 6526120 h 6857996"/>
              <a:gd name="connsiteX25" fmla="*/ 11102578 w 12191992"/>
              <a:gd name="connsiteY25" fmla="*/ 6513304 h 6857996"/>
              <a:gd name="connsiteX26" fmla="*/ 11103583 w 12191992"/>
              <a:gd name="connsiteY26" fmla="*/ 6506570 h 6857996"/>
              <a:gd name="connsiteX27" fmla="*/ 11106196 w 12191992"/>
              <a:gd name="connsiteY27" fmla="*/ 6501443 h 6857996"/>
              <a:gd name="connsiteX28" fmla="*/ 11109714 w 12191992"/>
              <a:gd name="connsiteY28" fmla="*/ 6497824 h 6857996"/>
              <a:gd name="connsiteX29" fmla="*/ 11113233 w 12191992"/>
              <a:gd name="connsiteY29" fmla="*/ 6495663 h 6857996"/>
              <a:gd name="connsiteX30" fmla="*/ 11543755 w 12191992"/>
              <a:gd name="connsiteY30" fmla="*/ 6485511 h 6857996"/>
              <a:gd name="connsiteX31" fmla="*/ 11555716 w 12191992"/>
              <a:gd name="connsiteY31" fmla="*/ 6490939 h 6857996"/>
              <a:gd name="connsiteX32" fmla="*/ 11559637 w 12191992"/>
              <a:gd name="connsiteY32" fmla="*/ 6507323 h 6857996"/>
              <a:gd name="connsiteX33" fmla="*/ 11554611 w 12191992"/>
              <a:gd name="connsiteY33" fmla="*/ 6524361 h 6857996"/>
              <a:gd name="connsiteX34" fmla="*/ 11540790 w 12191992"/>
              <a:gd name="connsiteY34" fmla="*/ 6530141 h 6857996"/>
              <a:gd name="connsiteX35" fmla="*/ 11533451 w 12191992"/>
              <a:gd name="connsiteY35" fmla="*/ 6529437 h 6857996"/>
              <a:gd name="connsiteX36" fmla="*/ 11525712 w 12191992"/>
              <a:gd name="connsiteY36" fmla="*/ 6526774 h 6857996"/>
              <a:gd name="connsiteX37" fmla="*/ 11525712 w 12191992"/>
              <a:gd name="connsiteY37" fmla="*/ 6492396 h 6857996"/>
              <a:gd name="connsiteX38" fmla="*/ 11534557 w 12191992"/>
              <a:gd name="connsiteY38" fmla="*/ 6487421 h 6857996"/>
              <a:gd name="connsiteX39" fmla="*/ 11543755 w 12191992"/>
              <a:gd name="connsiteY39" fmla="*/ 6485511 h 6857996"/>
              <a:gd name="connsiteX40" fmla="*/ 11611755 w 12191992"/>
              <a:gd name="connsiteY40" fmla="*/ 6484505 h 6857996"/>
              <a:gd name="connsiteX41" fmla="*/ 11625074 w 12191992"/>
              <a:gd name="connsiteY41" fmla="*/ 6490235 h 6857996"/>
              <a:gd name="connsiteX42" fmla="*/ 11629899 w 12191992"/>
              <a:gd name="connsiteY42" fmla="*/ 6507776 h 6857996"/>
              <a:gd name="connsiteX43" fmla="*/ 11625024 w 12191992"/>
              <a:gd name="connsiteY43" fmla="*/ 6525115 h 6857996"/>
              <a:gd name="connsiteX44" fmla="*/ 11611755 w 12191992"/>
              <a:gd name="connsiteY44" fmla="*/ 6530945 h 6857996"/>
              <a:gd name="connsiteX45" fmla="*/ 11598386 w 12191992"/>
              <a:gd name="connsiteY45" fmla="*/ 6525065 h 6857996"/>
              <a:gd name="connsiteX46" fmla="*/ 11593562 w 12191992"/>
              <a:gd name="connsiteY46" fmla="*/ 6507776 h 6857996"/>
              <a:gd name="connsiteX47" fmla="*/ 11598336 w 12191992"/>
              <a:gd name="connsiteY47" fmla="*/ 6490235 h 6857996"/>
              <a:gd name="connsiteX48" fmla="*/ 11611755 w 12191992"/>
              <a:gd name="connsiteY48" fmla="*/ 6484505 h 6857996"/>
              <a:gd name="connsiteX49" fmla="*/ 10889528 w 12191992"/>
              <a:gd name="connsiteY49" fmla="*/ 6477419 h 6857996"/>
              <a:gd name="connsiteX50" fmla="*/ 10889528 w 12191992"/>
              <a:gd name="connsiteY50" fmla="*/ 6538133 h 6857996"/>
              <a:gd name="connsiteX51" fmla="*/ 10900132 w 12191992"/>
              <a:gd name="connsiteY51" fmla="*/ 6538133 h 6857996"/>
              <a:gd name="connsiteX52" fmla="*/ 10900132 w 12191992"/>
              <a:gd name="connsiteY52" fmla="*/ 6477419 h 6857996"/>
              <a:gd name="connsiteX53" fmla="*/ 11688854 w 12191992"/>
              <a:gd name="connsiteY53" fmla="*/ 6477369 h 6857996"/>
              <a:gd name="connsiteX54" fmla="*/ 11679003 w 12191992"/>
              <a:gd name="connsiteY54" fmla="*/ 6479430 h 6857996"/>
              <a:gd name="connsiteX55" fmla="*/ 11667846 w 12191992"/>
              <a:gd name="connsiteY55" fmla="*/ 6486366 h 6857996"/>
              <a:gd name="connsiteX56" fmla="*/ 11667846 w 12191992"/>
              <a:gd name="connsiteY56" fmla="*/ 6477419 h 6857996"/>
              <a:gd name="connsiteX57" fmla="*/ 11657241 w 12191992"/>
              <a:gd name="connsiteY57" fmla="*/ 6477419 h 6857996"/>
              <a:gd name="connsiteX58" fmla="*/ 11657241 w 12191992"/>
              <a:gd name="connsiteY58" fmla="*/ 6538133 h 6857996"/>
              <a:gd name="connsiteX59" fmla="*/ 11667846 w 12191992"/>
              <a:gd name="connsiteY59" fmla="*/ 6538133 h 6857996"/>
              <a:gd name="connsiteX60" fmla="*/ 11667846 w 12191992"/>
              <a:gd name="connsiteY60" fmla="*/ 6495061 h 6857996"/>
              <a:gd name="connsiteX61" fmla="*/ 11676641 w 12191992"/>
              <a:gd name="connsiteY61" fmla="*/ 6489633 h 6857996"/>
              <a:gd name="connsiteX62" fmla="*/ 11686141 w 12191992"/>
              <a:gd name="connsiteY62" fmla="*/ 6487522 h 6857996"/>
              <a:gd name="connsiteX63" fmla="*/ 11691418 w 12191992"/>
              <a:gd name="connsiteY63" fmla="*/ 6487773 h 6857996"/>
              <a:gd name="connsiteX64" fmla="*/ 11696042 w 12191992"/>
              <a:gd name="connsiteY64" fmla="*/ 6488577 h 6857996"/>
              <a:gd name="connsiteX65" fmla="*/ 11696595 w 12191992"/>
              <a:gd name="connsiteY65" fmla="*/ 6488577 h 6857996"/>
              <a:gd name="connsiteX66" fmla="*/ 11696595 w 12191992"/>
              <a:gd name="connsiteY66" fmla="*/ 6478022 h 6857996"/>
              <a:gd name="connsiteX67" fmla="*/ 11692876 w 12191992"/>
              <a:gd name="connsiteY67" fmla="*/ 6477520 h 6857996"/>
              <a:gd name="connsiteX68" fmla="*/ 11688854 w 12191992"/>
              <a:gd name="connsiteY68" fmla="*/ 6477369 h 6857996"/>
              <a:gd name="connsiteX69" fmla="*/ 11296781 w 12191992"/>
              <a:gd name="connsiteY69" fmla="*/ 6477369 h 6857996"/>
              <a:gd name="connsiteX70" fmla="*/ 11286929 w 12191992"/>
              <a:gd name="connsiteY70" fmla="*/ 6479430 h 6857996"/>
              <a:gd name="connsiteX71" fmla="*/ 11275772 w 12191992"/>
              <a:gd name="connsiteY71" fmla="*/ 6486366 h 6857996"/>
              <a:gd name="connsiteX72" fmla="*/ 11275772 w 12191992"/>
              <a:gd name="connsiteY72" fmla="*/ 6477419 h 6857996"/>
              <a:gd name="connsiteX73" fmla="*/ 11265167 w 12191992"/>
              <a:gd name="connsiteY73" fmla="*/ 6477419 h 6857996"/>
              <a:gd name="connsiteX74" fmla="*/ 11265167 w 12191992"/>
              <a:gd name="connsiteY74" fmla="*/ 6538133 h 6857996"/>
              <a:gd name="connsiteX75" fmla="*/ 11275772 w 12191992"/>
              <a:gd name="connsiteY75" fmla="*/ 6538133 h 6857996"/>
              <a:gd name="connsiteX76" fmla="*/ 11275772 w 12191992"/>
              <a:gd name="connsiteY76" fmla="*/ 6495061 h 6857996"/>
              <a:gd name="connsiteX77" fmla="*/ 11284567 w 12191992"/>
              <a:gd name="connsiteY77" fmla="*/ 6489633 h 6857996"/>
              <a:gd name="connsiteX78" fmla="*/ 11294067 w 12191992"/>
              <a:gd name="connsiteY78" fmla="*/ 6487522 h 6857996"/>
              <a:gd name="connsiteX79" fmla="*/ 11299344 w 12191992"/>
              <a:gd name="connsiteY79" fmla="*/ 6487773 h 6857996"/>
              <a:gd name="connsiteX80" fmla="*/ 11303918 w 12191992"/>
              <a:gd name="connsiteY80" fmla="*/ 6488577 h 6857996"/>
              <a:gd name="connsiteX81" fmla="*/ 11304471 w 12191992"/>
              <a:gd name="connsiteY81" fmla="*/ 6488577 h 6857996"/>
              <a:gd name="connsiteX82" fmla="*/ 11304521 w 12191992"/>
              <a:gd name="connsiteY82" fmla="*/ 6488577 h 6857996"/>
              <a:gd name="connsiteX83" fmla="*/ 11304521 w 12191992"/>
              <a:gd name="connsiteY83" fmla="*/ 6478022 h 6857996"/>
              <a:gd name="connsiteX84" fmla="*/ 11300802 w 12191992"/>
              <a:gd name="connsiteY84" fmla="*/ 6477520 h 6857996"/>
              <a:gd name="connsiteX85" fmla="*/ 11296781 w 12191992"/>
              <a:gd name="connsiteY85" fmla="*/ 6477369 h 6857996"/>
              <a:gd name="connsiteX86" fmla="*/ 10804337 w 12191992"/>
              <a:gd name="connsiteY86" fmla="*/ 6477369 h 6857996"/>
              <a:gd name="connsiteX87" fmla="*/ 10794486 w 12191992"/>
              <a:gd name="connsiteY87" fmla="*/ 6479430 h 6857996"/>
              <a:gd name="connsiteX88" fmla="*/ 10783329 w 12191992"/>
              <a:gd name="connsiteY88" fmla="*/ 6486366 h 6857996"/>
              <a:gd name="connsiteX89" fmla="*/ 10783329 w 12191992"/>
              <a:gd name="connsiteY89" fmla="*/ 6477419 h 6857996"/>
              <a:gd name="connsiteX90" fmla="*/ 10772724 w 12191992"/>
              <a:gd name="connsiteY90" fmla="*/ 6477419 h 6857996"/>
              <a:gd name="connsiteX91" fmla="*/ 10772724 w 12191992"/>
              <a:gd name="connsiteY91" fmla="*/ 6538133 h 6857996"/>
              <a:gd name="connsiteX92" fmla="*/ 10783329 w 12191992"/>
              <a:gd name="connsiteY92" fmla="*/ 6538133 h 6857996"/>
              <a:gd name="connsiteX93" fmla="*/ 10783329 w 12191992"/>
              <a:gd name="connsiteY93" fmla="*/ 6495061 h 6857996"/>
              <a:gd name="connsiteX94" fmla="*/ 10792124 w 12191992"/>
              <a:gd name="connsiteY94" fmla="*/ 6489633 h 6857996"/>
              <a:gd name="connsiteX95" fmla="*/ 10801624 w 12191992"/>
              <a:gd name="connsiteY95" fmla="*/ 6487522 h 6857996"/>
              <a:gd name="connsiteX96" fmla="*/ 10806901 w 12191992"/>
              <a:gd name="connsiteY96" fmla="*/ 6487773 h 6857996"/>
              <a:gd name="connsiteX97" fmla="*/ 10811475 w 12191992"/>
              <a:gd name="connsiteY97" fmla="*/ 6488577 h 6857996"/>
              <a:gd name="connsiteX98" fmla="*/ 10812027 w 12191992"/>
              <a:gd name="connsiteY98" fmla="*/ 6488577 h 6857996"/>
              <a:gd name="connsiteX99" fmla="*/ 10812078 w 12191992"/>
              <a:gd name="connsiteY99" fmla="*/ 6488577 h 6857996"/>
              <a:gd name="connsiteX100" fmla="*/ 10812078 w 12191992"/>
              <a:gd name="connsiteY100" fmla="*/ 6478022 h 6857996"/>
              <a:gd name="connsiteX101" fmla="*/ 10808358 w 12191992"/>
              <a:gd name="connsiteY101" fmla="*/ 6477520 h 6857996"/>
              <a:gd name="connsiteX102" fmla="*/ 10804337 w 12191992"/>
              <a:gd name="connsiteY102" fmla="*/ 6477369 h 6857996"/>
              <a:gd name="connsiteX103" fmla="*/ 11334123 w 12191992"/>
              <a:gd name="connsiteY103" fmla="*/ 6475961 h 6857996"/>
              <a:gd name="connsiteX104" fmla="*/ 11322563 w 12191992"/>
              <a:gd name="connsiteY104" fmla="*/ 6476916 h 6857996"/>
              <a:gd name="connsiteX105" fmla="*/ 11313617 w 12191992"/>
              <a:gd name="connsiteY105" fmla="*/ 6478726 h 6857996"/>
              <a:gd name="connsiteX106" fmla="*/ 11313617 w 12191992"/>
              <a:gd name="connsiteY106" fmla="*/ 6489079 h 6857996"/>
              <a:gd name="connsiteX107" fmla="*/ 11314170 w 12191992"/>
              <a:gd name="connsiteY107" fmla="*/ 6489079 h 6857996"/>
              <a:gd name="connsiteX108" fmla="*/ 11324775 w 12191992"/>
              <a:gd name="connsiteY108" fmla="*/ 6486013 h 6857996"/>
              <a:gd name="connsiteX109" fmla="*/ 11334073 w 12191992"/>
              <a:gd name="connsiteY109" fmla="*/ 6484958 h 6857996"/>
              <a:gd name="connsiteX110" fmla="*/ 11340657 w 12191992"/>
              <a:gd name="connsiteY110" fmla="*/ 6485410 h 6857996"/>
              <a:gd name="connsiteX111" fmla="*/ 11346085 w 12191992"/>
              <a:gd name="connsiteY111" fmla="*/ 6487069 h 6857996"/>
              <a:gd name="connsiteX112" fmla="*/ 11349703 w 12191992"/>
              <a:gd name="connsiteY112" fmla="*/ 6490637 h 6857996"/>
              <a:gd name="connsiteX113" fmla="*/ 11350960 w 12191992"/>
              <a:gd name="connsiteY113" fmla="*/ 6496417 h 6857996"/>
              <a:gd name="connsiteX114" fmla="*/ 11350960 w 12191992"/>
              <a:gd name="connsiteY114" fmla="*/ 6497975 h 6857996"/>
              <a:gd name="connsiteX115" fmla="*/ 11333620 w 12191992"/>
              <a:gd name="connsiteY115" fmla="*/ 6499282 h 6857996"/>
              <a:gd name="connsiteX116" fmla="*/ 11319799 w 12191992"/>
              <a:gd name="connsiteY116" fmla="*/ 6502599 h 6857996"/>
              <a:gd name="connsiteX117" fmla="*/ 11311004 w 12191992"/>
              <a:gd name="connsiteY117" fmla="*/ 6509334 h 6857996"/>
              <a:gd name="connsiteX118" fmla="*/ 11307938 w 12191992"/>
              <a:gd name="connsiteY118" fmla="*/ 6520491 h 6857996"/>
              <a:gd name="connsiteX119" fmla="*/ 11313868 w 12191992"/>
              <a:gd name="connsiteY119" fmla="*/ 6534363 h 6857996"/>
              <a:gd name="connsiteX120" fmla="*/ 11328293 w 12191992"/>
              <a:gd name="connsiteY120" fmla="*/ 6539792 h 6857996"/>
              <a:gd name="connsiteX121" fmla="*/ 11336334 w 12191992"/>
              <a:gd name="connsiteY121" fmla="*/ 6538937 h 6857996"/>
              <a:gd name="connsiteX122" fmla="*/ 11342415 w 12191992"/>
              <a:gd name="connsiteY122" fmla="*/ 6536826 h 6857996"/>
              <a:gd name="connsiteX123" fmla="*/ 11347040 w 12191992"/>
              <a:gd name="connsiteY123" fmla="*/ 6534213 h 6857996"/>
              <a:gd name="connsiteX124" fmla="*/ 11350859 w 12191992"/>
              <a:gd name="connsiteY124" fmla="*/ 6531649 h 6857996"/>
              <a:gd name="connsiteX125" fmla="*/ 11350859 w 12191992"/>
              <a:gd name="connsiteY125" fmla="*/ 6538133 h 6857996"/>
              <a:gd name="connsiteX126" fmla="*/ 11361414 w 12191992"/>
              <a:gd name="connsiteY126" fmla="*/ 6538133 h 6857996"/>
              <a:gd name="connsiteX127" fmla="*/ 11361564 w 12191992"/>
              <a:gd name="connsiteY127" fmla="*/ 6538133 h 6857996"/>
              <a:gd name="connsiteX128" fmla="*/ 11361564 w 12191992"/>
              <a:gd name="connsiteY128" fmla="*/ 6496970 h 6857996"/>
              <a:gd name="connsiteX129" fmla="*/ 11359705 w 12191992"/>
              <a:gd name="connsiteY129" fmla="*/ 6487119 h 6857996"/>
              <a:gd name="connsiteX130" fmla="*/ 11354277 w 12191992"/>
              <a:gd name="connsiteY130" fmla="*/ 6480635 h 6857996"/>
              <a:gd name="connsiteX131" fmla="*/ 11345733 w 12191992"/>
              <a:gd name="connsiteY131" fmla="*/ 6477017 h 6857996"/>
              <a:gd name="connsiteX132" fmla="*/ 11334123 w 12191992"/>
              <a:gd name="connsiteY132" fmla="*/ 6475961 h 6857996"/>
              <a:gd name="connsiteX133" fmla="*/ 10841530 w 12191992"/>
              <a:gd name="connsiteY133" fmla="*/ 6475961 h 6857996"/>
              <a:gd name="connsiteX134" fmla="*/ 10829970 w 12191992"/>
              <a:gd name="connsiteY134" fmla="*/ 6476916 h 6857996"/>
              <a:gd name="connsiteX135" fmla="*/ 10821024 w 12191992"/>
              <a:gd name="connsiteY135" fmla="*/ 6478726 h 6857996"/>
              <a:gd name="connsiteX136" fmla="*/ 10821024 w 12191992"/>
              <a:gd name="connsiteY136" fmla="*/ 6489079 h 6857996"/>
              <a:gd name="connsiteX137" fmla="*/ 10821577 w 12191992"/>
              <a:gd name="connsiteY137" fmla="*/ 6489079 h 6857996"/>
              <a:gd name="connsiteX138" fmla="*/ 10832181 w 12191992"/>
              <a:gd name="connsiteY138" fmla="*/ 6486013 h 6857996"/>
              <a:gd name="connsiteX139" fmla="*/ 10841480 w 12191992"/>
              <a:gd name="connsiteY139" fmla="*/ 6484958 h 6857996"/>
              <a:gd name="connsiteX140" fmla="*/ 10848064 w 12191992"/>
              <a:gd name="connsiteY140" fmla="*/ 6485410 h 6857996"/>
              <a:gd name="connsiteX141" fmla="*/ 10853491 w 12191992"/>
              <a:gd name="connsiteY141" fmla="*/ 6487069 h 6857996"/>
              <a:gd name="connsiteX142" fmla="*/ 10857110 w 12191992"/>
              <a:gd name="connsiteY142" fmla="*/ 6490637 h 6857996"/>
              <a:gd name="connsiteX143" fmla="*/ 10858367 w 12191992"/>
              <a:gd name="connsiteY143" fmla="*/ 6496417 h 6857996"/>
              <a:gd name="connsiteX144" fmla="*/ 10858367 w 12191992"/>
              <a:gd name="connsiteY144" fmla="*/ 6497975 h 6857996"/>
              <a:gd name="connsiteX145" fmla="*/ 10841027 w 12191992"/>
              <a:gd name="connsiteY145" fmla="*/ 6499282 h 6857996"/>
              <a:gd name="connsiteX146" fmla="*/ 10827206 w 12191992"/>
              <a:gd name="connsiteY146" fmla="*/ 6502599 h 6857996"/>
              <a:gd name="connsiteX147" fmla="*/ 10818461 w 12191992"/>
              <a:gd name="connsiteY147" fmla="*/ 6509334 h 6857996"/>
              <a:gd name="connsiteX148" fmla="*/ 10815395 w 12191992"/>
              <a:gd name="connsiteY148" fmla="*/ 6520491 h 6857996"/>
              <a:gd name="connsiteX149" fmla="*/ 10821325 w 12191992"/>
              <a:gd name="connsiteY149" fmla="*/ 6534363 h 6857996"/>
              <a:gd name="connsiteX150" fmla="*/ 10835750 w 12191992"/>
              <a:gd name="connsiteY150" fmla="*/ 6539792 h 6857996"/>
              <a:gd name="connsiteX151" fmla="*/ 10843842 w 12191992"/>
              <a:gd name="connsiteY151" fmla="*/ 6538937 h 6857996"/>
              <a:gd name="connsiteX152" fmla="*/ 10849923 w 12191992"/>
              <a:gd name="connsiteY152" fmla="*/ 6536826 h 6857996"/>
              <a:gd name="connsiteX153" fmla="*/ 10854597 w 12191992"/>
              <a:gd name="connsiteY153" fmla="*/ 6534213 h 6857996"/>
              <a:gd name="connsiteX154" fmla="*/ 10858417 w 12191992"/>
              <a:gd name="connsiteY154" fmla="*/ 6531649 h 6857996"/>
              <a:gd name="connsiteX155" fmla="*/ 10858417 w 12191992"/>
              <a:gd name="connsiteY155" fmla="*/ 6538133 h 6857996"/>
              <a:gd name="connsiteX156" fmla="*/ 10868971 w 12191992"/>
              <a:gd name="connsiteY156" fmla="*/ 6538133 h 6857996"/>
              <a:gd name="connsiteX157" fmla="*/ 10868971 w 12191992"/>
              <a:gd name="connsiteY157" fmla="*/ 6496970 h 6857996"/>
              <a:gd name="connsiteX158" fmla="*/ 10867111 w 12191992"/>
              <a:gd name="connsiteY158" fmla="*/ 6487119 h 6857996"/>
              <a:gd name="connsiteX159" fmla="*/ 10861683 w 12191992"/>
              <a:gd name="connsiteY159" fmla="*/ 6480635 h 6857996"/>
              <a:gd name="connsiteX160" fmla="*/ 10853140 w 12191992"/>
              <a:gd name="connsiteY160" fmla="*/ 6477017 h 6857996"/>
              <a:gd name="connsiteX161" fmla="*/ 10841530 w 12191992"/>
              <a:gd name="connsiteY161" fmla="*/ 6475961 h 6857996"/>
              <a:gd name="connsiteX162" fmla="*/ 11476458 w 12191992"/>
              <a:gd name="connsiteY162" fmla="*/ 6475810 h 6857996"/>
              <a:gd name="connsiteX163" fmla="*/ 11465551 w 12191992"/>
              <a:gd name="connsiteY163" fmla="*/ 6477318 h 6857996"/>
              <a:gd name="connsiteX164" fmla="*/ 11457509 w 12191992"/>
              <a:gd name="connsiteY164" fmla="*/ 6481389 h 6857996"/>
              <a:gd name="connsiteX165" fmla="*/ 11452634 w 12191992"/>
              <a:gd name="connsiteY165" fmla="*/ 6487320 h 6857996"/>
              <a:gd name="connsiteX166" fmla="*/ 11451025 w 12191992"/>
              <a:gd name="connsiteY166" fmla="*/ 6494407 h 6857996"/>
              <a:gd name="connsiteX167" fmla="*/ 11454494 w 12191992"/>
              <a:gd name="connsiteY167" fmla="*/ 6504509 h 6857996"/>
              <a:gd name="connsiteX168" fmla="*/ 11466255 w 12191992"/>
              <a:gd name="connsiteY168" fmla="*/ 6510741 h 6857996"/>
              <a:gd name="connsiteX169" fmla="*/ 11472889 w 12191992"/>
              <a:gd name="connsiteY169" fmla="*/ 6512148 h 6857996"/>
              <a:gd name="connsiteX170" fmla="*/ 11478769 w 12191992"/>
              <a:gd name="connsiteY170" fmla="*/ 6513304 h 6857996"/>
              <a:gd name="connsiteX171" fmla="*/ 11487012 w 12191992"/>
              <a:gd name="connsiteY171" fmla="*/ 6516470 h 6857996"/>
              <a:gd name="connsiteX172" fmla="*/ 11489173 w 12191992"/>
              <a:gd name="connsiteY172" fmla="*/ 6521899 h 6857996"/>
              <a:gd name="connsiteX173" fmla="*/ 11485203 w 12191992"/>
              <a:gd name="connsiteY173" fmla="*/ 6528734 h 6857996"/>
              <a:gd name="connsiteX174" fmla="*/ 11474246 w 12191992"/>
              <a:gd name="connsiteY174" fmla="*/ 6530895 h 6857996"/>
              <a:gd name="connsiteX175" fmla="*/ 11462434 w 12191992"/>
              <a:gd name="connsiteY175" fmla="*/ 6528734 h 6857996"/>
              <a:gd name="connsiteX176" fmla="*/ 11451277 w 12191992"/>
              <a:gd name="connsiteY176" fmla="*/ 6522954 h 6857996"/>
              <a:gd name="connsiteX177" fmla="*/ 11450724 w 12191992"/>
              <a:gd name="connsiteY177" fmla="*/ 6522954 h 6857996"/>
              <a:gd name="connsiteX178" fmla="*/ 11450724 w 12191992"/>
              <a:gd name="connsiteY178" fmla="*/ 6534414 h 6857996"/>
              <a:gd name="connsiteX179" fmla="*/ 11460525 w 12191992"/>
              <a:gd name="connsiteY179" fmla="*/ 6537932 h 6857996"/>
              <a:gd name="connsiteX180" fmla="*/ 11473341 w 12191992"/>
              <a:gd name="connsiteY180" fmla="*/ 6539540 h 6857996"/>
              <a:gd name="connsiteX181" fmla="*/ 11492842 w 12191992"/>
              <a:gd name="connsiteY181" fmla="*/ 6534213 h 6857996"/>
              <a:gd name="connsiteX182" fmla="*/ 11499979 w 12191992"/>
              <a:gd name="connsiteY182" fmla="*/ 6520592 h 6857996"/>
              <a:gd name="connsiteX183" fmla="*/ 11496008 w 12191992"/>
              <a:gd name="connsiteY183" fmla="*/ 6509786 h 6857996"/>
              <a:gd name="connsiteX184" fmla="*/ 11484600 w 12191992"/>
              <a:gd name="connsiteY184" fmla="*/ 6504207 h 6857996"/>
              <a:gd name="connsiteX185" fmla="*/ 11478518 w 12191992"/>
              <a:gd name="connsiteY185" fmla="*/ 6503001 h 6857996"/>
              <a:gd name="connsiteX186" fmla="*/ 11471934 w 12191992"/>
              <a:gd name="connsiteY186" fmla="*/ 6501694 h 6857996"/>
              <a:gd name="connsiteX187" fmla="*/ 11464244 w 12191992"/>
              <a:gd name="connsiteY187" fmla="*/ 6498578 h 6857996"/>
              <a:gd name="connsiteX188" fmla="*/ 11461831 w 12191992"/>
              <a:gd name="connsiteY188" fmla="*/ 6492949 h 6857996"/>
              <a:gd name="connsiteX189" fmla="*/ 11465852 w 12191992"/>
              <a:gd name="connsiteY189" fmla="*/ 6486566 h 6857996"/>
              <a:gd name="connsiteX190" fmla="*/ 11475653 w 12191992"/>
              <a:gd name="connsiteY190" fmla="*/ 6484405 h 6857996"/>
              <a:gd name="connsiteX191" fmla="*/ 11487062 w 12191992"/>
              <a:gd name="connsiteY191" fmla="*/ 6486365 h 6857996"/>
              <a:gd name="connsiteX192" fmla="*/ 11496913 w 12191992"/>
              <a:gd name="connsiteY192" fmla="*/ 6491240 h 6857996"/>
              <a:gd name="connsiteX193" fmla="*/ 11497466 w 12191992"/>
              <a:gd name="connsiteY193" fmla="*/ 6491240 h 6857996"/>
              <a:gd name="connsiteX194" fmla="*/ 11497466 w 12191992"/>
              <a:gd name="connsiteY194" fmla="*/ 6480334 h 6857996"/>
              <a:gd name="connsiteX195" fmla="*/ 11487866 w 12191992"/>
              <a:gd name="connsiteY195" fmla="*/ 6477117 h 6857996"/>
              <a:gd name="connsiteX196" fmla="*/ 11476458 w 12191992"/>
              <a:gd name="connsiteY196" fmla="*/ 6475810 h 6857996"/>
              <a:gd name="connsiteX197" fmla="*/ 11015729 w 12191992"/>
              <a:gd name="connsiteY197" fmla="*/ 6475810 h 6857996"/>
              <a:gd name="connsiteX198" fmla="*/ 11004823 w 12191992"/>
              <a:gd name="connsiteY198" fmla="*/ 6477318 h 6857996"/>
              <a:gd name="connsiteX199" fmla="*/ 10996781 w 12191992"/>
              <a:gd name="connsiteY199" fmla="*/ 6481389 h 6857996"/>
              <a:gd name="connsiteX200" fmla="*/ 10991906 w 12191992"/>
              <a:gd name="connsiteY200" fmla="*/ 6487320 h 6857996"/>
              <a:gd name="connsiteX201" fmla="*/ 10990297 w 12191992"/>
              <a:gd name="connsiteY201" fmla="*/ 6494407 h 6857996"/>
              <a:gd name="connsiteX202" fmla="*/ 10993766 w 12191992"/>
              <a:gd name="connsiteY202" fmla="*/ 6504509 h 6857996"/>
              <a:gd name="connsiteX203" fmla="*/ 11005527 w 12191992"/>
              <a:gd name="connsiteY203" fmla="*/ 6510741 h 6857996"/>
              <a:gd name="connsiteX204" fmla="*/ 11012161 w 12191992"/>
              <a:gd name="connsiteY204" fmla="*/ 6512148 h 6857996"/>
              <a:gd name="connsiteX205" fmla="*/ 11018041 w 12191992"/>
              <a:gd name="connsiteY205" fmla="*/ 6513304 h 6857996"/>
              <a:gd name="connsiteX206" fmla="*/ 11026284 w 12191992"/>
              <a:gd name="connsiteY206" fmla="*/ 6516470 h 6857996"/>
              <a:gd name="connsiteX207" fmla="*/ 11028445 w 12191992"/>
              <a:gd name="connsiteY207" fmla="*/ 6521899 h 6857996"/>
              <a:gd name="connsiteX208" fmla="*/ 11024474 w 12191992"/>
              <a:gd name="connsiteY208" fmla="*/ 6528734 h 6857996"/>
              <a:gd name="connsiteX209" fmla="*/ 11013518 w 12191992"/>
              <a:gd name="connsiteY209" fmla="*/ 6530895 h 6857996"/>
              <a:gd name="connsiteX210" fmla="*/ 11001706 w 12191992"/>
              <a:gd name="connsiteY210" fmla="*/ 6528734 h 6857996"/>
              <a:gd name="connsiteX211" fmla="*/ 10990549 w 12191992"/>
              <a:gd name="connsiteY211" fmla="*/ 6522954 h 6857996"/>
              <a:gd name="connsiteX212" fmla="*/ 10989996 w 12191992"/>
              <a:gd name="connsiteY212" fmla="*/ 6522954 h 6857996"/>
              <a:gd name="connsiteX213" fmla="*/ 10989996 w 12191992"/>
              <a:gd name="connsiteY213" fmla="*/ 6534414 h 6857996"/>
              <a:gd name="connsiteX214" fmla="*/ 10999797 w 12191992"/>
              <a:gd name="connsiteY214" fmla="*/ 6537932 h 6857996"/>
              <a:gd name="connsiteX215" fmla="*/ 11012613 w 12191992"/>
              <a:gd name="connsiteY215" fmla="*/ 6539540 h 6857996"/>
              <a:gd name="connsiteX216" fmla="*/ 11032114 w 12191992"/>
              <a:gd name="connsiteY216" fmla="*/ 6534213 h 6857996"/>
              <a:gd name="connsiteX217" fmla="*/ 11039251 w 12191992"/>
              <a:gd name="connsiteY217" fmla="*/ 6520592 h 6857996"/>
              <a:gd name="connsiteX218" fmla="*/ 11035280 w 12191992"/>
              <a:gd name="connsiteY218" fmla="*/ 6509786 h 6857996"/>
              <a:gd name="connsiteX219" fmla="*/ 11023871 w 12191992"/>
              <a:gd name="connsiteY219" fmla="*/ 6504207 h 6857996"/>
              <a:gd name="connsiteX220" fmla="*/ 11017790 w 12191992"/>
              <a:gd name="connsiteY220" fmla="*/ 6503001 h 6857996"/>
              <a:gd name="connsiteX221" fmla="*/ 11011206 w 12191992"/>
              <a:gd name="connsiteY221" fmla="*/ 6501694 h 6857996"/>
              <a:gd name="connsiteX222" fmla="*/ 11003516 w 12191992"/>
              <a:gd name="connsiteY222" fmla="*/ 6498578 h 6857996"/>
              <a:gd name="connsiteX223" fmla="*/ 11001103 w 12191992"/>
              <a:gd name="connsiteY223" fmla="*/ 6492949 h 6857996"/>
              <a:gd name="connsiteX224" fmla="*/ 11005124 w 12191992"/>
              <a:gd name="connsiteY224" fmla="*/ 6486566 h 6857996"/>
              <a:gd name="connsiteX225" fmla="*/ 11014925 w 12191992"/>
              <a:gd name="connsiteY225" fmla="*/ 6484405 h 6857996"/>
              <a:gd name="connsiteX226" fmla="*/ 11026334 w 12191992"/>
              <a:gd name="connsiteY226" fmla="*/ 6486365 h 6857996"/>
              <a:gd name="connsiteX227" fmla="*/ 11036185 w 12191992"/>
              <a:gd name="connsiteY227" fmla="*/ 6491240 h 6857996"/>
              <a:gd name="connsiteX228" fmla="*/ 11036738 w 12191992"/>
              <a:gd name="connsiteY228" fmla="*/ 6491240 h 6857996"/>
              <a:gd name="connsiteX229" fmla="*/ 11036738 w 12191992"/>
              <a:gd name="connsiteY229" fmla="*/ 6480334 h 6857996"/>
              <a:gd name="connsiteX230" fmla="*/ 11027138 w 12191992"/>
              <a:gd name="connsiteY230" fmla="*/ 6477117 h 6857996"/>
              <a:gd name="connsiteX231" fmla="*/ 11015729 w 12191992"/>
              <a:gd name="connsiteY231" fmla="*/ 6475810 h 6857996"/>
              <a:gd name="connsiteX232" fmla="*/ 11611805 w 12191992"/>
              <a:gd name="connsiteY232" fmla="*/ 6475760 h 6857996"/>
              <a:gd name="connsiteX233" fmla="*/ 11590546 w 12191992"/>
              <a:gd name="connsiteY233" fmla="*/ 6484355 h 6857996"/>
              <a:gd name="connsiteX234" fmla="*/ 11582655 w 12191992"/>
              <a:gd name="connsiteY234" fmla="*/ 6507776 h 6857996"/>
              <a:gd name="connsiteX235" fmla="*/ 11590546 w 12191992"/>
              <a:gd name="connsiteY235" fmla="*/ 6531197 h 6857996"/>
              <a:gd name="connsiteX236" fmla="*/ 11611805 w 12191992"/>
              <a:gd name="connsiteY236" fmla="*/ 6539792 h 6857996"/>
              <a:gd name="connsiteX237" fmla="*/ 11632964 w 12191992"/>
              <a:gd name="connsiteY237" fmla="*/ 6531197 h 6857996"/>
              <a:gd name="connsiteX238" fmla="*/ 11640855 w 12191992"/>
              <a:gd name="connsiteY238" fmla="*/ 6507776 h 6857996"/>
              <a:gd name="connsiteX239" fmla="*/ 11632964 w 12191992"/>
              <a:gd name="connsiteY239" fmla="*/ 6484355 h 6857996"/>
              <a:gd name="connsiteX240" fmla="*/ 11611805 w 12191992"/>
              <a:gd name="connsiteY240" fmla="*/ 6475760 h 6857996"/>
              <a:gd name="connsiteX241" fmla="*/ 11413583 w 12191992"/>
              <a:gd name="connsiteY241" fmla="*/ 6475760 h 6857996"/>
              <a:gd name="connsiteX242" fmla="*/ 11402676 w 12191992"/>
              <a:gd name="connsiteY242" fmla="*/ 6477972 h 6857996"/>
              <a:gd name="connsiteX243" fmla="*/ 11392424 w 12191992"/>
              <a:gd name="connsiteY243" fmla="*/ 6484154 h 6857996"/>
              <a:gd name="connsiteX244" fmla="*/ 11392424 w 12191992"/>
              <a:gd name="connsiteY244" fmla="*/ 6477419 h 6857996"/>
              <a:gd name="connsiteX245" fmla="*/ 11381819 w 12191992"/>
              <a:gd name="connsiteY245" fmla="*/ 6477419 h 6857996"/>
              <a:gd name="connsiteX246" fmla="*/ 11381819 w 12191992"/>
              <a:gd name="connsiteY246" fmla="*/ 6538133 h 6857996"/>
              <a:gd name="connsiteX247" fmla="*/ 11392424 w 12191992"/>
              <a:gd name="connsiteY247" fmla="*/ 6538133 h 6857996"/>
              <a:gd name="connsiteX248" fmla="*/ 11392424 w 12191992"/>
              <a:gd name="connsiteY248" fmla="*/ 6492799 h 6857996"/>
              <a:gd name="connsiteX249" fmla="*/ 11401521 w 12191992"/>
              <a:gd name="connsiteY249" fmla="*/ 6487521 h 6857996"/>
              <a:gd name="connsiteX250" fmla="*/ 11410617 w 12191992"/>
              <a:gd name="connsiteY250" fmla="*/ 6485460 h 6857996"/>
              <a:gd name="connsiteX251" fmla="*/ 11417503 w 12191992"/>
              <a:gd name="connsiteY251" fmla="*/ 6486566 h 6857996"/>
              <a:gd name="connsiteX252" fmla="*/ 11421573 w 12191992"/>
              <a:gd name="connsiteY252" fmla="*/ 6489984 h 6857996"/>
              <a:gd name="connsiteX253" fmla="*/ 11423433 w 12191992"/>
              <a:gd name="connsiteY253" fmla="*/ 6495713 h 6857996"/>
              <a:gd name="connsiteX254" fmla="*/ 11423936 w 12191992"/>
              <a:gd name="connsiteY254" fmla="*/ 6503554 h 6857996"/>
              <a:gd name="connsiteX255" fmla="*/ 11423936 w 12191992"/>
              <a:gd name="connsiteY255" fmla="*/ 6538133 h 6857996"/>
              <a:gd name="connsiteX256" fmla="*/ 11434541 w 12191992"/>
              <a:gd name="connsiteY256" fmla="*/ 6538133 h 6857996"/>
              <a:gd name="connsiteX257" fmla="*/ 11434541 w 12191992"/>
              <a:gd name="connsiteY257" fmla="*/ 6498779 h 6857996"/>
              <a:gd name="connsiteX258" fmla="*/ 11429163 w 12191992"/>
              <a:gd name="connsiteY258" fmla="*/ 6481691 h 6857996"/>
              <a:gd name="connsiteX259" fmla="*/ 11413583 w 12191992"/>
              <a:gd name="connsiteY259" fmla="*/ 6475760 h 6857996"/>
              <a:gd name="connsiteX260" fmla="*/ 10952854 w 12191992"/>
              <a:gd name="connsiteY260" fmla="*/ 6475760 h 6857996"/>
              <a:gd name="connsiteX261" fmla="*/ 10941948 w 12191992"/>
              <a:gd name="connsiteY261" fmla="*/ 6477972 h 6857996"/>
              <a:gd name="connsiteX262" fmla="*/ 10931695 w 12191992"/>
              <a:gd name="connsiteY262" fmla="*/ 6484154 h 6857996"/>
              <a:gd name="connsiteX263" fmla="*/ 10931695 w 12191992"/>
              <a:gd name="connsiteY263" fmla="*/ 6477419 h 6857996"/>
              <a:gd name="connsiteX264" fmla="*/ 10921090 w 12191992"/>
              <a:gd name="connsiteY264" fmla="*/ 6477419 h 6857996"/>
              <a:gd name="connsiteX265" fmla="*/ 10921090 w 12191992"/>
              <a:gd name="connsiteY265" fmla="*/ 6538133 h 6857996"/>
              <a:gd name="connsiteX266" fmla="*/ 10931695 w 12191992"/>
              <a:gd name="connsiteY266" fmla="*/ 6538133 h 6857996"/>
              <a:gd name="connsiteX267" fmla="*/ 10931695 w 12191992"/>
              <a:gd name="connsiteY267" fmla="*/ 6492799 h 6857996"/>
              <a:gd name="connsiteX268" fmla="*/ 10940792 w 12191992"/>
              <a:gd name="connsiteY268" fmla="*/ 6487521 h 6857996"/>
              <a:gd name="connsiteX269" fmla="*/ 10949888 w 12191992"/>
              <a:gd name="connsiteY269" fmla="*/ 6485460 h 6857996"/>
              <a:gd name="connsiteX270" fmla="*/ 10956774 w 12191992"/>
              <a:gd name="connsiteY270" fmla="*/ 6486566 h 6857996"/>
              <a:gd name="connsiteX271" fmla="*/ 10960845 w 12191992"/>
              <a:gd name="connsiteY271" fmla="*/ 6489984 h 6857996"/>
              <a:gd name="connsiteX272" fmla="*/ 10962704 w 12191992"/>
              <a:gd name="connsiteY272" fmla="*/ 6495713 h 6857996"/>
              <a:gd name="connsiteX273" fmla="*/ 10963207 w 12191992"/>
              <a:gd name="connsiteY273" fmla="*/ 6503554 h 6857996"/>
              <a:gd name="connsiteX274" fmla="*/ 10963207 w 12191992"/>
              <a:gd name="connsiteY274" fmla="*/ 6538133 h 6857996"/>
              <a:gd name="connsiteX275" fmla="*/ 10973812 w 12191992"/>
              <a:gd name="connsiteY275" fmla="*/ 6538133 h 6857996"/>
              <a:gd name="connsiteX276" fmla="*/ 10973812 w 12191992"/>
              <a:gd name="connsiteY276" fmla="*/ 6498779 h 6857996"/>
              <a:gd name="connsiteX277" fmla="*/ 10968434 w 12191992"/>
              <a:gd name="connsiteY277" fmla="*/ 6481691 h 6857996"/>
              <a:gd name="connsiteX278" fmla="*/ 10952854 w 12191992"/>
              <a:gd name="connsiteY278" fmla="*/ 6475760 h 6857996"/>
              <a:gd name="connsiteX279" fmla="*/ 11546469 w 12191992"/>
              <a:gd name="connsiteY279" fmla="*/ 6475710 h 6857996"/>
              <a:gd name="connsiteX280" fmla="*/ 11535211 w 12191992"/>
              <a:gd name="connsiteY280" fmla="*/ 6478022 h 6857996"/>
              <a:gd name="connsiteX281" fmla="*/ 11525712 w 12191992"/>
              <a:gd name="connsiteY281" fmla="*/ 6483752 h 6857996"/>
              <a:gd name="connsiteX282" fmla="*/ 11525712 w 12191992"/>
              <a:gd name="connsiteY282" fmla="*/ 6477419 h 6857996"/>
              <a:gd name="connsiteX283" fmla="*/ 11515107 w 12191992"/>
              <a:gd name="connsiteY283" fmla="*/ 6477419 h 6857996"/>
              <a:gd name="connsiteX284" fmla="*/ 11515107 w 12191992"/>
              <a:gd name="connsiteY284" fmla="*/ 6560498 h 6857996"/>
              <a:gd name="connsiteX285" fmla="*/ 11525712 w 12191992"/>
              <a:gd name="connsiteY285" fmla="*/ 6560498 h 6857996"/>
              <a:gd name="connsiteX286" fmla="*/ 11525712 w 12191992"/>
              <a:gd name="connsiteY286" fmla="*/ 6535066 h 6857996"/>
              <a:gd name="connsiteX287" fmla="*/ 11533803 w 12191992"/>
              <a:gd name="connsiteY287" fmla="*/ 6538283 h 6857996"/>
              <a:gd name="connsiteX288" fmla="*/ 11542700 w 12191992"/>
              <a:gd name="connsiteY288" fmla="*/ 6539339 h 6857996"/>
              <a:gd name="connsiteX289" fmla="*/ 11553405 w 12191992"/>
              <a:gd name="connsiteY289" fmla="*/ 6537127 h 6857996"/>
              <a:gd name="connsiteX290" fmla="*/ 11562200 w 12191992"/>
              <a:gd name="connsiteY290" fmla="*/ 6530895 h 6857996"/>
              <a:gd name="connsiteX291" fmla="*/ 11568382 w 12191992"/>
              <a:gd name="connsiteY291" fmla="*/ 6520542 h 6857996"/>
              <a:gd name="connsiteX292" fmla="*/ 11570593 w 12191992"/>
              <a:gd name="connsiteY292" fmla="*/ 6507022 h 6857996"/>
              <a:gd name="connsiteX293" fmla="*/ 11564210 w 12191992"/>
              <a:gd name="connsiteY293" fmla="*/ 6484003 h 6857996"/>
              <a:gd name="connsiteX294" fmla="*/ 11546469 w 12191992"/>
              <a:gd name="connsiteY294" fmla="*/ 6475710 h 6857996"/>
              <a:gd name="connsiteX295" fmla="*/ 11117957 w 12191992"/>
              <a:gd name="connsiteY295" fmla="*/ 6462291 h 6857996"/>
              <a:gd name="connsiteX296" fmla="*/ 11126099 w 12191992"/>
              <a:gd name="connsiteY296" fmla="*/ 6465256 h 6857996"/>
              <a:gd name="connsiteX297" fmla="*/ 11129265 w 12191992"/>
              <a:gd name="connsiteY297" fmla="*/ 6473398 h 6857996"/>
              <a:gd name="connsiteX298" fmla="*/ 11126501 w 12191992"/>
              <a:gd name="connsiteY298" fmla="*/ 6482947 h 6857996"/>
              <a:gd name="connsiteX299" fmla="*/ 11118108 w 12191992"/>
              <a:gd name="connsiteY299" fmla="*/ 6488526 h 6857996"/>
              <a:gd name="connsiteX300" fmla="*/ 11108458 w 12191992"/>
              <a:gd name="connsiteY300" fmla="*/ 6481088 h 6857996"/>
              <a:gd name="connsiteX301" fmla="*/ 11106247 w 12191992"/>
              <a:gd name="connsiteY301" fmla="*/ 6473851 h 6857996"/>
              <a:gd name="connsiteX302" fmla="*/ 11109513 w 12191992"/>
              <a:gd name="connsiteY302" fmla="*/ 6465658 h 6857996"/>
              <a:gd name="connsiteX303" fmla="*/ 11117957 w 12191992"/>
              <a:gd name="connsiteY303" fmla="*/ 6462291 h 6857996"/>
              <a:gd name="connsiteX304" fmla="*/ 11706796 w 12191992"/>
              <a:gd name="connsiteY304" fmla="*/ 6460029 h 6857996"/>
              <a:gd name="connsiteX305" fmla="*/ 11706796 w 12191992"/>
              <a:gd name="connsiteY305" fmla="*/ 6477469 h 6857996"/>
              <a:gd name="connsiteX306" fmla="*/ 11699609 w 12191992"/>
              <a:gd name="connsiteY306" fmla="*/ 6477469 h 6857996"/>
              <a:gd name="connsiteX307" fmla="*/ 11699609 w 12191992"/>
              <a:gd name="connsiteY307" fmla="*/ 6486064 h 6857996"/>
              <a:gd name="connsiteX308" fmla="*/ 11706796 w 12191992"/>
              <a:gd name="connsiteY308" fmla="*/ 6486064 h 6857996"/>
              <a:gd name="connsiteX309" fmla="*/ 11706796 w 12191992"/>
              <a:gd name="connsiteY309" fmla="*/ 6518330 h 6857996"/>
              <a:gd name="connsiteX310" fmla="*/ 11711822 w 12191992"/>
              <a:gd name="connsiteY310" fmla="*/ 6534363 h 6857996"/>
              <a:gd name="connsiteX311" fmla="*/ 11726498 w 12191992"/>
              <a:gd name="connsiteY311" fmla="*/ 6539338 h 6857996"/>
              <a:gd name="connsiteX312" fmla="*/ 11732781 w 12191992"/>
              <a:gd name="connsiteY312" fmla="*/ 6538836 h 6857996"/>
              <a:gd name="connsiteX313" fmla="*/ 11739315 w 12191992"/>
              <a:gd name="connsiteY313" fmla="*/ 6537580 h 6857996"/>
              <a:gd name="connsiteX314" fmla="*/ 11739315 w 12191992"/>
              <a:gd name="connsiteY314" fmla="*/ 6528432 h 6857996"/>
              <a:gd name="connsiteX315" fmla="*/ 11738762 w 12191992"/>
              <a:gd name="connsiteY315" fmla="*/ 6528432 h 6857996"/>
              <a:gd name="connsiteX316" fmla="*/ 11734690 w 12191992"/>
              <a:gd name="connsiteY316" fmla="*/ 6529638 h 6857996"/>
              <a:gd name="connsiteX317" fmla="*/ 11729263 w 12191992"/>
              <a:gd name="connsiteY317" fmla="*/ 6530392 h 6857996"/>
              <a:gd name="connsiteX318" fmla="*/ 11722628 w 12191992"/>
              <a:gd name="connsiteY318" fmla="*/ 6529387 h 6857996"/>
              <a:gd name="connsiteX319" fmla="*/ 11719211 w 12191992"/>
              <a:gd name="connsiteY319" fmla="*/ 6526221 h 6857996"/>
              <a:gd name="connsiteX320" fmla="*/ 11717652 w 12191992"/>
              <a:gd name="connsiteY320" fmla="*/ 6521195 h 6857996"/>
              <a:gd name="connsiteX321" fmla="*/ 11717401 w 12191992"/>
              <a:gd name="connsiteY321" fmla="*/ 6513706 h 6857996"/>
              <a:gd name="connsiteX322" fmla="*/ 11717401 w 12191992"/>
              <a:gd name="connsiteY322" fmla="*/ 6486064 h 6857996"/>
              <a:gd name="connsiteX323" fmla="*/ 11739315 w 12191992"/>
              <a:gd name="connsiteY323" fmla="*/ 6486064 h 6857996"/>
              <a:gd name="connsiteX324" fmla="*/ 11739315 w 12191992"/>
              <a:gd name="connsiteY324" fmla="*/ 6477469 h 6857996"/>
              <a:gd name="connsiteX325" fmla="*/ 11717401 w 12191992"/>
              <a:gd name="connsiteY325" fmla="*/ 6477469 h 6857996"/>
              <a:gd name="connsiteX326" fmla="*/ 11717401 w 12191992"/>
              <a:gd name="connsiteY326" fmla="*/ 6460029 h 6857996"/>
              <a:gd name="connsiteX327" fmla="*/ 11219832 w 12191992"/>
              <a:gd name="connsiteY327" fmla="*/ 6460029 h 6857996"/>
              <a:gd name="connsiteX328" fmla="*/ 11219832 w 12191992"/>
              <a:gd name="connsiteY328" fmla="*/ 6477469 h 6857996"/>
              <a:gd name="connsiteX329" fmla="*/ 11212645 w 12191992"/>
              <a:gd name="connsiteY329" fmla="*/ 6477469 h 6857996"/>
              <a:gd name="connsiteX330" fmla="*/ 11212645 w 12191992"/>
              <a:gd name="connsiteY330" fmla="*/ 6486064 h 6857996"/>
              <a:gd name="connsiteX331" fmla="*/ 11219832 w 12191992"/>
              <a:gd name="connsiteY331" fmla="*/ 6486064 h 6857996"/>
              <a:gd name="connsiteX332" fmla="*/ 11219832 w 12191992"/>
              <a:gd name="connsiteY332" fmla="*/ 6518330 h 6857996"/>
              <a:gd name="connsiteX333" fmla="*/ 11224858 w 12191992"/>
              <a:gd name="connsiteY333" fmla="*/ 6534363 h 6857996"/>
              <a:gd name="connsiteX334" fmla="*/ 11239534 w 12191992"/>
              <a:gd name="connsiteY334" fmla="*/ 6539338 h 6857996"/>
              <a:gd name="connsiteX335" fmla="*/ 11245817 w 12191992"/>
              <a:gd name="connsiteY335" fmla="*/ 6538836 h 6857996"/>
              <a:gd name="connsiteX336" fmla="*/ 11252351 w 12191992"/>
              <a:gd name="connsiteY336" fmla="*/ 6537580 h 6857996"/>
              <a:gd name="connsiteX337" fmla="*/ 11252300 w 12191992"/>
              <a:gd name="connsiteY337" fmla="*/ 6537580 h 6857996"/>
              <a:gd name="connsiteX338" fmla="*/ 11252300 w 12191992"/>
              <a:gd name="connsiteY338" fmla="*/ 6528432 h 6857996"/>
              <a:gd name="connsiteX339" fmla="*/ 11251748 w 12191992"/>
              <a:gd name="connsiteY339" fmla="*/ 6528432 h 6857996"/>
              <a:gd name="connsiteX340" fmla="*/ 11247677 w 12191992"/>
              <a:gd name="connsiteY340" fmla="*/ 6529638 h 6857996"/>
              <a:gd name="connsiteX341" fmla="*/ 11242248 w 12191992"/>
              <a:gd name="connsiteY341" fmla="*/ 6530392 h 6857996"/>
              <a:gd name="connsiteX342" fmla="*/ 11235614 w 12191992"/>
              <a:gd name="connsiteY342" fmla="*/ 6529387 h 6857996"/>
              <a:gd name="connsiteX343" fmla="*/ 11232196 w 12191992"/>
              <a:gd name="connsiteY343" fmla="*/ 6526221 h 6857996"/>
              <a:gd name="connsiteX344" fmla="*/ 11230638 w 12191992"/>
              <a:gd name="connsiteY344" fmla="*/ 6521195 h 6857996"/>
              <a:gd name="connsiteX345" fmla="*/ 11230437 w 12191992"/>
              <a:gd name="connsiteY345" fmla="*/ 6513706 h 6857996"/>
              <a:gd name="connsiteX346" fmla="*/ 11230437 w 12191992"/>
              <a:gd name="connsiteY346" fmla="*/ 6486064 h 6857996"/>
              <a:gd name="connsiteX347" fmla="*/ 11252300 w 12191992"/>
              <a:gd name="connsiteY347" fmla="*/ 6486064 h 6857996"/>
              <a:gd name="connsiteX348" fmla="*/ 11252300 w 12191992"/>
              <a:gd name="connsiteY348" fmla="*/ 6477469 h 6857996"/>
              <a:gd name="connsiteX349" fmla="*/ 11230437 w 12191992"/>
              <a:gd name="connsiteY349" fmla="*/ 6477469 h 6857996"/>
              <a:gd name="connsiteX350" fmla="*/ 11230437 w 12191992"/>
              <a:gd name="connsiteY350" fmla="*/ 6460029 h 6857996"/>
              <a:gd name="connsiteX351" fmla="*/ 10727440 w 12191992"/>
              <a:gd name="connsiteY351" fmla="*/ 6460029 h 6857996"/>
              <a:gd name="connsiteX352" fmla="*/ 10727440 w 12191992"/>
              <a:gd name="connsiteY352" fmla="*/ 6477469 h 6857996"/>
              <a:gd name="connsiteX353" fmla="*/ 10720203 w 12191992"/>
              <a:gd name="connsiteY353" fmla="*/ 6477469 h 6857996"/>
              <a:gd name="connsiteX354" fmla="*/ 10720203 w 12191992"/>
              <a:gd name="connsiteY354" fmla="*/ 6486064 h 6857996"/>
              <a:gd name="connsiteX355" fmla="*/ 10727390 w 12191992"/>
              <a:gd name="connsiteY355" fmla="*/ 6486064 h 6857996"/>
              <a:gd name="connsiteX356" fmla="*/ 10727390 w 12191992"/>
              <a:gd name="connsiteY356" fmla="*/ 6518330 h 6857996"/>
              <a:gd name="connsiteX357" fmla="*/ 10732416 w 12191992"/>
              <a:gd name="connsiteY357" fmla="*/ 6534363 h 6857996"/>
              <a:gd name="connsiteX358" fmla="*/ 10747092 w 12191992"/>
              <a:gd name="connsiteY358" fmla="*/ 6539338 h 6857996"/>
              <a:gd name="connsiteX359" fmla="*/ 10753375 w 12191992"/>
              <a:gd name="connsiteY359" fmla="*/ 6538836 h 6857996"/>
              <a:gd name="connsiteX360" fmla="*/ 10759908 w 12191992"/>
              <a:gd name="connsiteY360" fmla="*/ 6537580 h 6857996"/>
              <a:gd name="connsiteX361" fmla="*/ 10759959 w 12191992"/>
              <a:gd name="connsiteY361" fmla="*/ 6537580 h 6857996"/>
              <a:gd name="connsiteX362" fmla="*/ 10759959 w 12191992"/>
              <a:gd name="connsiteY362" fmla="*/ 6528432 h 6857996"/>
              <a:gd name="connsiteX363" fmla="*/ 10759406 w 12191992"/>
              <a:gd name="connsiteY363" fmla="*/ 6528432 h 6857996"/>
              <a:gd name="connsiteX364" fmla="*/ 10755335 w 12191992"/>
              <a:gd name="connsiteY364" fmla="*/ 6529638 h 6857996"/>
              <a:gd name="connsiteX365" fmla="*/ 10749907 w 12191992"/>
              <a:gd name="connsiteY365" fmla="*/ 6530392 h 6857996"/>
              <a:gd name="connsiteX366" fmla="*/ 10743272 w 12191992"/>
              <a:gd name="connsiteY366" fmla="*/ 6529387 h 6857996"/>
              <a:gd name="connsiteX367" fmla="*/ 10739855 w 12191992"/>
              <a:gd name="connsiteY367" fmla="*/ 6526221 h 6857996"/>
              <a:gd name="connsiteX368" fmla="*/ 10738297 w 12191992"/>
              <a:gd name="connsiteY368" fmla="*/ 6521195 h 6857996"/>
              <a:gd name="connsiteX369" fmla="*/ 10738045 w 12191992"/>
              <a:gd name="connsiteY369" fmla="*/ 6513706 h 6857996"/>
              <a:gd name="connsiteX370" fmla="*/ 10738045 w 12191992"/>
              <a:gd name="connsiteY370" fmla="*/ 6486064 h 6857996"/>
              <a:gd name="connsiteX371" fmla="*/ 10759959 w 12191992"/>
              <a:gd name="connsiteY371" fmla="*/ 6486064 h 6857996"/>
              <a:gd name="connsiteX372" fmla="*/ 10759959 w 12191992"/>
              <a:gd name="connsiteY372" fmla="*/ 6477469 h 6857996"/>
              <a:gd name="connsiteX373" fmla="*/ 10738045 w 12191992"/>
              <a:gd name="connsiteY373" fmla="*/ 6477469 h 6857996"/>
              <a:gd name="connsiteX374" fmla="*/ 10738045 w 12191992"/>
              <a:gd name="connsiteY374" fmla="*/ 6460029 h 6857996"/>
              <a:gd name="connsiteX375" fmla="*/ 10888824 w 12191992"/>
              <a:gd name="connsiteY375" fmla="*/ 6456662 h 6857996"/>
              <a:gd name="connsiteX376" fmla="*/ 10888824 w 12191992"/>
              <a:gd name="connsiteY376" fmla="*/ 6467267 h 6857996"/>
              <a:gd name="connsiteX377" fmla="*/ 10900786 w 12191992"/>
              <a:gd name="connsiteY377" fmla="*/ 6467267 h 6857996"/>
              <a:gd name="connsiteX378" fmla="*/ 10900786 w 12191992"/>
              <a:gd name="connsiteY378" fmla="*/ 6456662 h 6857996"/>
              <a:gd name="connsiteX379" fmla="*/ 11118459 w 12191992"/>
              <a:gd name="connsiteY379" fmla="*/ 6455556 h 6857996"/>
              <a:gd name="connsiteX380" fmla="*/ 11108458 w 12191992"/>
              <a:gd name="connsiteY380" fmla="*/ 6457165 h 6857996"/>
              <a:gd name="connsiteX381" fmla="*/ 11101120 w 12191992"/>
              <a:gd name="connsiteY381" fmla="*/ 6461386 h 6857996"/>
              <a:gd name="connsiteX382" fmla="*/ 11096647 w 12191992"/>
              <a:gd name="connsiteY382" fmla="*/ 6467417 h 6857996"/>
              <a:gd name="connsiteX383" fmla="*/ 11095139 w 12191992"/>
              <a:gd name="connsiteY383" fmla="*/ 6474354 h 6857996"/>
              <a:gd name="connsiteX384" fmla="*/ 11097853 w 12191992"/>
              <a:gd name="connsiteY384" fmla="*/ 6484355 h 6857996"/>
              <a:gd name="connsiteX385" fmla="*/ 11106799 w 12191992"/>
              <a:gd name="connsiteY385" fmla="*/ 6492245 h 6857996"/>
              <a:gd name="connsiteX386" fmla="*/ 11100869 w 12191992"/>
              <a:gd name="connsiteY386" fmla="*/ 6496166 h 6857996"/>
              <a:gd name="connsiteX387" fmla="*/ 11095994 w 12191992"/>
              <a:gd name="connsiteY387" fmla="*/ 6500991 h 6857996"/>
              <a:gd name="connsiteX388" fmla="*/ 11092526 w 12191992"/>
              <a:gd name="connsiteY388" fmla="*/ 6507273 h 6857996"/>
              <a:gd name="connsiteX389" fmla="*/ 11091068 w 12191992"/>
              <a:gd name="connsiteY389" fmla="*/ 6515918 h 6857996"/>
              <a:gd name="connsiteX390" fmla="*/ 11098858 w 12191992"/>
              <a:gd name="connsiteY390" fmla="*/ 6533207 h 6857996"/>
              <a:gd name="connsiteX391" fmla="*/ 11118359 w 12191992"/>
              <a:gd name="connsiteY391" fmla="*/ 6539791 h 6857996"/>
              <a:gd name="connsiteX392" fmla="*/ 11132281 w 12191992"/>
              <a:gd name="connsiteY392" fmla="*/ 6536725 h 6857996"/>
              <a:gd name="connsiteX393" fmla="*/ 11145549 w 12191992"/>
              <a:gd name="connsiteY393" fmla="*/ 6525919 h 6857996"/>
              <a:gd name="connsiteX394" fmla="*/ 11158416 w 12191992"/>
              <a:gd name="connsiteY394" fmla="*/ 6538183 h 6857996"/>
              <a:gd name="connsiteX395" fmla="*/ 11172287 w 12191992"/>
              <a:gd name="connsiteY395" fmla="*/ 6538183 h 6857996"/>
              <a:gd name="connsiteX396" fmla="*/ 11150977 w 12191992"/>
              <a:gd name="connsiteY396" fmla="*/ 6518179 h 6857996"/>
              <a:gd name="connsiteX397" fmla="*/ 11155802 w 12191992"/>
              <a:gd name="connsiteY397" fmla="*/ 6505715 h 6857996"/>
              <a:gd name="connsiteX398" fmla="*/ 11157209 w 12191992"/>
              <a:gd name="connsiteY398" fmla="*/ 6493954 h 6857996"/>
              <a:gd name="connsiteX399" fmla="*/ 11157209 w 12191992"/>
              <a:gd name="connsiteY399" fmla="*/ 6488778 h 6857996"/>
              <a:gd name="connsiteX400" fmla="*/ 11146203 w 12191992"/>
              <a:gd name="connsiteY400" fmla="*/ 6488778 h 6857996"/>
              <a:gd name="connsiteX401" fmla="*/ 11146253 w 12191992"/>
              <a:gd name="connsiteY401" fmla="*/ 6495161 h 6857996"/>
              <a:gd name="connsiteX402" fmla="*/ 11146152 w 12191992"/>
              <a:gd name="connsiteY402" fmla="*/ 6501946 h 6857996"/>
              <a:gd name="connsiteX403" fmla="*/ 11145700 w 12191992"/>
              <a:gd name="connsiteY403" fmla="*/ 6507374 h 6857996"/>
              <a:gd name="connsiteX404" fmla="*/ 11144494 w 12191992"/>
              <a:gd name="connsiteY404" fmla="*/ 6512149 h 6857996"/>
              <a:gd name="connsiteX405" fmla="*/ 11123536 w 12191992"/>
              <a:gd name="connsiteY405" fmla="*/ 6492497 h 6857996"/>
              <a:gd name="connsiteX406" fmla="*/ 11132180 w 12191992"/>
              <a:gd name="connsiteY406" fmla="*/ 6488325 h 6857996"/>
              <a:gd name="connsiteX407" fmla="*/ 11137307 w 12191992"/>
              <a:gd name="connsiteY407" fmla="*/ 6483199 h 6857996"/>
              <a:gd name="connsiteX408" fmla="*/ 11139619 w 12191992"/>
              <a:gd name="connsiteY408" fmla="*/ 6477771 h 6857996"/>
              <a:gd name="connsiteX409" fmla="*/ 11140272 w 12191992"/>
              <a:gd name="connsiteY409" fmla="*/ 6472343 h 6857996"/>
              <a:gd name="connsiteX410" fmla="*/ 11134241 w 12191992"/>
              <a:gd name="connsiteY410" fmla="*/ 6460331 h 6857996"/>
              <a:gd name="connsiteX411" fmla="*/ 11118459 w 12191992"/>
              <a:gd name="connsiteY411" fmla="*/ 6455556 h 6857996"/>
              <a:gd name="connsiteX412" fmla="*/ 11715391 w 12191992"/>
              <a:gd name="connsiteY412" fmla="*/ 6389112 h 6857996"/>
              <a:gd name="connsiteX413" fmla="*/ 11705540 w 12191992"/>
              <a:gd name="connsiteY413" fmla="*/ 6424696 h 6857996"/>
              <a:gd name="connsiteX414" fmla="*/ 11713783 w 12191992"/>
              <a:gd name="connsiteY414" fmla="*/ 6424696 h 6857996"/>
              <a:gd name="connsiteX415" fmla="*/ 11729715 w 12191992"/>
              <a:gd name="connsiteY415" fmla="*/ 6389112 h 6857996"/>
              <a:gd name="connsiteX416" fmla="*/ 8789787 w 12191992"/>
              <a:gd name="connsiteY416" fmla="*/ 6377302 h 6857996"/>
              <a:gd name="connsiteX417" fmla="*/ 8810092 w 12191992"/>
              <a:gd name="connsiteY417" fmla="*/ 6378559 h 6857996"/>
              <a:gd name="connsiteX418" fmla="*/ 8826878 w 12191992"/>
              <a:gd name="connsiteY418" fmla="*/ 6385294 h 6857996"/>
              <a:gd name="connsiteX419" fmla="*/ 8833111 w 12191992"/>
              <a:gd name="connsiteY419" fmla="*/ 6420174 h 6857996"/>
              <a:gd name="connsiteX420" fmla="*/ 8747971 w 12191992"/>
              <a:gd name="connsiteY420" fmla="*/ 6420174 h 6857996"/>
              <a:gd name="connsiteX421" fmla="*/ 8754555 w 12191992"/>
              <a:gd name="connsiteY421" fmla="*/ 6385997 h 6857996"/>
              <a:gd name="connsiteX422" fmla="*/ 8771141 w 12191992"/>
              <a:gd name="connsiteY422" fmla="*/ 6378810 h 6857996"/>
              <a:gd name="connsiteX423" fmla="*/ 8789787 w 12191992"/>
              <a:gd name="connsiteY423" fmla="*/ 6377302 h 6857996"/>
              <a:gd name="connsiteX424" fmla="*/ 10145587 w 12191992"/>
              <a:gd name="connsiteY424" fmla="*/ 6377302 h 6857996"/>
              <a:gd name="connsiteX425" fmla="*/ 10180467 w 12191992"/>
              <a:gd name="connsiteY425" fmla="*/ 6387505 h 6857996"/>
              <a:gd name="connsiteX426" fmla="*/ 10191725 w 12191992"/>
              <a:gd name="connsiteY426" fmla="*/ 6436608 h 6857996"/>
              <a:gd name="connsiteX427" fmla="*/ 10191725 w 12191992"/>
              <a:gd name="connsiteY427" fmla="*/ 6440579 h 6857996"/>
              <a:gd name="connsiteX428" fmla="*/ 10182678 w 12191992"/>
              <a:gd name="connsiteY428" fmla="*/ 6491090 h 6857996"/>
              <a:gd name="connsiteX429" fmla="*/ 10145587 w 12191992"/>
              <a:gd name="connsiteY429" fmla="*/ 6503051 h 6857996"/>
              <a:gd name="connsiteX430" fmla="*/ 10112818 w 12191992"/>
              <a:gd name="connsiteY430" fmla="*/ 6491090 h 6857996"/>
              <a:gd name="connsiteX431" fmla="*/ 10105179 w 12191992"/>
              <a:gd name="connsiteY431" fmla="*/ 6449274 h 6857996"/>
              <a:gd name="connsiteX432" fmla="*/ 10105179 w 12191992"/>
              <a:gd name="connsiteY432" fmla="*/ 6431431 h 6857996"/>
              <a:gd name="connsiteX433" fmla="*/ 10113521 w 12191992"/>
              <a:gd name="connsiteY433" fmla="*/ 6387505 h 6857996"/>
              <a:gd name="connsiteX434" fmla="*/ 10145587 w 12191992"/>
              <a:gd name="connsiteY434" fmla="*/ 6377302 h 6857996"/>
              <a:gd name="connsiteX435" fmla="*/ 9938267 w 12191992"/>
              <a:gd name="connsiteY435" fmla="*/ 6377302 h 6857996"/>
              <a:gd name="connsiteX436" fmla="*/ 9957868 w 12191992"/>
              <a:gd name="connsiteY436" fmla="*/ 6379161 h 6857996"/>
              <a:gd name="connsiteX437" fmla="*/ 9974654 w 12191992"/>
              <a:gd name="connsiteY437" fmla="*/ 6388208 h 6857996"/>
              <a:gd name="connsiteX438" fmla="*/ 9982293 w 12191992"/>
              <a:gd name="connsiteY438" fmla="*/ 6441282 h 6857996"/>
              <a:gd name="connsiteX439" fmla="*/ 9974654 w 12191992"/>
              <a:gd name="connsiteY439" fmla="*/ 6493300 h 6857996"/>
              <a:gd name="connsiteX440" fmla="*/ 9938267 w 12191992"/>
              <a:gd name="connsiteY440" fmla="*/ 6503050 h 6857996"/>
              <a:gd name="connsiteX441" fmla="*/ 9900823 w 12191992"/>
              <a:gd name="connsiteY441" fmla="*/ 6491089 h 6857996"/>
              <a:gd name="connsiteX442" fmla="*/ 9894239 w 12191992"/>
              <a:gd name="connsiteY442" fmla="*/ 6441282 h 6857996"/>
              <a:gd name="connsiteX443" fmla="*/ 9902682 w 12191992"/>
              <a:gd name="connsiteY443" fmla="*/ 6387504 h 6857996"/>
              <a:gd name="connsiteX444" fmla="*/ 9919268 w 12191992"/>
              <a:gd name="connsiteY444" fmla="*/ 6379060 h 6857996"/>
              <a:gd name="connsiteX445" fmla="*/ 9938267 w 12191992"/>
              <a:gd name="connsiteY445" fmla="*/ 6377302 h 6857996"/>
              <a:gd name="connsiteX446" fmla="*/ 9635051 w 12191992"/>
              <a:gd name="connsiteY446" fmla="*/ 6377302 h 6857996"/>
              <a:gd name="connsiteX447" fmla="*/ 9654652 w 12191992"/>
              <a:gd name="connsiteY447" fmla="*/ 6379161 h 6857996"/>
              <a:gd name="connsiteX448" fmla="*/ 9671439 w 12191992"/>
              <a:gd name="connsiteY448" fmla="*/ 6388208 h 6857996"/>
              <a:gd name="connsiteX449" fmla="*/ 9679078 w 12191992"/>
              <a:gd name="connsiteY449" fmla="*/ 6441282 h 6857996"/>
              <a:gd name="connsiteX450" fmla="*/ 9671439 w 12191992"/>
              <a:gd name="connsiteY450" fmla="*/ 6493300 h 6857996"/>
              <a:gd name="connsiteX451" fmla="*/ 9635051 w 12191992"/>
              <a:gd name="connsiteY451" fmla="*/ 6503050 h 6857996"/>
              <a:gd name="connsiteX452" fmla="*/ 9597608 w 12191992"/>
              <a:gd name="connsiteY452" fmla="*/ 6491089 h 6857996"/>
              <a:gd name="connsiteX453" fmla="*/ 9591024 w 12191992"/>
              <a:gd name="connsiteY453" fmla="*/ 6441282 h 6857996"/>
              <a:gd name="connsiteX454" fmla="*/ 9599467 w 12191992"/>
              <a:gd name="connsiteY454" fmla="*/ 6387504 h 6857996"/>
              <a:gd name="connsiteX455" fmla="*/ 9616052 w 12191992"/>
              <a:gd name="connsiteY455" fmla="*/ 6379060 h 6857996"/>
              <a:gd name="connsiteX456" fmla="*/ 9635051 w 12191992"/>
              <a:gd name="connsiteY456" fmla="*/ 6377302 h 6857996"/>
              <a:gd name="connsiteX457" fmla="*/ 11504150 w 12191992"/>
              <a:gd name="connsiteY457" fmla="*/ 6372728 h 6857996"/>
              <a:gd name="connsiteX458" fmla="*/ 11504150 w 12191992"/>
              <a:gd name="connsiteY458" fmla="*/ 6389616 h 6857996"/>
              <a:gd name="connsiteX459" fmla="*/ 11495606 w 12191992"/>
              <a:gd name="connsiteY459" fmla="*/ 6394541 h 6857996"/>
              <a:gd name="connsiteX460" fmla="*/ 11485403 w 12191992"/>
              <a:gd name="connsiteY460" fmla="*/ 6396652 h 6857996"/>
              <a:gd name="connsiteX461" fmla="*/ 11475402 w 12191992"/>
              <a:gd name="connsiteY461" fmla="*/ 6394039 h 6857996"/>
              <a:gd name="connsiteX462" fmla="*/ 11472135 w 12191992"/>
              <a:gd name="connsiteY462" fmla="*/ 6386198 h 6857996"/>
              <a:gd name="connsiteX463" fmla="*/ 11474949 w 12191992"/>
              <a:gd name="connsiteY463" fmla="*/ 6378961 h 6857996"/>
              <a:gd name="connsiteX464" fmla="*/ 11482338 w 12191992"/>
              <a:gd name="connsiteY464" fmla="*/ 6375091 h 6857996"/>
              <a:gd name="connsiteX465" fmla="*/ 11492741 w 12191992"/>
              <a:gd name="connsiteY465" fmla="*/ 6373532 h 6857996"/>
              <a:gd name="connsiteX466" fmla="*/ 11504150 w 12191992"/>
              <a:gd name="connsiteY466" fmla="*/ 6372728 h 6857996"/>
              <a:gd name="connsiteX467" fmla="*/ 11078955 w 12191992"/>
              <a:gd name="connsiteY467" fmla="*/ 6372728 h 6857996"/>
              <a:gd name="connsiteX468" fmla="*/ 11078955 w 12191992"/>
              <a:gd name="connsiteY468" fmla="*/ 6389616 h 6857996"/>
              <a:gd name="connsiteX469" fmla="*/ 11070410 w 12191992"/>
              <a:gd name="connsiteY469" fmla="*/ 6394541 h 6857996"/>
              <a:gd name="connsiteX470" fmla="*/ 11060208 w 12191992"/>
              <a:gd name="connsiteY470" fmla="*/ 6396652 h 6857996"/>
              <a:gd name="connsiteX471" fmla="*/ 11050207 w 12191992"/>
              <a:gd name="connsiteY471" fmla="*/ 6394039 h 6857996"/>
              <a:gd name="connsiteX472" fmla="*/ 11046940 w 12191992"/>
              <a:gd name="connsiteY472" fmla="*/ 6386198 h 6857996"/>
              <a:gd name="connsiteX473" fmla="*/ 11049754 w 12191992"/>
              <a:gd name="connsiteY473" fmla="*/ 6378961 h 6857996"/>
              <a:gd name="connsiteX474" fmla="*/ 11057142 w 12191992"/>
              <a:gd name="connsiteY474" fmla="*/ 6375091 h 6857996"/>
              <a:gd name="connsiteX475" fmla="*/ 11067546 w 12191992"/>
              <a:gd name="connsiteY475" fmla="*/ 6373532 h 6857996"/>
              <a:gd name="connsiteX476" fmla="*/ 11078955 w 12191992"/>
              <a:gd name="connsiteY476" fmla="*/ 6372728 h 6857996"/>
              <a:gd name="connsiteX477" fmla="*/ 11285672 w 12191992"/>
              <a:gd name="connsiteY477" fmla="*/ 6351418 h 6857996"/>
              <a:gd name="connsiteX478" fmla="*/ 11292910 w 12191992"/>
              <a:gd name="connsiteY478" fmla="*/ 6352222 h 6857996"/>
              <a:gd name="connsiteX479" fmla="*/ 11300800 w 12191992"/>
              <a:gd name="connsiteY479" fmla="*/ 6354835 h 6857996"/>
              <a:gd name="connsiteX480" fmla="*/ 11300800 w 12191992"/>
              <a:gd name="connsiteY480" fmla="*/ 6387906 h 6857996"/>
              <a:gd name="connsiteX481" fmla="*/ 11292256 w 12191992"/>
              <a:gd name="connsiteY481" fmla="*/ 6392480 h 6857996"/>
              <a:gd name="connsiteX482" fmla="*/ 11282959 w 12191992"/>
              <a:gd name="connsiteY482" fmla="*/ 6394189 h 6857996"/>
              <a:gd name="connsiteX483" fmla="*/ 11270595 w 12191992"/>
              <a:gd name="connsiteY483" fmla="*/ 6388911 h 6857996"/>
              <a:gd name="connsiteX484" fmla="*/ 11266875 w 12191992"/>
              <a:gd name="connsiteY484" fmla="*/ 6373431 h 6857996"/>
              <a:gd name="connsiteX485" fmla="*/ 11271901 w 12191992"/>
              <a:gd name="connsiteY485" fmla="*/ 6357047 h 6857996"/>
              <a:gd name="connsiteX486" fmla="*/ 11285672 w 12191992"/>
              <a:gd name="connsiteY486" fmla="*/ 6351418 h 6857996"/>
              <a:gd name="connsiteX487" fmla="*/ 10929785 w 12191992"/>
              <a:gd name="connsiteY487" fmla="*/ 6351016 h 6857996"/>
              <a:gd name="connsiteX488" fmla="*/ 10943104 w 12191992"/>
              <a:gd name="connsiteY488" fmla="*/ 6356745 h 6857996"/>
              <a:gd name="connsiteX489" fmla="*/ 10947929 w 12191992"/>
              <a:gd name="connsiteY489" fmla="*/ 6374286 h 6857996"/>
              <a:gd name="connsiteX490" fmla="*/ 10943104 w 12191992"/>
              <a:gd name="connsiteY490" fmla="*/ 6391626 h 6857996"/>
              <a:gd name="connsiteX491" fmla="*/ 10929835 w 12191992"/>
              <a:gd name="connsiteY491" fmla="*/ 6397455 h 6857996"/>
              <a:gd name="connsiteX492" fmla="*/ 10916466 w 12191992"/>
              <a:gd name="connsiteY492" fmla="*/ 6391575 h 6857996"/>
              <a:gd name="connsiteX493" fmla="*/ 10911641 w 12191992"/>
              <a:gd name="connsiteY493" fmla="*/ 6374286 h 6857996"/>
              <a:gd name="connsiteX494" fmla="*/ 10916416 w 12191992"/>
              <a:gd name="connsiteY494" fmla="*/ 6356745 h 6857996"/>
              <a:gd name="connsiteX495" fmla="*/ 10929785 w 12191992"/>
              <a:gd name="connsiteY495" fmla="*/ 6351016 h 6857996"/>
              <a:gd name="connsiteX496" fmla="*/ 10257766 w 12191992"/>
              <a:gd name="connsiteY496" fmla="*/ 6344985 h 6857996"/>
              <a:gd name="connsiteX497" fmla="*/ 10321043 w 12191992"/>
              <a:gd name="connsiteY497" fmla="*/ 6535872 h 6857996"/>
              <a:gd name="connsiteX498" fmla="*/ 10343257 w 12191992"/>
              <a:gd name="connsiteY498" fmla="*/ 6535872 h 6857996"/>
              <a:gd name="connsiteX499" fmla="*/ 10333758 w 12191992"/>
              <a:gd name="connsiteY499" fmla="*/ 6569244 h 6857996"/>
              <a:gd name="connsiteX500" fmla="*/ 10306166 w 12191992"/>
              <a:gd name="connsiteY500" fmla="*/ 6585678 h 6857996"/>
              <a:gd name="connsiteX501" fmla="*/ 10301291 w 12191992"/>
              <a:gd name="connsiteY501" fmla="*/ 6585327 h 6857996"/>
              <a:gd name="connsiteX502" fmla="*/ 10296415 w 12191992"/>
              <a:gd name="connsiteY502" fmla="*/ 6584975 h 6857996"/>
              <a:gd name="connsiteX503" fmla="*/ 10296415 w 12191992"/>
              <a:gd name="connsiteY503" fmla="*/ 6619504 h 6857996"/>
              <a:gd name="connsiteX504" fmla="*/ 10314509 w 12191992"/>
              <a:gd name="connsiteY504" fmla="*/ 6620207 h 6857996"/>
              <a:gd name="connsiteX505" fmla="*/ 10352254 w 12191992"/>
              <a:gd name="connsiteY505" fmla="*/ 6613271 h 6857996"/>
              <a:gd name="connsiteX506" fmla="*/ 10372559 w 12191992"/>
              <a:gd name="connsiteY506" fmla="*/ 6592665 h 6857996"/>
              <a:gd name="connsiteX507" fmla="*/ 10385073 w 12191992"/>
              <a:gd name="connsiteY507" fmla="*/ 6558739 h 6857996"/>
              <a:gd name="connsiteX508" fmla="*/ 10438147 w 12191992"/>
              <a:gd name="connsiteY508" fmla="*/ 6344985 h 6857996"/>
              <a:gd name="connsiteX509" fmla="*/ 10391305 w 12191992"/>
              <a:gd name="connsiteY509" fmla="*/ 6344985 h 6857996"/>
              <a:gd name="connsiteX510" fmla="*/ 10354465 w 12191992"/>
              <a:gd name="connsiteY510" fmla="*/ 6507525 h 6857996"/>
              <a:gd name="connsiteX511" fmla="*/ 10353762 w 12191992"/>
              <a:gd name="connsiteY511" fmla="*/ 6507525 h 6857996"/>
              <a:gd name="connsiteX512" fmla="*/ 10305412 w 12191992"/>
              <a:gd name="connsiteY512" fmla="*/ 6344985 h 6857996"/>
              <a:gd name="connsiteX513" fmla="*/ 11155601 w 12191992"/>
              <a:gd name="connsiteY513" fmla="*/ 6343879 h 6857996"/>
              <a:gd name="connsiteX514" fmla="*/ 11155601 w 12191992"/>
              <a:gd name="connsiteY514" fmla="*/ 6404593 h 6857996"/>
              <a:gd name="connsiteX515" fmla="*/ 11166205 w 12191992"/>
              <a:gd name="connsiteY515" fmla="*/ 6404593 h 6857996"/>
              <a:gd name="connsiteX516" fmla="*/ 11166205 w 12191992"/>
              <a:gd name="connsiteY516" fmla="*/ 6343879 h 6857996"/>
              <a:gd name="connsiteX517" fmla="*/ 10967480 w 12191992"/>
              <a:gd name="connsiteY517" fmla="*/ 6343879 h 6857996"/>
              <a:gd name="connsiteX518" fmla="*/ 10992811 w 12191992"/>
              <a:gd name="connsiteY518" fmla="*/ 6404593 h 6857996"/>
              <a:gd name="connsiteX519" fmla="*/ 11003466 w 12191992"/>
              <a:gd name="connsiteY519" fmla="*/ 6404593 h 6857996"/>
              <a:gd name="connsiteX520" fmla="*/ 11028947 w 12191992"/>
              <a:gd name="connsiteY520" fmla="*/ 6343879 h 6857996"/>
              <a:gd name="connsiteX521" fmla="*/ 11017840 w 12191992"/>
              <a:gd name="connsiteY521" fmla="*/ 6343879 h 6857996"/>
              <a:gd name="connsiteX522" fmla="*/ 10998490 w 12191992"/>
              <a:gd name="connsiteY522" fmla="*/ 6392179 h 6857996"/>
              <a:gd name="connsiteX523" fmla="*/ 10978989 w 12191992"/>
              <a:gd name="connsiteY523" fmla="*/ 6343879 h 6857996"/>
              <a:gd name="connsiteX524" fmla="*/ 10727289 w 12191992"/>
              <a:gd name="connsiteY524" fmla="*/ 6343879 h 6857996"/>
              <a:gd name="connsiteX525" fmla="*/ 10727289 w 12191992"/>
              <a:gd name="connsiteY525" fmla="*/ 6404593 h 6857996"/>
              <a:gd name="connsiteX526" fmla="*/ 10737894 w 12191992"/>
              <a:gd name="connsiteY526" fmla="*/ 6404593 h 6857996"/>
              <a:gd name="connsiteX527" fmla="*/ 10737894 w 12191992"/>
              <a:gd name="connsiteY527" fmla="*/ 6343879 h 6857996"/>
              <a:gd name="connsiteX528" fmla="*/ 11450022 w 12191992"/>
              <a:gd name="connsiteY528" fmla="*/ 6343829 h 6857996"/>
              <a:gd name="connsiteX529" fmla="*/ 11440170 w 12191992"/>
              <a:gd name="connsiteY529" fmla="*/ 6345890 h 6857996"/>
              <a:gd name="connsiteX530" fmla="*/ 11429013 w 12191992"/>
              <a:gd name="connsiteY530" fmla="*/ 6352826 h 6857996"/>
              <a:gd name="connsiteX531" fmla="*/ 11429013 w 12191992"/>
              <a:gd name="connsiteY531" fmla="*/ 6343879 h 6857996"/>
              <a:gd name="connsiteX532" fmla="*/ 11418408 w 12191992"/>
              <a:gd name="connsiteY532" fmla="*/ 6343879 h 6857996"/>
              <a:gd name="connsiteX533" fmla="*/ 11418408 w 12191992"/>
              <a:gd name="connsiteY533" fmla="*/ 6404593 h 6857996"/>
              <a:gd name="connsiteX534" fmla="*/ 11429013 w 12191992"/>
              <a:gd name="connsiteY534" fmla="*/ 6404593 h 6857996"/>
              <a:gd name="connsiteX535" fmla="*/ 11429013 w 12191992"/>
              <a:gd name="connsiteY535" fmla="*/ 6361521 h 6857996"/>
              <a:gd name="connsiteX536" fmla="*/ 11437809 w 12191992"/>
              <a:gd name="connsiteY536" fmla="*/ 6356093 h 6857996"/>
              <a:gd name="connsiteX537" fmla="*/ 11447308 w 12191992"/>
              <a:gd name="connsiteY537" fmla="*/ 6353982 h 6857996"/>
              <a:gd name="connsiteX538" fmla="*/ 11452585 w 12191992"/>
              <a:gd name="connsiteY538" fmla="*/ 6354233 h 6857996"/>
              <a:gd name="connsiteX539" fmla="*/ 11457209 w 12191992"/>
              <a:gd name="connsiteY539" fmla="*/ 6355037 h 6857996"/>
              <a:gd name="connsiteX540" fmla="*/ 11457762 w 12191992"/>
              <a:gd name="connsiteY540" fmla="*/ 6355037 h 6857996"/>
              <a:gd name="connsiteX541" fmla="*/ 11457762 w 12191992"/>
              <a:gd name="connsiteY541" fmla="*/ 6344482 h 6857996"/>
              <a:gd name="connsiteX542" fmla="*/ 11454043 w 12191992"/>
              <a:gd name="connsiteY542" fmla="*/ 6343980 h 6857996"/>
              <a:gd name="connsiteX543" fmla="*/ 11450022 w 12191992"/>
              <a:gd name="connsiteY543" fmla="*/ 6343829 h 6857996"/>
              <a:gd name="connsiteX544" fmla="*/ 9938267 w 12191992"/>
              <a:gd name="connsiteY544" fmla="*/ 6342823 h 6857996"/>
              <a:gd name="connsiteX545" fmla="*/ 9862978 w 12191992"/>
              <a:gd name="connsiteY545" fmla="*/ 6364636 h 6857996"/>
              <a:gd name="connsiteX546" fmla="*/ 9848101 w 12191992"/>
              <a:gd name="connsiteY546" fmla="*/ 6446358 h 6857996"/>
              <a:gd name="connsiteX547" fmla="*/ 9861571 w 12191992"/>
              <a:gd name="connsiteY547" fmla="*/ 6514359 h 6857996"/>
              <a:gd name="connsiteX548" fmla="*/ 9880468 w 12191992"/>
              <a:gd name="connsiteY548" fmla="*/ 6529788 h 6857996"/>
              <a:gd name="connsiteX549" fmla="*/ 9937563 w 12191992"/>
              <a:gd name="connsiteY549" fmla="*/ 6538031 h 6857996"/>
              <a:gd name="connsiteX550" fmla="*/ 9978474 w 12191992"/>
              <a:gd name="connsiteY550" fmla="*/ 6535166 h 6857996"/>
              <a:gd name="connsiteX551" fmla="*/ 10007675 w 12191992"/>
              <a:gd name="connsiteY551" fmla="*/ 6523104 h 6857996"/>
              <a:gd name="connsiteX552" fmla="*/ 10024964 w 12191992"/>
              <a:gd name="connsiteY552" fmla="*/ 6491440 h 6857996"/>
              <a:gd name="connsiteX553" fmla="*/ 10028432 w 12191992"/>
              <a:gd name="connsiteY553" fmla="*/ 6441282 h 6857996"/>
              <a:gd name="connsiteX554" fmla="*/ 10024913 w 12191992"/>
              <a:gd name="connsiteY554" fmla="*/ 6390218 h 6857996"/>
              <a:gd name="connsiteX555" fmla="*/ 10009936 w 12191992"/>
              <a:gd name="connsiteY555" fmla="*/ 6360665 h 6857996"/>
              <a:gd name="connsiteX556" fmla="*/ 9991541 w 12191992"/>
              <a:gd name="connsiteY556" fmla="*/ 6349558 h 6857996"/>
              <a:gd name="connsiteX557" fmla="*/ 9938267 w 12191992"/>
              <a:gd name="connsiteY557" fmla="*/ 6342823 h 6857996"/>
              <a:gd name="connsiteX558" fmla="*/ 9635051 w 12191992"/>
              <a:gd name="connsiteY558" fmla="*/ 6342823 h 6857996"/>
              <a:gd name="connsiteX559" fmla="*/ 9559762 w 12191992"/>
              <a:gd name="connsiteY559" fmla="*/ 6364636 h 6857996"/>
              <a:gd name="connsiteX560" fmla="*/ 9544835 w 12191992"/>
              <a:gd name="connsiteY560" fmla="*/ 6446358 h 6857996"/>
              <a:gd name="connsiteX561" fmla="*/ 9558355 w 12191992"/>
              <a:gd name="connsiteY561" fmla="*/ 6514359 h 6857996"/>
              <a:gd name="connsiteX562" fmla="*/ 9577252 w 12191992"/>
              <a:gd name="connsiteY562" fmla="*/ 6529788 h 6857996"/>
              <a:gd name="connsiteX563" fmla="*/ 9634347 w 12191992"/>
              <a:gd name="connsiteY563" fmla="*/ 6538031 h 6857996"/>
              <a:gd name="connsiteX564" fmla="*/ 9675258 w 12191992"/>
              <a:gd name="connsiteY564" fmla="*/ 6535166 h 6857996"/>
              <a:gd name="connsiteX565" fmla="*/ 9704459 w 12191992"/>
              <a:gd name="connsiteY565" fmla="*/ 6523104 h 6857996"/>
              <a:gd name="connsiteX566" fmla="*/ 9721748 w 12191992"/>
              <a:gd name="connsiteY566" fmla="*/ 6491440 h 6857996"/>
              <a:gd name="connsiteX567" fmla="*/ 9725216 w 12191992"/>
              <a:gd name="connsiteY567" fmla="*/ 6441282 h 6857996"/>
              <a:gd name="connsiteX568" fmla="*/ 9721698 w 12191992"/>
              <a:gd name="connsiteY568" fmla="*/ 6390218 h 6857996"/>
              <a:gd name="connsiteX569" fmla="*/ 9706720 w 12191992"/>
              <a:gd name="connsiteY569" fmla="*/ 6360665 h 6857996"/>
              <a:gd name="connsiteX570" fmla="*/ 9688326 w 12191992"/>
              <a:gd name="connsiteY570" fmla="*/ 6349558 h 6857996"/>
              <a:gd name="connsiteX571" fmla="*/ 9635051 w 12191992"/>
              <a:gd name="connsiteY571" fmla="*/ 6342823 h 6857996"/>
              <a:gd name="connsiteX572" fmla="*/ 8996404 w 12191992"/>
              <a:gd name="connsiteY572" fmla="*/ 6342823 h 6857996"/>
              <a:gd name="connsiteX573" fmla="*/ 8954236 w 12191992"/>
              <a:gd name="connsiteY573" fmla="*/ 6347246 h 6857996"/>
              <a:gd name="connsiteX574" fmla="*/ 8926996 w 12191992"/>
              <a:gd name="connsiteY574" fmla="*/ 6364636 h 6857996"/>
              <a:gd name="connsiteX575" fmla="*/ 8912420 w 12191992"/>
              <a:gd name="connsiteY575" fmla="*/ 6401979 h 6857996"/>
              <a:gd name="connsiteX576" fmla="*/ 8910561 w 12191992"/>
              <a:gd name="connsiteY576" fmla="*/ 6442739 h 6857996"/>
              <a:gd name="connsiteX577" fmla="*/ 8911817 w 12191992"/>
              <a:gd name="connsiteY577" fmla="*/ 6477821 h 6857996"/>
              <a:gd name="connsiteX578" fmla="*/ 8928403 w 12191992"/>
              <a:gd name="connsiteY578" fmla="*/ 6520240 h 6857996"/>
              <a:gd name="connsiteX579" fmla="*/ 8960871 w 12191992"/>
              <a:gd name="connsiteY579" fmla="*/ 6536021 h 6857996"/>
              <a:gd name="connsiteX580" fmla="*/ 8997811 w 12191992"/>
              <a:gd name="connsiteY580" fmla="*/ 6538081 h 6857996"/>
              <a:gd name="connsiteX581" fmla="*/ 9064707 w 12191992"/>
              <a:gd name="connsiteY581" fmla="*/ 6523858 h 6857996"/>
              <a:gd name="connsiteX582" fmla="*/ 9083252 w 12191992"/>
              <a:gd name="connsiteY582" fmla="*/ 6463496 h 6857996"/>
              <a:gd name="connsiteX583" fmla="*/ 9037064 w 12191992"/>
              <a:gd name="connsiteY583" fmla="*/ 6463496 h 6857996"/>
              <a:gd name="connsiteX584" fmla="*/ 9037064 w 12191992"/>
              <a:gd name="connsiteY584" fmla="*/ 6469729 h 6857996"/>
              <a:gd name="connsiteX585" fmla="*/ 9030480 w 12191992"/>
              <a:gd name="connsiteY585" fmla="*/ 6496266 h 6857996"/>
              <a:gd name="connsiteX586" fmla="*/ 9019976 w 12191992"/>
              <a:gd name="connsiteY586" fmla="*/ 6501744 h 6857996"/>
              <a:gd name="connsiteX587" fmla="*/ 8999269 w 12191992"/>
              <a:gd name="connsiteY587" fmla="*/ 6503101 h 6857996"/>
              <a:gd name="connsiteX588" fmla="*/ 8992333 w 12191992"/>
              <a:gd name="connsiteY588" fmla="*/ 6503905 h 6857996"/>
              <a:gd name="connsiteX589" fmla="*/ 8965092 w 12191992"/>
              <a:gd name="connsiteY589" fmla="*/ 6496266 h 6857996"/>
              <a:gd name="connsiteX590" fmla="*/ 8958006 w 12191992"/>
              <a:gd name="connsiteY590" fmla="*/ 6480384 h 6857996"/>
              <a:gd name="connsiteX591" fmla="*/ 8955945 w 12191992"/>
              <a:gd name="connsiteY591" fmla="*/ 6462793 h 6857996"/>
              <a:gd name="connsiteX592" fmla="*/ 8956750 w 12191992"/>
              <a:gd name="connsiteY592" fmla="*/ 6436608 h 6857996"/>
              <a:gd name="connsiteX593" fmla="*/ 8955945 w 12191992"/>
              <a:gd name="connsiteY593" fmla="*/ 6424998 h 6857996"/>
              <a:gd name="connsiteX594" fmla="*/ 8962881 w 12191992"/>
              <a:gd name="connsiteY594" fmla="*/ 6388962 h 6857996"/>
              <a:gd name="connsiteX595" fmla="*/ 8996354 w 12191992"/>
              <a:gd name="connsiteY595" fmla="*/ 6377352 h 6857996"/>
              <a:gd name="connsiteX596" fmla="*/ 9031938 w 12191992"/>
              <a:gd name="connsiteY596" fmla="*/ 6387555 h 6857996"/>
              <a:gd name="connsiteX597" fmla="*/ 9037818 w 12191992"/>
              <a:gd name="connsiteY597" fmla="*/ 6412232 h 6857996"/>
              <a:gd name="connsiteX598" fmla="*/ 9083252 w 12191992"/>
              <a:gd name="connsiteY598" fmla="*/ 6412232 h 6857996"/>
              <a:gd name="connsiteX599" fmla="*/ 9061791 w 12191992"/>
              <a:gd name="connsiteY599" fmla="*/ 6355539 h 6857996"/>
              <a:gd name="connsiteX600" fmla="*/ 9035355 w 12191992"/>
              <a:gd name="connsiteY600" fmla="*/ 6346040 h 6857996"/>
              <a:gd name="connsiteX601" fmla="*/ 8996404 w 12191992"/>
              <a:gd name="connsiteY601" fmla="*/ 6342823 h 6857996"/>
              <a:gd name="connsiteX602" fmla="*/ 10132017 w 12191992"/>
              <a:gd name="connsiteY602" fmla="*/ 6342773 h 6857996"/>
              <a:gd name="connsiteX603" fmla="*/ 10072108 w 12191992"/>
              <a:gd name="connsiteY603" fmla="*/ 6367602 h 6857996"/>
              <a:gd name="connsiteX604" fmla="*/ 10058990 w 12191992"/>
              <a:gd name="connsiteY604" fmla="*/ 6434347 h 6857996"/>
              <a:gd name="connsiteX605" fmla="*/ 10058990 w 12191992"/>
              <a:gd name="connsiteY605" fmla="*/ 6452188 h 6857996"/>
              <a:gd name="connsiteX606" fmla="*/ 10075324 w 12191992"/>
              <a:gd name="connsiteY606" fmla="*/ 6518682 h 6857996"/>
              <a:gd name="connsiteX607" fmla="*/ 10132771 w 12191992"/>
              <a:gd name="connsiteY607" fmla="*/ 6538032 h 6857996"/>
              <a:gd name="connsiteX608" fmla="*/ 10191725 w 12191992"/>
              <a:gd name="connsiteY608" fmla="*/ 6508932 h 6857996"/>
              <a:gd name="connsiteX609" fmla="*/ 10193132 w 12191992"/>
              <a:gd name="connsiteY609" fmla="*/ 6508932 h 6857996"/>
              <a:gd name="connsiteX610" fmla="*/ 10193132 w 12191992"/>
              <a:gd name="connsiteY610" fmla="*/ 6545671 h 6857996"/>
              <a:gd name="connsiteX611" fmla="*/ 10183382 w 12191992"/>
              <a:gd name="connsiteY611" fmla="*/ 6578340 h 6857996"/>
              <a:gd name="connsiteX612" fmla="*/ 10145587 w 12191992"/>
              <a:gd name="connsiteY612" fmla="*/ 6585628 h 6857996"/>
              <a:gd name="connsiteX613" fmla="*/ 10115783 w 12191992"/>
              <a:gd name="connsiteY613" fmla="*/ 6578340 h 6857996"/>
              <a:gd name="connsiteX614" fmla="*/ 10110305 w 12191992"/>
              <a:gd name="connsiteY614" fmla="*/ 6555774 h 6857996"/>
              <a:gd name="connsiteX615" fmla="*/ 10067082 w 12191992"/>
              <a:gd name="connsiteY615" fmla="*/ 6555774 h 6857996"/>
              <a:gd name="connsiteX616" fmla="*/ 10069193 w 12191992"/>
              <a:gd name="connsiteY616" fmla="*/ 6583115 h 6857996"/>
              <a:gd name="connsiteX617" fmla="*/ 10083064 w 12191992"/>
              <a:gd name="connsiteY617" fmla="*/ 6606033 h 6857996"/>
              <a:gd name="connsiteX618" fmla="*/ 10145637 w 12191992"/>
              <a:gd name="connsiteY618" fmla="*/ 6620860 h 6857996"/>
              <a:gd name="connsiteX619" fmla="*/ 10217609 w 12191992"/>
              <a:gd name="connsiteY619" fmla="*/ 6604525 h 6857996"/>
              <a:gd name="connsiteX620" fmla="*/ 10237210 w 12191992"/>
              <a:gd name="connsiteY620" fmla="*/ 6536524 h 6857996"/>
              <a:gd name="connsiteX621" fmla="*/ 10237160 w 12191992"/>
              <a:gd name="connsiteY621" fmla="*/ 6536524 h 6857996"/>
              <a:gd name="connsiteX622" fmla="*/ 10237160 w 12191992"/>
              <a:gd name="connsiteY622" fmla="*/ 6344985 h 6857996"/>
              <a:gd name="connsiteX623" fmla="*/ 10191725 w 12191992"/>
              <a:gd name="connsiteY623" fmla="*/ 6344985 h 6857996"/>
              <a:gd name="connsiteX624" fmla="*/ 10193082 w 12191992"/>
              <a:gd name="connsiteY624" fmla="*/ 6374034 h 6857996"/>
              <a:gd name="connsiteX625" fmla="*/ 10191675 w 12191992"/>
              <a:gd name="connsiteY625" fmla="*/ 6374034 h 6857996"/>
              <a:gd name="connsiteX626" fmla="*/ 10167450 w 12191992"/>
              <a:gd name="connsiteY626" fmla="*/ 6348553 h 6857996"/>
              <a:gd name="connsiteX627" fmla="*/ 10132017 w 12191992"/>
              <a:gd name="connsiteY627" fmla="*/ 6342773 h 6857996"/>
              <a:gd name="connsiteX628" fmla="*/ 8630565 w 12191992"/>
              <a:gd name="connsiteY628" fmla="*/ 6342773 h 6857996"/>
              <a:gd name="connsiteX629" fmla="*/ 8580406 w 12191992"/>
              <a:gd name="connsiteY629" fmla="*/ 6370366 h 6857996"/>
              <a:gd name="connsiteX630" fmla="*/ 8578295 w 12191992"/>
              <a:gd name="connsiteY630" fmla="*/ 6370366 h 6857996"/>
              <a:gd name="connsiteX631" fmla="*/ 8579703 w 12191992"/>
              <a:gd name="connsiteY631" fmla="*/ 6344985 h 6857996"/>
              <a:gd name="connsiteX632" fmla="*/ 8534972 w 12191992"/>
              <a:gd name="connsiteY632" fmla="*/ 6344985 h 6857996"/>
              <a:gd name="connsiteX633" fmla="*/ 8534972 w 12191992"/>
              <a:gd name="connsiteY633" fmla="*/ 6535820 h 6857996"/>
              <a:gd name="connsiteX634" fmla="*/ 8580406 w 12191992"/>
              <a:gd name="connsiteY634" fmla="*/ 6535820 h 6857996"/>
              <a:gd name="connsiteX635" fmla="*/ 8580406 w 12191992"/>
              <a:gd name="connsiteY635" fmla="*/ 6418766 h 6857996"/>
              <a:gd name="connsiteX636" fmla="*/ 8589151 w 12191992"/>
              <a:gd name="connsiteY636" fmla="*/ 6387002 h 6857996"/>
              <a:gd name="connsiteX637" fmla="*/ 8614935 w 12191992"/>
              <a:gd name="connsiteY637" fmla="*/ 6377352 h 6857996"/>
              <a:gd name="connsiteX638" fmla="*/ 8631018 w 12191992"/>
              <a:gd name="connsiteY638" fmla="*/ 6381322 h 6857996"/>
              <a:gd name="connsiteX639" fmla="*/ 8638556 w 12191992"/>
              <a:gd name="connsiteY639" fmla="*/ 6418062 h 6857996"/>
              <a:gd name="connsiteX640" fmla="*/ 8681176 w 12191992"/>
              <a:gd name="connsiteY640" fmla="*/ 6418062 h 6857996"/>
              <a:gd name="connsiteX641" fmla="*/ 8681176 w 12191992"/>
              <a:gd name="connsiteY641" fmla="*/ 6401677 h 6857996"/>
              <a:gd name="connsiteX642" fmla="*/ 8674241 w 12191992"/>
              <a:gd name="connsiteY642" fmla="*/ 6363078 h 6857996"/>
              <a:gd name="connsiteX643" fmla="*/ 8658359 w 12191992"/>
              <a:gd name="connsiteY643" fmla="*/ 6347900 h 6857996"/>
              <a:gd name="connsiteX644" fmla="*/ 8630565 w 12191992"/>
              <a:gd name="connsiteY644" fmla="*/ 6342773 h 6857996"/>
              <a:gd name="connsiteX645" fmla="*/ 8789787 w 12191992"/>
              <a:gd name="connsiteY645" fmla="*/ 6342724 h 6857996"/>
              <a:gd name="connsiteX646" fmla="*/ 8721082 w 12191992"/>
              <a:gd name="connsiteY646" fmla="*/ 6361621 h 6857996"/>
              <a:gd name="connsiteX647" fmla="*/ 8701833 w 12191992"/>
              <a:gd name="connsiteY647" fmla="*/ 6437614 h 6857996"/>
              <a:gd name="connsiteX648" fmla="*/ 8704949 w 12191992"/>
              <a:gd name="connsiteY648" fmla="*/ 6484858 h 6857996"/>
              <a:gd name="connsiteX649" fmla="*/ 8737618 w 12191992"/>
              <a:gd name="connsiteY649" fmla="*/ 6530744 h 6857996"/>
              <a:gd name="connsiteX650" fmla="*/ 8792752 w 12191992"/>
              <a:gd name="connsiteY650" fmla="*/ 6538032 h 6857996"/>
              <a:gd name="connsiteX651" fmla="*/ 8861457 w 12191992"/>
              <a:gd name="connsiteY651" fmla="*/ 6525266 h 6857996"/>
              <a:gd name="connsiteX652" fmla="*/ 8874845 w 12191992"/>
              <a:gd name="connsiteY652" fmla="*/ 6505489 h 6857996"/>
              <a:gd name="connsiteX653" fmla="*/ 8879291 w 12191992"/>
              <a:gd name="connsiteY653" fmla="*/ 6475510 h 6857996"/>
              <a:gd name="connsiteX654" fmla="*/ 8879299 w 12191992"/>
              <a:gd name="connsiteY654" fmla="*/ 6475510 h 6857996"/>
              <a:gd name="connsiteX655" fmla="*/ 8879299 w 12191992"/>
              <a:gd name="connsiteY655" fmla="*/ 6475459 h 6857996"/>
              <a:gd name="connsiteX656" fmla="*/ 8879291 w 12191992"/>
              <a:gd name="connsiteY656" fmla="*/ 6475510 h 6857996"/>
              <a:gd name="connsiteX657" fmla="*/ 8833161 w 12191992"/>
              <a:gd name="connsiteY657" fmla="*/ 6475510 h 6857996"/>
              <a:gd name="connsiteX658" fmla="*/ 8826225 w 12191992"/>
              <a:gd name="connsiteY658" fmla="*/ 6496970 h 6857996"/>
              <a:gd name="connsiteX659" fmla="*/ 8792752 w 12191992"/>
              <a:gd name="connsiteY659" fmla="*/ 6503102 h 6857996"/>
              <a:gd name="connsiteX660" fmla="*/ 8759280 w 12191992"/>
              <a:gd name="connsiteY660" fmla="*/ 6497674 h 6857996"/>
              <a:gd name="connsiteX661" fmla="*/ 8749429 w 12191992"/>
              <a:gd name="connsiteY661" fmla="*/ 6480536 h 6857996"/>
              <a:gd name="connsiteX662" fmla="*/ 8747318 w 12191992"/>
              <a:gd name="connsiteY662" fmla="*/ 6459829 h 6857996"/>
              <a:gd name="connsiteX663" fmla="*/ 8748022 w 12191992"/>
              <a:gd name="connsiteY663" fmla="*/ 6449274 h 6857996"/>
              <a:gd name="connsiteX664" fmla="*/ 8879299 w 12191992"/>
              <a:gd name="connsiteY664" fmla="*/ 6449274 h 6857996"/>
              <a:gd name="connsiteX665" fmla="*/ 8877590 w 12191992"/>
              <a:gd name="connsiteY665" fmla="*/ 6409669 h 6857996"/>
              <a:gd name="connsiteX666" fmla="*/ 8857436 w 12191992"/>
              <a:gd name="connsiteY666" fmla="*/ 6358355 h 6857996"/>
              <a:gd name="connsiteX667" fmla="*/ 8789787 w 12191992"/>
              <a:gd name="connsiteY667" fmla="*/ 6342724 h 6857996"/>
              <a:gd name="connsiteX668" fmla="*/ 9441652 w 12191992"/>
              <a:gd name="connsiteY668" fmla="*/ 6342723 h 6857996"/>
              <a:gd name="connsiteX669" fmla="*/ 9416623 w 12191992"/>
              <a:gd name="connsiteY669" fmla="*/ 6344432 h 6857996"/>
              <a:gd name="connsiteX670" fmla="*/ 9381291 w 12191992"/>
              <a:gd name="connsiteY670" fmla="*/ 6373985 h 6857996"/>
              <a:gd name="connsiteX671" fmla="*/ 9380235 w 12191992"/>
              <a:gd name="connsiteY671" fmla="*/ 6373985 h 6857996"/>
              <a:gd name="connsiteX672" fmla="*/ 9380235 w 12191992"/>
              <a:gd name="connsiteY672" fmla="*/ 6344985 h 6857996"/>
              <a:gd name="connsiteX673" fmla="*/ 9334097 w 12191992"/>
              <a:gd name="connsiteY673" fmla="*/ 6344985 h 6857996"/>
              <a:gd name="connsiteX674" fmla="*/ 9334097 w 12191992"/>
              <a:gd name="connsiteY674" fmla="*/ 6535871 h 6857996"/>
              <a:gd name="connsiteX675" fmla="*/ 9380235 w 12191992"/>
              <a:gd name="connsiteY675" fmla="*/ 6535871 h 6857996"/>
              <a:gd name="connsiteX676" fmla="*/ 9380235 w 12191992"/>
              <a:gd name="connsiteY676" fmla="*/ 6432286 h 6857996"/>
              <a:gd name="connsiteX677" fmla="*/ 9382446 w 12191992"/>
              <a:gd name="connsiteY677" fmla="*/ 6404040 h 6857996"/>
              <a:gd name="connsiteX678" fmla="*/ 9390086 w 12191992"/>
              <a:gd name="connsiteY678" fmla="*/ 6388962 h 6857996"/>
              <a:gd name="connsiteX679" fmla="*/ 9425670 w 12191992"/>
              <a:gd name="connsiteY679" fmla="*/ 6377352 h 6857996"/>
              <a:gd name="connsiteX680" fmla="*/ 9447934 w 12191992"/>
              <a:gd name="connsiteY680" fmla="*/ 6381072 h 6857996"/>
              <a:gd name="connsiteX681" fmla="*/ 9460902 w 12191992"/>
              <a:gd name="connsiteY681" fmla="*/ 6415851 h 6857996"/>
              <a:gd name="connsiteX682" fmla="*/ 9460902 w 12191992"/>
              <a:gd name="connsiteY682" fmla="*/ 6535820 h 6857996"/>
              <a:gd name="connsiteX683" fmla="*/ 9507140 w 12191992"/>
              <a:gd name="connsiteY683" fmla="*/ 6535820 h 6857996"/>
              <a:gd name="connsiteX684" fmla="*/ 9507140 w 12191992"/>
              <a:gd name="connsiteY684" fmla="*/ 6410021 h 6857996"/>
              <a:gd name="connsiteX685" fmla="*/ 9502014 w 12191992"/>
              <a:gd name="connsiteY685" fmla="*/ 6372728 h 6857996"/>
              <a:gd name="connsiteX686" fmla="*/ 9441652 w 12191992"/>
              <a:gd name="connsiteY686" fmla="*/ 6342723 h 6857996"/>
              <a:gd name="connsiteX687" fmla="*/ 11668951 w 12191992"/>
              <a:gd name="connsiteY687" fmla="*/ 6342371 h 6857996"/>
              <a:gd name="connsiteX688" fmla="*/ 11658044 w 12191992"/>
              <a:gd name="connsiteY688" fmla="*/ 6343879 h 6857996"/>
              <a:gd name="connsiteX689" fmla="*/ 11650003 w 12191992"/>
              <a:gd name="connsiteY689" fmla="*/ 6347950 h 6857996"/>
              <a:gd name="connsiteX690" fmla="*/ 11645128 w 12191992"/>
              <a:gd name="connsiteY690" fmla="*/ 6353881 h 6857996"/>
              <a:gd name="connsiteX691" fmla="*/ 11643519 w 12191992"/>
              <a:gd name="connsiteY691" fmla="*/ 6360968 h 6857996"/>
              <a:gd name="connsiteX692" fmla="*/ 11646988 w 12191992"/>
              <a:gd name="connsiteY692" fmla="*/ 6371020 h 6857996"/>
              <a:gd name="connsiteX693" fmla="*/ 11658748 w 12191992"/>
              <a:gd name="connsiteY693" fmla="*/ 6377251 h 6857996"/>
              <a:gd name="connsiteX694" fmla="*/ 11665383 w 12191992"/>
              <a:gd name="connsiteY694" fmla="*/ 6378659 h 6857996"/>
              <a:gd name="connsiteX695" fmla="*/ 11671263 w 12191992"/>
              <a:gd name="connsiteY695" fmla="*/ 6379815 h 6857996"/>
              <a:gd name="connsiteX696" fmla="*/ 11679505 w 12191992"/>
              <a:gd name="connsiteY696" fmla="*/ 6382981 h 6857996"/>
              <a:gd name="connsiteX697" fmla="*/ 11681667 w 12191992"/>
              <a:gd name="connsiteY697" fmla="*/ 6388409 h 6857996"/>
              <a:gd name="connsiteX698" fmla="*/ 11677696 w 12191992"/>
              <a:gd name="connsiteY698" fmla="*/ 6395245 h 6857996"/>
              <a:gd name="connsiteX699" fmla="*/ 11666740 w 12191992"/>
              <a:gd name="connsiteY699" fmla="*/ 6397406 h 6857996"/>
              <a:gd name="connsiteX700" fmla="*/ 11654928 w 12191992"/>
              <a:gd name="connsiteY700" fmla="*/ 6395245 h 6857996"/>
              <a:gd name="connsiteX701" fmla="*/ 11643771 w 12191992"/>
              <a:gd name="connsiteY701" fmla="*/ 6389465 h 6857996"/>
              <a:gd name="connsiteX702" fmla="*/ 11643218 w 12191992"/>
              <a:gd name="connsiteY702" fmla="*/ 6389465 h 6857996"/>
              <a:gd name="connsiteX703" fmla="*/ 11643218 w 12191992"/>
              <a:gd name="connsiteY703" fmla="*/ 6400924 h 6857996"/>
              <a:gd name="connsiteX704" fmla="*/ 11653018 w 12191992"/>
              <a:gd name="connsiteY704" fmla="*/ 6404442 h 6857996"/>
              <a:gd name="connsiteX705" fmla="*/ 11665885 w 12191992"/>
              <a:gd name="connsiteY705" fmla="*/ 6406051 h 6857996"/>
              <a:gd name="connsiteX706" fmla="*/ 11685386 w 12191992"/>
              <a:gd name="connsiteY706" fmla="*/ 6400723 h 6857996"/>
              <a:gd name="connsiteX707" fmla="*/ 11692523 w 12191992"/>
              <a:gd name="connsiteY707" fmla="*/ 6387103 h 6857996"/>
              <a:gd name="connsiteX708" fmla="*/ 11688502 w 12191992"/>
              <a:gd name="connsiteY708" fmla="*/ 6376297 h 6857996"/>
              <a:gd name="connsiteX709" fmla="*/ 11677093 w 12191992"/>
              <a:gd name="connsiteY709" fmla="*/ 6370718 h 6857996"/>
              <a:gd name="connsiteX710" fmla="*/ 11671012 w 12191992"/>
              <a:gd name="connsiteY710" fmla="*/ 6369512 h 6857996"/>
              <a:gd name="connsiteX711" fmla="*/ 11664427 w 12191992"/>
              <a:gd name="connsiteY711" fmla="*/ 6368205 h 6857996"/>
              <a:gd name="connsiteX712" fmla="*/ 11656738 w 12191992"/>
              <a:gd name="connsiteY712" fmla="*/ 6365089 h 6857996"/>
              <a:gd name="connsiteX713" fmla="*/ 11654325 w 12191992"/>
              <a:gd name="connsiteY713" fmla="*/ 6359460 h 6857996"/>
              <a:gd name="connsiteX714" fmla="*/ 11658346 w 12191992"/>
              <a:gd name="connsiteY714" fmla="*/ 6353076 h 6857996"/>
              <a:gd name="connsiteX715" fmla="*/ 11668197 w 12191992"/>
              <a:gd name="connsiteY715" fmla="*/ 6350916 h 6857996"/>
              <a:gd name="connsiteX716" fmla="*/ 11679606 w 12191992"/>
              <a:gd name="connsiteY716" fmla="*/ 6352926 h 6857996"/>
              <a:gd name="connsiteX717" fmla="*/ 11689457 w 12191992"/>
              <a:gd name="connsiteY717" fmla="*/ 6357801 h 6857996"/>
              <a:gd name="connsiteX718" fmla="*/ 11690010 w 12191992"/>
              <a:gd name="connsiteY718" fmla="*/ 6357801 h 6857996"/>
              <a:gd name="connsiteX719" fmla="*/ 11690010 w 12191992"/>
              <a:gd name="connsiteY719" fmla="*/ 6346894 h 6857996"/>
              <a:gd name="connsiteX720" fmla="*/ 11680360 w 12191992"/>
              <a:gd name="connsiteY720" fmla="*/ 6343678 h 6857996"/>
              <a:gd name="connsiteX721" fmla="*/ 11668951 w 12191992"/>
              <a:gd name="connsiteY721" fmla="*/ 6342371 h 6857996"/>
              <a:gd name="connsiteX722" fmla="*/ 11487313 w 12191992"/>
              <a:gd name="connsiteY722" fmla="*/ 6342371 h 6857996"/>
              <a:gd name="connsiteX723" fmla="*/ 11475754 w 12191992"/>
              <a:gd name="connsiteY723" fmla="*/ 6343326 h 6857996"/>
              <a:gd name="connsiteX724" fmla="*/ 11466757 w 12191992"/>
              <a:gd name="connsiteY724" fmla="*/ 6345136 h 6857996"/>
              <a:gd name="connsiteX725" fmla="*/ 11466757 w 12191992"/>
              <a:gd name="connsiteY725" fmla="*/ 6355489 h 6857996"/>
              <a:gd name="connsiteX726" fmla="*/ 11467310 w 12191992"/>
              <a:gd name="connsiteY726" fmla="*/ 6355489 h 6857996"/>
              <a:gd name="connsiteX727" fmla="*/ 11477915 w 12191992"/>
              <a:gd name="connsiteY727" fmla="*/ 6352423 h 6857996"/>
              <a:gd name="connsiteX728" fmla="*/ 11487213 w 12191992"/>
              <a:gd name="connsiteY728" fmla="*/ 6351368 h 6857996"/>
              <a:gd name="connsiteX729" fmla="*/ 11493797 w 12191992"/>
              <a:gd name="connsiteY729" fmla="*/ 6351820 h 6857996"/>
              <a:gd name="connsiteX730" fmla="*/ 11499225 w 12191992"/>
              <a:gd name="connsiteY730" fmla="*/ 6353529 h 6857996"/>
              <a:gd name="connsiteX731" fmla="*/ 11502843 w 12191992"/>
              <a:gd name="connsiteY731" fmla="*/ 6357097 h 6857996"/>
              <a:gd name="connsiteX732" fmla="*/ 11504100 w 12191992"/>
              <a:gd name="connsiteY732" fmla="*/ 6362877 h 6857996"/>
              <a:gd name="connsiteX733" fmla="*/ 11504100 w 12191992"/>
              <a:gd name="connsiteY733" fmla="*/ 6364436 h 6857996"/>
              <a:gd name="connsiteX734" fmla="*/ 11486760 w 12191992"/>
              <a:gd name="connsiteY734" fmla="*/ 6365742 h 6857996"/>
              <a:gd name="connsiteX735" fmla="*/ 11472939 w 12191992"/>
              <a:gd name="connsiteY735" fmla="*/ 6369059 h 6857996"/>
              <a:gd name="connsiteX736" fmla="*/ 11464194 w 12191992"/>
              <a:gd name="connsiteY736" fmla="*/ 6375794 h 6857996"/>
              <a:gd name="connsiteX737" fmla="*/ 11461128 w 12191992"/>
              <a:gd name="connsiteY737" fmla="*/ 6386952 h 6857996"/>
              <a:gd name="connsiteX738" fmla="*/ 11467058 w 12191992"/>
              <a:gd name="connsiteY738" fmla="*/ 6400824 h 6857996"/>
              <a:gd name="connsiteX739" fmla="*/ 11481533 w 12191992"/>
              <a:gd name="connsiteY739" fmla="*/ 6406252 h 6857996"/>
              <a:gd name="connsiteX740" fmla="*/ 11489575 w 12191992"/>
              <a:gd name="connsiteY740" fmla="*/ 6405398 h 6857996"/>
              <a:gd name="connsiteX741" fmla="*/ 11495656 w 12191992"/>
              <a:gd name="connsiteY741" fmla="*/ 6403286 h 6857996"/>
              <a:gd name="connsiteX742" fmla="*/ 11500330 w 12191992"/>
              <a:gd name="connsiteY742" fmla="*/ 6400673 h 6857996"/>
              <a:gd name="connsiteX743" fmla="*/ 11504150 w 12191992"/>
              <a:gd name="connsiteY743" fmla="*/ 6398109 h 6857996"/>
              <a:gd name="connsiteX744" fmla="*/ 11504150 w 12191992"/>
              <a:gd name="connsiteY744" fmla="*/ 6404593 h 6857996"/>
              <a:gd name="connsiteX745" fmla="*/ 11514704 w 12191992"/>
              <a:gd name="connsiteY745" fmla="*/ 6404593 h 6857996"/>
              <a:gd name="connsiteX746" fmla="*/ 11514754 w 12191992"/>
              <a:gd name="connsiteY746" fmla="*/ 6404593 h 6857996"/>
              <a:gd name="connsiteX747" fmla="*/ 11514754 w 12191992"/>
              <a:gd name="connsiteY747" fmla="*/ 6363380 h 6857996"/>
              <a:gd name="connsiteX748" fmla="*/ 11512895 w 12191992"/>
              <a:gd name="connsiteY748" fmla="*/ 6353529 h 6857996"/>
              <a:gd name="connsiteX749" fmla="*/ 11507467 w 12191992"/>
              <a:gd name="connsiteY749" fmla="*/ 6347045 h 6857996"/>
              <a:gd name="connsiteX750" fmla="*/ 11498923 w 12191992"/>
              <a:gd name="connsiteY750" fmla="*/ 6343427 h 6857996"/>
              <a:gd name="connsiteX751" fmla="*/ 11487313 w 12191992"/>
              <a:gd name="connsiteY751" fmla="*/ 6342371 h 6857996"/>
              <a:gd name="connsiteX752" fmla="*/ 11062118 w 12191992"/>
              <a:gd name="connsiteY752" fmla="*/ 6342371 h 6857996"/>
              <a:gd name="connsiteX753" fmla="*/ 11050558 w 12191992"/>
              <a:gd name="connsiteY753" fmla="*/ 6343326 h 6857996"/>
              <a:gd name="connsiteX754" fmla="*/ 11041612 w 12191992"/>
              <a:gd name="connsiteY754" fmla="*/ 6345136 h 6857996"/>
              <a:gd name="connsiteX755" fmla="*/ 11041612 w 12191992"/>
              <a:gd name="connsiteY755" fmla="*/ 6355489 h 6857996"/>
              <a:gd name="connsiteX756" fmla="*/ 11042165 w 12191992"/>
              <a:gd name="connsiteY756" fmla="*/ 6355489 h 6857996"/>
              <a:gd name="connsiteX757" fmla="*/ 11052770 w 12191992"/>
              <a:gd name="connsiteY757" fmla="*/ 6352423 h 6857996"/>
              <a:gd name="connsiteX758" fmla="*/ 11062068 w 12191992"/>
              <a:gd name="connsiteY758" fmla="*/ 6351368 h 6857996"/>
              <a:gd name="connsiteX759" fmla="*/ 11068652 w 12191992"/>
              <a:gd name="connsiteY759" fmla="*/ 6351820 h 6857996"/>
              <a:gd name="connsiteX760" fmla="*/ 11074079 w 12191992"/>
              <a:gd name="connsiteY760" fmla="*/ 6353529 h 6857996"/>
              <a:gd name="connsiteX761" fmla="*/ 11077698 w 12191992"/>
              <a:gd name="connsiteY761" fmla="*/ 6357097 h 6857996"/>
              <a:gd name="connsiteX762" fmla="*/ 11078955 w 12191992"/>
              <a:gd name="connsiteY762" fmla="*/ 6362877 h 6857996"/>
              <a:gd name="connsiteX763" fmla="*/ 11078955 w 12191992"/>
              <a:gd name="connsiteY763" fmla="*/ 6364436 h 6857996"/>
              <a:gd name="connsiteX764" fmla="*/ 11061615 w 12191992"/>
              <a:gd name="connsiteY764" fmla="*/ 6365742 h 6857996"/>
              <a:gd name="connsiteX765" fmla="*/ 11047794 w 12191992"/>
              <a:gd name="connsiteY765" fmla="*/ 6369059 h 6857996"/>
              <a:gd name="connsiteX766" fmla="*/ 11038999 w 12191992"/>
              <a:gd name="connsiteY766" fmla="*/ 6375794 h 6857996"/>
              <a:gd name="connsiteX767" fmla="*/ 11035933 w 12191992"/>
              <a:gd name="connsiteY767" fmla="*/ 6386952 h 6857996"/>
              <a:gd name="connsiteX768" fmla="*/ 11041863 w 12191992"/>
              <a:gd name="connsiteY768" fmla="*/ 6400824 h 6857996"/>
              <a:gd name="connsiteX769" fmla="*/ 11056288 w 12191992"/>
              <a:gd name="connsiteY769" fmla="*/ 6406252 h 6857996"/>
              <a:gd name="connsiteX770" fmla="*/ 11064379 w 12191992"/>
              <a:gd name="connsiteY770" fmla="*/ 6405398 h 6857996"/>
              <a:gd name="connsiteX771" fmla="*/ 11070461 w 12191992"/>
              <a:gd name="connsiteY771" fmla="*/ 6403286 h 6857996"/>
              <a:gd name="connsiteX772" fmla="*/ 11075135 w 12191992"/>
              <a:gd name="connsiteY772" fmla="*/ 6400673 h 6857996"/>
              <a:gd name="connsiteX773" fmla="*/ 11078955 w 12191992"/>
              <a:gd name="connsiteY773" fmla="*/ 6398109 h 6857996"/>
              <a:gd name="connsiteX774" fmla="*/ 11078955 w 12191992"/>
              <a:gd name="connsiteY774" fmla="*/ 6404593 h 6857996"/>
              <a:gd name="connsiteX775" fmla="*/ 11089509 w 12191992"/>
              <a:gd name="connsiteY775" fmla="*/ 6404593 h 6857996"/>
              <a:gd name="connsiteX776" fmla="*/ 11089559 w 12191992"/>
              <a:gd name="connsiteY776" fmla="*/ 6404593 h 6857996"/>
              <a:gd name="connsiteX777" fmla="*/ 11089559 w 12191992"/>
              <a:gd name="connsiteY777" fmla="*/ 6363380 h 6857996"/>
              <a:gd name="connsiteX778" fmla="*/ 11087700 w 12191992"/>
              <a:gd name="connsiteY778" fmla="*/ 6353529 h 6857996"/>
              <a:gd name="connsiteX779" fmla="*/ 11082272 w 12191992"/>
              <a:gd name="connsiteY779" fmla="*/ 6347045 h 6857996"/>
              <a:gd name="connsiteX780" fmla="*/ 11073728 w 12191992"/>
              <a:gd name="connsiteY780" fmla="*/ 6343427 h 6857996"/>
              <a:gd name="connsiteX781" fmla="*/ 11062118 w 12191992"/>
              <a:gd name="connsiteY781" fmla="*/ 6342371 h 6857996"/>
              <a:gd name="connsiteX782" fmla="*/ 10929785 w 12191992"/>
              <a:gd name="connsiteY782" fmla="*/ 6342270 h 6857996"/>
              <a:gd name="connsiteX783" fmla="*/ 10908576 w 12191992"/>
              <a:gd name="connsiteY783" fmla="*/ 6350865 h 6857996"/>
              <a:gd name="connsiteX784" fmla="*/ 10900685 w 12191992"/>
              <a:gd name="connsiteY784" fmla="*/ 6374286 h 6857996"/>
              <a:gd name="connsiteX785" fmla="*/ 10908576 w 12191992"/>
              <a:gd name="connsiteY785" fmla="*/ 6397707 h 6857996"/>
              <a:gd name="connsiteX786" fmla="*/ 10929785 w 12191992"/>
              <a:gd name="connsiteY786" fmla="*/ 6406302 h 6857996"/>
              <a:gd name="connsiteX787" fmla="*/ 10950944 w 12191992"/>
              <a:gd name="connsiteY787" fmla="*/ 6397707 h 6857996"/>
              <a:gd name="connsiteX788" fmla="*/ 10958835 w 12191992"/>
              <a:gd name="connsiteY788" fmla="*/ 6374286 h 6857996"/>
              <a:gd name="connsiteX789" fmla="*/ 10950944 w 12191992"/>
              <a:gd name="connsiteY789" fmla="*/ 6350865 h 6857996"/>
              <a:gd name="connsiteX790" fmla="*/ 10929785 w 12191992"/>
              <a:gd name="connsiteY790" fmla="*/ 6342270 h 6857996"/>
              <a:gd name="connsiteX791" fmla="*/ 11566170 w 12191992"/>
              <a:gd name="connsiteY791" fmla="*/ 6342220 h 6857996"/>
              <a:gd name="connsiteX792" fmla="*/ 11555666 w 12191992"/>
              <a:gd name="connsiteY792" fmla="*/ 6344432 h 6857996"/>
              <a:gd name="connsiteX793" fmla="*/ 11545765 w 12191992"/>
              <a:gd name="connsiteY793" fmla="*/ 6350614 h 6857996"/>
              <a:gd name="connsiteX794" fmla="*/ 11545765 w 12191992"/>
              <a:gd name="connsiteY794" fmla="*/ 6343879 h 6857996"/>
              <a:gd name="connsiteX795" fmla="*/ 11535160 w 12191992"/>
              <a:gd name="connsiteY795" fmla="*/ 6343879 h 6857996"/>
              <a:gd name="connsiteX796" fmla="*/ 11535160 w 12191992"/>
              <a:gd name="connsiteY796" fmla="*/ 6404593 h 6857996"/>
              <a:gd name="connsiteX797" fmla="*/ 11545765 w 12191992"/>
              <a:gd name="connsiteY797" fmla="*/ 6404593 h 6857996"/>
              <a:gd name="connsiteX798" fmla="*/ 11545765 w 12191992"/>
              <a:gd name="connsiteY798" fmla="*/ 6359259 h 6857996"/>
              <a:gd name="connsiteX799" fmla="*/ 11554510 w 12191992"/>
              <a:gd name="connsiteY799" fmla="*/ 6353981 h 6857996"/>
              <a:gd name="connsiteX800" fmla="*/ 11563205 w 12191992"/>
              <a:gd name="connsiteY800" fmla="*/ 6351920 h 6857996"/>
              <a:gd name="connsiteX801" fmla="*/ 11570191 w 12191992"/>
              <a:gd name="connsiteY801" fmla="*/ 6353076 h 6857996"/>
              <a:gd name="connsiteX802" fmla="*/ 11573910 w 12191992"/>
              <a:gd name="connsiteY802" fmla="*/ 6356595 h 6857996"/>
              <a:gd name="connsiteX803" fmla="*/ 11575468 w 12191992"/>
              <a:gd name="connsiteY803" fmla="*/ 6362374 h 6857996"/>
              <a:gd name="connsiteX804" fmla="*/ 11575820 w 12191992"/>
              <a:gd name="connsiteY804" fmla="*/ 6370014 h 6857996"/>
              <a:gd name="connsiteX805" fmla="*/ 11575820 w 12191992"/>
              <a:gd name="connsiteY805" fmla="*/ 6404593 h 6857996"/>
              <a:gd name="connsiteX806" fmla="*/ 11586425 w 12191992"/>
              <a:gd name="connsiteY806" fmla="*/ 6404593 h 6857996"/>
              <a:gd name="connsiteX807" fmla="*/ 11586425 w 12191992"/>
              <a:gd name="connsiteY807" fmla="*/ 6365742 h 6857996"/>
              <a:gd name="connsiteX808" fmla="*/ 11586324 w 12191992"/>
              <a:gd name="connsiteY808" fmla="*/ 6362475 h 6857996"/>
              <a:gd name="connsiteX809" fmla="*/ 11586073 w 12191992"/>
              <a:gd name="connsiteY809" fmla="*/ 6359560 h 6857996"/>
              <a:gd name="connsiteX810" fmla="*/ 11594968 w 12191992"/>
              <a:gd name="connsiteY810" fmla="*/ 6354082 h 6857996"/>
              <a:gd name="connsiteX811" fmla="*/ 11603865 w 12191992"/>
              <a:gd name="connsiteY811" fmla="*/ 6351920 h 6857996"/>
              <a:gd name="connsiteX812" fmla="*/ 11610850 w 12191992"/>
              <a:gd name="connsiteY812" fmla="*/ 6353127 h 6857996"/>
              <a:gd name="connsiteX813" fmla="*/ 11614570 w 12191992"/>
              <a:gd name="connsiteY813" fmla="*/ 6356645 h 6857996"/>
              <a:gd name="connsiteX814" fmla="*/ 11616128 w 12191992"/>
              <a:gd name="connsiteY814" fmla="*/ 6362475 h 6857996"/>
              <a:gd name="connsiteX815" fmla="*/ 11616480 w 12191992"/>
              <a:gd name="connsiteY815" fmla="*/ 6370014 h 6857996"/>
              <a:gd name="connsiteX816" fmla="*/ 11616480 w 12191992"/>
              <a:gd name="connsiteY816" fmla="*/ 6404593 h 6857996"/>
              <a:gd name="connsiteX817" fmla="*/ 11627034 w 12191992"/>
              <a:gd name="connsiteY817" fmla="*/ 6404593 h 6857996"/>
              <a:gd name="connsiteX818" fmla="*/ 11627034 w 12191992"/>
              <a:gd name="connsiteY818" fmla="*/ 6365239 h 6857996"/>
              <a:gd name="connsiteX819" fmla="*/ 11622109 w 12191992"/>
              <a:gd name="connsiteY819" fmla="*/ 6348302 h 6857996"/>
              <a:gd name="connsiteX820" fmla="*/ 11606780 w 12191992"/>
              <a:gd name="connsiteY820" fmla="*/ 6342220 h 6857996"/>
              <a:gd name="connsiteX821" fmla="*/ 11595471 w 12191992"/>
              <a:gd name="connsiteY821" fmla="*/ 6344532 h 6857996"/>
              <a:gd name="connsiteX822" fmla="*/ 11583761 w 12191992"/>
              <a:gd name="connsiteY822" fmla="*/ 6352071 h 6857996"/>
              <a:gd name="connsiteX823" fmla="*/ 11577076 w 12191992"/>
              <a:gd name="connsiteY823" fmla="*/ 6344834 h 6857996"/>
              <a:gd name="connsiteX824" fmla="*/ 11566170 w 12191992"/>
              <a:gd name="connsiteY824" fmla="*/ 6342220 h 6857996"/>
              <a:gd name="connsiteX825" fmla="*/ 11283762 w 12191992"/>
              <a:gd name="connsiteY825" fmla="*/ 6342220 h 6857996"/>
              <a:gd name="connsiteX826" fmla="*/ 11273308 w 12191992"/>
              <a:gd name="connsiteY826" fmla="*/ 6344382 h 6857996"/>
              <a:gd name="connsiteX827" fmla="*/ 11264413 w 12191992"/>
              <a:gd name="connsiteY827" fmla="*/ 6350362 h 6857996"/>
              <a:gd name="connsiteX828" fmla="*/ 11258181 w 12191992"/>
              <a:gd name="connsiteY828" fmla="*/ 6360163 h 6857996"/>
              <a:gd name="connsiteX829" fmla="*/ 11255919 w 12191992"/>
              <a:gd name="connsiteY829" fmla="*/ 6373682 h 6857996"/>
              <a:gd name="connsiteX830" fmla="*/ 11262553 w 12191992"/>
              <a:gd name="connsiteY830" fmla="*/ 6395847 h 6857996"/>
              <a:gd name="connsiteX831" fmla="*/ 11280445 w 12191992"/>
              <a:gd name="connsiteY831" fmla="*/ 6403688 h 6857996"/>
              <a:gd name="connsiteX832" fmla="*/ 11291603 w 12191992"/>
              <a:gd name="connsiteY832" fmla="*/ 6401878 h 6857996"/>
              <a:gd name="connsiteX833" fmla="*/ 11300750 w 12191992"/>
              <a:gd name="connsiteY833" fmla="*/ 6396349 h 6857996"/>
              <a:gd name="connsiteX834" fmla="*/ 11300750 w 12191992"/>
              <a:gd name="connsiteY834" fmla="*/ 6401878 h 6857996"/>
              <a:gd name="connsiteX835" fmla="*/ 11299896 w 12191992"/>
              <a:gd name="connsiteY835" fmla="*/ 6408563 h 6857996"/>
              <a:gd name="connsiteX836" fmla="*/ 11297081 w 12191992"/>
              <a:gd name="connsiteY836" fmla="*/ 6413689 h 6857996"/>
              <a:gd name="connsiteX837" fmla="*/ 11291553 w 12191992"/>
              <a:gd name="connsiteY837" fmla="*/ 6417157 h 6857996"/>
              <a:gd name="connsiteX838" fmla="*/ 11282607 w 12191992"/>
              <a:gd name="connsiteY838" fmla="*/ 6418413 h 6857996"/>
              <a:gd name="connsiteX839" fmla="*/ 11271298 w 12191992"/>
              <a:gd name="connsiteY839" fmla="*/ 6416956 h 6857996"/>
              <a:gd name="connsiteX840" fmla="*/ 11263056 w 12191992"/>
              <a:gd name="connsiteY840" fmla="*/ 6414544 h 6857996"/>
              <a:gd name="connsiteX841" fmla="*/ 11262503 w 12191992"/>
              <a:gd name="connsiteY841" fmla="*/ 6414544 h 6857996"/>
              <a:gd name="connsiteX842" fmla="*/ 11262503 w 12191992"/>
              <a:gd name="connsiteY842" fmla="*/ 6424998 h 6857996"/>
              <a:gd name="connsiteX843" fmla="*/ 11271901 w 12191992"/>
              <a:gd name="connsiteY843" fmla="*/ 6426907 h 6857996"/>
              <a:gd name="connsiteX844" fmla="*/ 11281702 w 12191992"/>
              <a:gd name="connsiteY844" fmla="*/ 6427561 h 6857996"/>
              <a:gd name="connsiteX845" fmla="*/ 11304117 w 12191992"/>
              <a:gd name="connsiteY845" fmla="*/ 6420324 h 6857996"/>
              <a:gd name="connsiteX846" fmla="*/ 11311405 w 12191992"/>
              <a:gd name="connsiteY846" fmla="*/ 6397656 h 6857996"/>
              <a:gd name="connsiteX847" fmla="*/ 11311354 w 12191992"/>
              <a:gd name="connsiteY847" fmla="*/ 6397656 h 6857996"/>
              <a:gd name="connsiteX848" fmla="*/ 11311354 w 12191992"/>
              <a:gd name="connsiteY848" fmla="*/ 6343879 h 6857996"/>
              <a:gd name="connsiteX849" fmla="*/ 11301403 w 12191992"/>
              <a:gd name="connsiteY849" fmla="*/ 6343879 h 6857996"/>
              <a:gd name="connsiteX850" fmla="*/ 11300750 w 12191992"/>
              <a:gd name="connsiteY850" fmla="*/ 6346492 h 6857996"/>
              <a:gd name="connsiteX851" fmla="*/ 11292910 w 12191992"/>
              <a:gd name="connsiteY851" fmla="*/ 6343276 h 6857996"/>
              <a:gd name="connsiteX852" fmla="*/ 11283762 w 12191992"/>
              <a:gd name="connsiteY852" fmla="*/ 6342220 h 6857996"/>
              <a:gd name="connsiteX853" fmla="*/ 11218877 w 12191992"/>
              <a:gd name="connsiteY853" fmla="*/ 6342220 h 6857996"/>
              <a:gd name="connsiteX854" fmla="*/ 11208021 w 12191992"/>
              <a:gd name="connsiteY854" fmla="*/ 6344432 h 6857996"/>
              <a:gd name="connsiteX855" fmla="*/ 11197768 w 12191992"/>
              <a:gd name="connsiteY855" fmla="*/ 6350614 h 6857996"/>
              <a:gd name="connsiteX856" fmla="*/ 11197768 w 12191992"/>
              <a:gd name="connsiteY856" fmla="*/ 6343879 h 6857996"/>
              <a:gd name="connsiteX857" fmla="*/ 11187163 w 12191992"/>
              <a:gd name="connsiteY857" fmla="*/ 6343879 h 6857996"/>
              <a:gd name="connsiteX858" fmla="*/ 11187163 w 12191992"/>
              <a:gd name="connsiteY858" fmla="*/ 6404643 h 6857996"/>
              <a:gd name="connsiteX859" fmla="*/ 11197768 w 12191992"/>
              <a:gd name="connsiteY859" fmla="*/ 6404643 h 6857996"/>
              <a:gd name="connsiteX860" fmla="*/ 11197768 w 12191992"/>
              <a:gd name="connsiteY860" fmla="*/ 6359309 h 6857996"/>
              <a:gd name="connsiteX861" fmla="*/ 11206865 w 12191992"/>
              <a:gd name="connsiteY861" fmla="*/ 6354031 h 6857996"/>
              <a:gd name="connsiteX862" fmla="*/ 11215962 w 12191992"/>
              <a:gd name="connsiteY862" fmla="*/ 6351970 h 6857996"/>
              <a:gd name="connsiteX863" fmla="*/ 11222847 w 12191992"/>
              <a:gd name="connsiteY863" fmla="*/ 6353076 h 6857996"/>
              <a:gd name="connsiteX864" fmla="*/ 11226918 w 12191992"/>
              <a:gd name="connsiteY864" fmla="*/ 6356444 h 6857996"/>
              <a:gd name="connsiteX865" fmla="*/ 11228777 w 12191992"/>
              <a:gd name="connsiteY865" fmla="*/ 6362173 h 6857996"/>
              <a:gd name="connsiteX866" fmla="*/ 11229280 w 12191992"/>
              <a:gd name="connsiteY866" fmla="*/ 6370014 h 6857996"/>
              <a:gd name="connsiteX867" fmla="*/ 11229280 w 12191992"/>
              <a:gd name="connsiteY867" fmla="*/ 6404593 h 6857996"/>
              <a:gd name="connsiteX868" fmla="*/ 11239834 w 12191992"/>
              <a:gd name="connsiteY868" fmla="*/ 6404593 h 6857996"/>
              <a:gd name="connsiteX869" fmla="*/ 11239834 w 12191992"/>
              <a:gd name="connsiteY869" fmla="*/ 6365239 h 6857996"/>
              <a:gd name="connsiteX870" fmla="*/ 11234457 w 12191992"/>
              <a:gd name="connsiteY870" fmla="*/ 6348151 h 6857996"/>
              <a:gd name="connsiteX871" fmla="*/ 11218877 w 12191992"/>
              <a:gd name="connsiteY871" fmla="*/ 6342220 h 6857996"/>
              <a:gd name="connsiteX872" fmla="*/ 10863744 w 12191992"/>
              <a:gd name="connsiteY872" fmla="*/ 6342220 h 6857996"/>
              <a:gd name="connsiteX873" fmla="*/ 10852838 w 12191992"/>
              <a:gd name="connsiteY873" fmla="*/ 6344432 h 6857996"/>
              <a:gd name="connsiteX874" fmla="*/ 10842585 w 12191992"/>
              <a:gd name="connsiteY874" fmla="*/ 6350614 h 6857996"/>
              <a:gd name="connsiteX875" fmla="*/ 10842585 w 12191992"/>
              <a:gd name="connsiteY875" fmla="*/ 6343879 h 6857996"/>
              <a:gd name="connsiteX876" fmla="*/ 10831980 w 12191992"/>
              <a:gd name="connsiteY876" fmla="*/ 6343879 h 6857996"/>
              <a:gd name="connsiteX877" fmla="*/ 10831980 w 12191992"/>
              <a:gd name="connsiteY877" fmla="*/ 6404643 h 6857996"/>
              <a:gd name="connsiteX878" fmla="*/ 10842585 w 12191992"/>
              <a:gd name="connsiteY878" fmla="*/ 6404643 h 6857996"/>
              <a:gd name="connsiteX879" fmla="*/ 10842585 w 12191992"/>
              <a:gd name="connsiteY879" fmla="*/ 6359309 h 6857996"/>
              <a:gd name="connsiteX880" fmla="*/ 10851682 w 12191992"/>
              <a:gd name="connsiteY880" fmla="*/ 6354031 h 6857996"/>
              <a:gd name="connsiteX881" fmla="*/ 10860778 w 12191992"/>
              <a:gd name="connsiteY881" fmla="*/ 6351970 h 6857996"/>
              <a:gd name="connsiteX882" fmla="*/ 10867664 w 12191992"/>
              <a:gd name="connsiteY882" fmla="*/ 6353076 h 6857996"/>
              <a:gd name="connsiteX883" fmla="*/ 10871735 w 12191992"/>
              <a:gd name="connsiteY883" fmla="*/ 6356444 h 6857996"/>
              <a:gd name="connsiteX884" fmla="*/ 10873594 w 12191992"/>
              <a:gd name="connsiteY884" fmla="*/ 6362173 h 6857996"/>
              <a:gd name="connsiteX885" fmla="*/ 10874097 w 12191992"/>
              <a:gd name="connsiteY885" fmla="*/ 6370014 h 6857996"/>
              <a:gd name="connsiteX886" fmla="*/ 10874097 w 12191992"/>
              <a:gd name="connsiteY886" fmla="*/ 6404593 h 6857996"/>
              <a:gd name="connsiteX887" fmla="*/ 10884702 w 12191992"/>
              <a:gd name="connsiteY887" fmla="*/ 6404593 h 6857996"/>
              <a:gd name="connsiteX888" fmla="*/ 10884702 w 12191992"/>
              <a:gd name="connsiteY888" fmla="*/ 6365239 h 6857996"/>
              <a:gd name="connsiteX889" fmla="*/ 10879324 w 12191992"/>
              <a:gd name="connsiteY889" fmla="*/ 6348151 h 6857996"/>
              <a:gd name="connsiteX890" fmla="*/ 10863744 w 12191992"/>
              <a:gd name="connsiteY890" fmla="*/ 6342220 h 6857996"/>
              <a:gd name="connsiteX891" fmla="*/ 10790617 w 12191992"/>
              <a:gd name="connsiteY891" fmla="*/ 6342220 h 6857996"/>
              <a:gd name="connsiteX892" fmla="*/ 10779711 w 12191992"/>
              <a:gd name="connsiteY892" fmla="*/ 6344432 h 6857996"/>
              <a:gd name="connsiteX893" fmla="*/ 10769458 w 12191992"/>
              <a:gd name="connsiteY893" fmla="*/ 6350614 h 6857996"/>
              <a:gd name="connsiteX894" fmla="*/ 10769458 w 12191992"/>
              <a:gd name="connsiteY894" fmla="*/ 6343879 h 6857996"/>
              <a:gd name="connsiteX895" fmla="*/ 10758853 w 12191992"/>
              <a:gd name="connsiteY895" fmla="*/ 6343879 h 6857996"/>
              <a:gd name="connsiteX896" fmla="*/ 10758853 w 12191992"/>
              <a:gd name="connsiteY896" fmla="*/ 6404643 h 6857996"/>
              <a:gd name="connsiteX897" fmla="*/ 10769458 w 12191992"/>
              <a:gd name="connsiteY897" fmla="*/ 6404643 h 6857996"/>
              <a:gd name="connsiteX898" fmla="*/ 10769458 w 12191992"/>
              <a:gd name="connsiteY898" fmla="*/ 6359309 h 6857996"/>
              <a:gd name="connsiteX899" fmla="*/ 10778555 w 12191992"/>
              <a:gd name="connsiteY899" fmla="*/ 6354031 h 6857996"/>
              <a:gd name="connsiteX900" fmla="*/ 10787651 w 12191992"/>
              <a:gd name="connsiteY900" fmla="*/ 6351970 h 6857996"/>
              <a:gd name="connsiteX901" fmla="*/ 10794537 w 12191992"/>
              <a:gd name="connsiteY901" fmla="*/ 6353076 h 6857996"/>
              <a:gd name="connsiteX902" fmla="*/ 10798608 w 12191992"/>
              <a:gd name="connsiteY902" fmla="*/ 6356444 h 6857996"/>
              <a:gd name="connsiteX903" fmla="*/ 10800467 w 12191992"/>
              <a:gd name="connsiteY903" fmla="*/ 6362173 h 6857996"/>
              <a:gd name="connsiteX904" fmla="*/ 10800970 w 12191992"/>
              <a:gd name="connsiteY904" fmla="*/ 6370014 h 6857996"/>
              <a:gd name="connsiteX905" fmla="*/ 10800970 w 12191992"/>
              <a:gd name="connsiteY905" fmla="*/ 6404593 h 6857996"/>
              <a:gd name="connsiteX906" fmla="*/ 10811575 w 12191992"/>
              <a:gd name="connsiteY906" fmla="*/ 6404593 h 6857996"/>
              <a:gd name="connsiteX907" fmla="*/ 10811575 w 12191992"/>
              <a:gd name="connsiteY907" fmla="*/ 6365239 h 6857996"/>
              <a:gd name="connsiteX908" fmla="*/ 10806197 w 12191992"/>
              <a:gd name="connsiteY908" fmla="*/ 6348151 h 6857996"/>
              <a:gd name="connsiteX909" fmla="*/ 10790617 w 12191992"/>
              <a:gd name="connsiteY909" fmla="*/ 6342220 h 6857996"/>
              <a:gd name="connsiteX910" fmla="*/ 11373124 w 12191992"/>
              <a:gd name="connsiteY910" fmla="*/ 6326489 h 6857996"/>
              <a:gd name="connsiteX911" fmla="*/ 11373124 w 12191992"/>
              <a:gd name="connsiteY911" fmla="*/ 6343929 h 6857996"/>
              <a:gd name="connsiteX912" fmla="*/ 11365987 w 12191992"/>
              <a:gd name="connsiteY912" fmla="*/ 6343929 h 6857996"/>
              <a:gd name="connsiteX913" fmla="*/ 11365987 w 12191992"/>
              <a:gd name="connsiteY913" fmla="*/ 6352524 h 6857996"/>
              <a:gd name="connsiteX914" fmla="*/ 11373124 w 12191992"/>
              <a:gd name="connsiteY914" fmla="*/ 6352524 h 6857996"/>
              <a:gd name="connsiteX915" fmla="*/ 11373124 w 12191992"/>
              <a:gd name="connsiteY915" fmla="*/ 6384790 h 6857996"/>
              <a:gd name="connsiteX916" fmla="*/ 11378150 w 12191992"/>
              <a:gd name="connsiteY916" fmla="*/ 6400823 h 6857996"/>
              <a:gd name="connsiteX917" fmla="*/ 11392826 w 12191992"/>
              <a:gd name="connsiteY917" fmla="*/ 6405798 h 6857996"/>
              <a:gd name="connsiteX918" fmla="*/ 11399108 w 12191992"/>
              <a:gd name="connsiteY918" fmla="*/ 6405296 h 6857996"/>
              <a:gd name="connsiteX919" fmla="*/ 11405642 w 12191992"/>
              <a:gd name="connsiteY919" fmla="*/ 6404040 h 6857996"/>
              <a:gd name="connsiteX920" fmla="*/ 11405642 w 12191992"/>
              <a:gd name="connsiteY920" fmla="*/ 6394892 h 6857996"/>
              <a:gd name="connsiteX921" fmla="*/ 11405090 w 12191992"/>
              <a:gd name="connsiteY921" fmla="*/ 6394892 h 6857996"/>
              <a:gd name="connsiteX922" fmla="*/ 11401019 w 12191992"/>
              <a:gd name="connsiteY922" fmla="*/ 6396098 h 6857996"/>
              <a:gd name="connsiteX923" fmla="*/ 11395590 w 12191992"/>
              <a:gd name="connsiteY923" fmla="*/ 6396852 h 6857996"/>
              <a:gd name="connsiteX924" fmla="*/ 11388956 w 12191992"/>
              <a:gd name="connsiteY924" fmla="*/ 6395847 h 6857996"/>
              <a:gd name="connsiteX925" fmla="*/ 11385538 w 12191992"/>
              <a:gd name="connsiteY925" fmla="*/ 6392681 h 6857996"/>
              <a:gd name="connsiteX926" fmla="*/ 11383980 w 12191992"/>
              <a:gd name="connsiteY926" fmla="*/ 6387655 h 6857996"/>
              <a:gd name="connsiteX927" fmla="*/ 11383729 w 12191992"/>
              <a:gd name="connsiteY927" fmla="*/ 6380166 h 6857996"/>
              <a:gd name="connsiteX928" fmla="*/ 11383729 w 12191992"/>
              <a:gd name="connsiteY928" fmla="*/ 6352524 h 6857996"/>
              <a:gd name="connsiteX929" fmla="*/ 11405642 w 12191992"/>
              <a:gd name="connsiteY929" fmla="*/ 6352524 h 6857996"/>
              <a:gd name="connsiteX930" fmla="*/ 11405642 w 12191992"/>
              <a:gd name="connsiteY930" fmla="*/ 6343929 h 6857996"/>
              <a:gd name="connsiteX931" fmla="*/ 11383729 w 12191992"/>
              <a:gd name="connsiteY931" fmla="*/ 6343929 h 6857996"/>
              <a:gd name="connsiteX932" fmla="*/ 11383729 w 12191992"/>
              <a:gd name="connsiteY932" fmla="*/ 6326489 h 6857996"/>
              <a:gd name="connsiteX933" fmla="*/ 11110166 w 12191992"/>
              <a:gd name="connsiteY933" fmla="*/ 6326489 h 6857996"/>
              <a:gd name="connsiteX934" fmla="*/ 11110166 w 12191992"/>
              <a:gd name="connsiteY934" fmla="*/ 6343929 h 6857996"/>
              <a:gd name="connsiteX935" fmla="*/ 11102979 w 12191992"/>
              <a:gd name="connsiteY935" fmla="*/ 6343929 h 6857996"/>
              <a:gd name="connsiteX936" fmla="*/ 11102979 w 12191992"/>
              <a:gd name="connsiteY936" fmla="*/ 6352524 h 6857996"/>
              <a:gd name="connsiteX937" fmla="*/ 11110166 w 12191992"/>
              <a:gd name="connsiteY937" fmla="*/ 6352524 h 6857996"/>
              <a:gd name="connsiteX938" fmla="*/ 11110166 w 12191992"/>
              <a:gd name="connsiteY938" fmla="*/ 6384790 h 6857996"/>
              <a:gd name="connsiteX939" fmla="*/ 11115192 w 12191992"/>
              <a:gd name="connsiteY939" fmla="*/ 6400823 h 6857996"/>
              <a:gd name="connsiteX940" fmla="*/ 11129868 w 12191992"/>
              <a:gd name="connsiteY940" fmla="*/ 6405798 h 6857996"/>
              <a:gd name="connsiteX941" fmla="*/ 11136151 w 12191992"/>
              <a:gd name="connsiteY941" fmla="*/ 6405296 h 6857996"/>
              <a:gd name="connsiteX942" fmla="*/ 11142634 w 12191992"/>
              <a:gd name="connsiteY942" fmla="*/ 6404040 h 6857996"/>
              <a:gd name="connsiteX943" fmla="*/ 11142685 w 12191992"/>
              <a:gd name="connsiteY943" fmla="*/ 6404040 h 6857996"/>
              <a:gd name="connsiteX944" fmla="*/ 11142685 w 12191992"/>
              <a:gd name="connsiteY944" fmla="*/ 6394892 h 6857996"/>
              <a:gd name="connsiteX945" fmla="*/ 11142132 w 12191992"/>
              <a:gd name="connsiteY945" fmla="*/ 6394892 h 6857996"/>
              <a:gd name="connsiteX946" fmla="*/ 11138061 w 12191992"/>
              <a:gd name="connsiteY946" fmla="*/ 6396098 h 6857996"/>
              <a:gd name="connsiteX947" fmla="*/ 11132633 w 12191992"/>
              <a:gd name="connsiteY947" fmla="*/ 6396852 h 6857996"/>
              <a:gd name="connsiteX948" fmla="*/ 11125998 w 12191992"/>
              <a:gd name="connsiteY948" fmla="*/ 6395847 h 6857996"/>
              <a:gd name="connsiteX949" fmla="*/ 11122581 w 12191992"/>
              <a:gd name="connsiteY949" fmla="*/ 6392681 h 6857996"/>
              <a:gd name="connsiteX950" fmla="*/ 11121022 w 12191992"/>
              <a:gd name="connsiteY950" fmla="*/ 6387655 h 6857996"/>
              <a:gd name="connsiteX951" fmla="*/ 11120771 w 12191992"/>
              <a:gd name="connsiteY951" fmla="*/ 6380166 h 6857996"/>
              <a:gd name="connsiteX952" fmla="*/ 11120771 w 12191992"/>
              <a:gd name="connsiteY952" fmla="*/ 6352524 h 6857996"/>
              <a:gd name="connsiteX953" fmla="*/ 11142634 w 12191992"/>
              <a:gd name="connsiteY953" fmla="*/ 6352524 h 6857996"/>
              <a:gd name="connsiteX954" fmla="*/ 11142634 w 12191992"/>
              <a:gd name="connsiteY954" fmla="*/ 6343929 h 6857996"/>
              <a:gd name="connsiteX955" fmla="*/ 11120771 w 12191992"/>
              <a:gd name="connsiteY955" fmla="*/ 6343929 h 6857996"/>
              <a:gd name="connsiteX956" fmla="*/ 11120771 w 12191992"/>
              <a:gd name="connsiteY956" fmla="*/ 6326489 h 6857996"/>
              <a:gd name="connsiteX957" fmla="*/ 11154897 w 12191992"/>
              <a:gd name="connsiteY957" fmla="*/ 6323122 h 6857996"/>
              <a:gd name="connsiteX958" fmla="*/ 11154897 w 12191992"/>
              <a:gd name="connsiteY958" fmla="*/ 6333727 h 6857996"/>
              <a:gd name="connsiteX959" fmla="*/ 11166859 w 12191992"/>
              <a:gd name="connsiteY959" fmla="*/ 6333727 h 6857996"/>
              <a:gd name="connsiteX960" fmla="*/ 11166859 w 12191992"/>
              <a:gd name="connsiteY960" fmla="*/ 6323122 h 6857996"/>
              <a:gd name="connsiteX961" fmla="*/ 10726636 w 12191992"/>
              <a:gd name="connsiteY961" fmla="*/ 6323122 h 6857996"/>
              <a:gd name="connsiteX962" fmla="*/ 10726636 w 12191992"/>
              <a:gd name="connsiteY962" fmla="*/ 6333727 h 6857996"/>
              <a:gd name="connsiteX963" fmla="*/ 10738598 w 12191992"/>
              <a:gd name="connsiteY963" fmla="*/ 6333727 h 6857996"/>
              <a:gd name="connsiteX964" fmla="*/ 10738598 w 12191992"/>
              <a:gd name="connsiteY964" fmla="*/ 6323122 h 6857996"/>
              <a:gd name="connsiteX965" fmla="*/ 8383842 w 12191992"/>
              <a:gd name="connsiteY965" fmla="*/ 6301309 h 6857996"/>
              <a:gd name="connsiteX966" fmla="*/ 8383842 w 12191992"/>
              <a:gd name="connsiteY966" fmla="*/ 6344985 h 6857996"/>
              <a:gd name="connsiteX967" fmla="*/ 8360220 w 12191992"/>
              <a:gd name="connsiteY967" fmla="*/ 6344985 h 6857996"/>
              <a:gd name="connsiteX968" fmla="*/ 8360220 w 12191992"/>
              <a:gd name="connsiteY968" fmla="*/ 6380217 h 6857996"/>
              <a:gd name="connsiteX969" fmla="*/ 8383842 w 12191992"/>
              <a:gd name="connsiteY969" fmla="*/ 6380217 h 6857996"/>
              <a:gd name="connsiteX970" fmla="*/ 8383842 w 12191992"/>
              <a:gd name="connsiteY970" fmla="*/ 6478424 h 6857996"/>
              <a:gd name="connsiteX971" fmla="*/ 8396508 w 12191992"/>
              <a:gd name="connsiteY971" fmla="*/ 6525216 h 6857996"/>
              <a:gd name="connsiteX972" fmla="*/ 8449631 w 12191992"/>
              <a:gd name="connsiteY972" fmla="*/ 6538082 h 6857996"/>
              <a:gd name="connsiteX973" fmla="*/ 8501650 w 12191992"/>
              <a:gd name="connsiteY973" fmla="*/ 6520240 h 6857996"/>
              <a:gd name="connsiteX974" fmla="*/ 8512908 w 12191992"/>
              <a:gd name="connsiteY974" fmla="*/ 6462793 h 6857996"/>
              <a:gd name="connsiteX975" fmla="*/ 8472550 w 12191992"/>
              <a:gd name="connsiteY975" fmla="*/ 6462793 h 6857996"/>
              <a:gd name="connsiteX976" fmla="*/ 8472550 w 12191992"/>
              <a:gd name="connsiteY976" fmla="*/ 6474755 h 6857996"/>
              <a:gd name="connsiteX977" fmla="*/ 8449581 w 12191992"/>
              <a:gd name="connsiteY977" fmla="*/ 6503051 h 6857996"/>
              <a:gd name="connsiteX978" fmla="*/ 8436664 w 12191992"/>
              <a:gd name="connsiteY978" fmla="*/ 6500990 h 6857996"/>
              <a:gd name="connsiteX979" fmla="*/ 8429528 w 12191992"/>
              <a:gd name="connsiteY979" fmla="*/ 6479077 h 6857996"/>
              <a:gd name="connsiteX980" fmla="*/ 8429528 w 12191992"/>
              <a:gd name="connsiteY980" fmla="*/ 6380217 h 6857996"/>
              <a:gd name="connsiteX981" fmla="*/ 8503158 w 12191992"/>
              <a:gd name="connsiteY981" fmla="*/ 6380217 h 6857996"/>
              <a:gd name="connsiteX982" fmla="*/ 8503158 w 12191992"/>
              <a:gd name="connsiteY982" fmla="*/ 6344985 h 6857996"/>
              <a:gd name="connsiteX983" fmla="*/ 8429578 w 12191992"/>
              <a:gd name="connsiteY983" fmla="*/ 6344985 h 6857996"/>
              <a:gd name="connsiteX984" fmla="*/ 8429578 w 12191992"/>
              <a:gd name="connsiteY984" fmla="*/ 6301309 h 6857996"/>
              <a:gd name="connsiteX985" fmla="*/ 9763766 w 12191992"/>
              <a:gd name="connsiteY985" fmla="*/ 6263162 h 6857996"/>
              <a:gd name="connsiteX986" fmla="*/ 9763766 w 12191992"/>
              <a:gd name="connsiteY986" fmla="*/ 6535821 h 6857996"/>
              <a:gd name="connsiteX987" fmla="*/ 9809452 w 12191992"/>
              <a:gd name="connsiteY987" fmla="*/ 6535821 h 6857996"/>
              <a:gd name="connsiteX988" fmla="*/ 9809452 w 12191992"/>
              <a:gd name="connsiteY988" fmla="*/ 6263162 h 6857996"/>
              <a:gd name="connsiteX989" fmla="*/ 9116725 w 12191992"/>
              <a:gd name="connsiteY989" fmla="*/ 6263162 h 6857996"/>
              <a:gd name="connsiteX990" fmla="*/ 9116725 w 12191992"/>
              <a:gd name="connsiteY990" fmla="*/ 6535821 h 6857996"/>
              <a:gd name="connsiteX991" fmla="*/ 9162863 w 12191992"/>
              <a:gd name="connsiteY991" fmla="*/ 6535821 h 6857996"/>
              <a:gd name="connsiteX992" fmla="*/ 9162863 w 12191992"/>
              <a:gd name="connsiteY992" fmla="*/ 6428617 h 6857996"/>
              <a:gd name="connsiteX993" fmla="*/ 9173418 w 12191992"/>
              <a:gd name="connsiteY993" fmla="*/ 6388208 h 6857996"/>
              <a:gd name="connsiteX994" fmla="*/ 9208298 w 12191992"/>
              <a:gd name="connsiteY994" fmla="*/ 6377302 h 6857996"/>
              <a:gd name="connsiteX995" fmla="*/ 9235186 w 12191992"/>
              <a:gd name="connsiteY995" fmla="*/ 6383886 h 6857996"/>
              <a:gd name="connsiteX996" fmla="*/ 9241971 w 12191992"/>
              <a:gd name="connsiteY996" fmla="*/ 6395446 h 6857996"/>
              <a:gd name="connsiteX997" fmla="*/ 9243530 w 12191992"/>
              <a:gd name="connsiteY997" fmla="*/ 6414393 h 6857996"/>
              <a:gd name="connsiteX998" fmla="*/ 9243530 w 12191992"/>
              <a:gd name="connsiteY998" fmla="*/ 6535821 h 6857996"/>
              <a:gd name="connsiteX999" fmla="*/ 9289768 w 12191992"/>
              <a:gd name="connsiteY999" fmla="*/ 6535821 h 6857996"/>
              <a:gd name="connsiteX1000" fmla="*/ 9289818 w 12191992"/>
              <a:gd name="connsiteY1000" fmla="*/ 6535821 h 6857996"/>
              <a:gd name="connsiteX1001" fmla="*/ 9289818 w 12191992"/>
              <a:gd name="connsiteY1001" fmla="*/ 6408563 h 6857996"/>
              <a:gd name="connsiteX1002" fmla="*/ 9274137 w 12191992"/>
              <a:gd name="connsiteY1002" fmla="*/ 6357751 h 6857996"/>
              <a:gd name="connsiteX1003" fmla="*/ 9224280 w 12191992"/>
              <a:gd name="connsiteY1003" fmla="*/ 6342773 h 6857996"/>
              <a:gd name="connsiteX1004" fmla="*/ 9199251 w 12191992"/>
              <a:gd name="connsiteY1004" fmla="*/ 6344483 h 6857996"/>
              <a:gd name="connsiteX1005" fmla="*/ 9163919 w 12191992"/>
              <a:gd name="connsiteY1005" fmla="*/ 6374035 h 6857996"/>
              <a:gd name="connsiteX1006" fmla="*/ 9162863 w 12191992"/>
              <a:gd name="connsiteY1006" fmla="*/ 6374035 h 6857996"/>
              <a:gd name="connsiteX1007" fmla="*/ 9162863 w 12191992"/>
              <a:gd name="connsiteY1007" fmla="*/ 6263162 h 6857996"/>
              <a:gd name="connsiteX1008" fmla="*/ 10573395 w 12191992"/>
              <a:gd name="connsiteY1008" fmla="*/ 6189180 h 6857996"/>
              <a:gd name="connsiteX1009" fmla="*/ 10573395 w 12191992"/>
              <a:gd name="connsiteY1009" fmla="*/ 6642220 h 6857996"/>
              <a:gd name="connsiteX1010" fmla="*/ 10582825 w 12191992"/>
              <a:gd name="connsiteY1010" fmla="*/ 6642220 h 6857996"/>
              <a:gd name="connsiteX1011" fmla="*/ 10582825 w 12191992"/>
              <a:gd name="connsiteY1011" fmla="*/ 6189180 h 6857996"/>
              <a:gd name="connsiteX1012" fmla="*/ 0 w 12191992"/>
              <a:gd name="connsiteY1012" fmla="*/ 0 h 6857996"/>
              <a:gd name="connsiteX1013" fmla="*/ 12191992 w 12191992"/>
              <a:gd name="connsiteY1013" fmla="*/ 0 h 6857996"/>
              <a:gd name="connsiteX1014" fmla="*/ 12191992 w 12191992"/>
              <a:gd name="connsiteY1014" fmla="*/ 6857996 h 6857996"/>
              <a:gd name="connsiteX1015" fmla="*/ 0 w 12191992"/>
              <a:gd name="connsiteY1015" fmla="*/ 6857996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</a:cxnLst>
            <a:rect l="l" t="t" r="r" b="b"/>
            <a:pathLst>
              <a:path w="12191992" h="6857996">
                <a:moveTo>
                  <a:pt x="11350859" y="6506268"/>
                </a:moveTo>
                <a:lnTo>
                  <a:pt x="11350859" y="6523156"/>
                </a:lnTo>
                <a:cubicBezTo>
                  <a:pt x="11348195" y="6525115"/>
                  <a:pt x="11345381" y="6526774"/>
                  <a:pt x="11342315" y="6528081"/>
                </a:cubicBezTo>
                <a:cubicBezTo>
                  <a:pt x="11339249" y="6529488"/>
                  <a:pt x="11335832" y="6530192"/>
                  <a:pt x="11332112" y="6530192"/>
                </a:cubicBezTo>
                <a:cubicBezTo>
                  <a:pt x="11327640" y="6530192"/>
                  <a:pt x="11324272" y="6529337"/>
                  <a:pt x="11322111" y="6527578"/>
                </a:cubicBezTo>
                <a:cubicBezTo>
                  <a:pt x="11319950" y="6525819"/>
                  <a:pt x="11318844" y="6523206"/>
                  <a:pt x="11318844" y="6519738"/>
                </a:cubicBezTo>
                <a:cubicBezTo>
                  <a:pt x="11318844" y="6516672"/>
                  <a:pt x="11319799" y="6514259"/>
                  <a:pt x="11321659" y="6512500"/>
                </a:cubicBezTo>
                <a:cubicBezTo>
                  <a:pt x="11323518" y="6510741"/>
                  <a:pt x="11325981" y="6509485"/>
                  <a:pt x="11329047" y="6508631"/>
                </a:cubicBezTo>
                <a:cubicBezTo>
                  <a:pt x="11331610" y="6507977"/>
                  <a:pt x="11335078" y="6507424"/>
                  <a:pt x="11339451" y="6507072"/>
                </a:cubicBezTo>
                <a:cubicBezTo>
                  <a:pt x="11343823" y="6506720"/>
                  <a:pt x="11347643" y="6506469"/>
                  <a:pt x="11350859" y="6506268"/>
                </a:cubicBezTo>
                <a:close/>
                <a:moveTo>
                  <a:pt x="10858417" y="6506268"/>
                </a:moveTo>
                <a:lnTo>
                  <a:pt x="10858417" y="6523156"/>
                </a:lnTo>
                <a:cubicBezTo>
                  <a:pt x="10855803" y="6525115"/>
                  <a:pt x="10852939" y="6526774"/>
                  <a:pt x="10849872" y="6528081"/>
                </a:cubicBezTo>
                <a:cubicBezTo>
                  <a:pt x="10846807" y="6529488"/>
                  <a:pt x="10843389" y="6530192"/>
                  <a:pt x="10839670" y="6530192"/>
                </a:cubicBezTo>
                <a:cubicBezTo>
                  <a:pt x="10835197" y="6530192"/>
                  <a:pt x="10831830" y="6529337"/>
                  <a:pt x="10829669" y="6527578"/>
                </a:cubicBezTo>
                <a:cubicBezTo>
                  <a:pt x="10827507" y="6525819"/>
                  <a:pt x="10826402" y="6523206"/>
                  <a:pt x="10826402" y="6519738"/>
                </a:cubicBezTo>
                <a:cubicBezTo>
                  <a:pt x="10826402" y="6516672"/>
                  <a:pt x="10827306" y="6514259"/>
                  <a:pt x="10829216" y="6512500"/>
                </a:cubicBezTo>
                <a:cubicBezTo>
                  <a:pt x="10831076" y="6510741"/>
                  <a:pt x="10833538" y="6509485"/>
                  <a:pt x="10836605" y="6508631"/>
                </a:cubicBezTo>
                <a:cubicBezTo>
                  <a:pt x="10839167" y="6507977"/>
                  <a:pt x="10842636" y="6507424"/>
                  <a:pt x="10847008" y="6507072"/>
                </a:cubicBezTo>
                <a:cubicBezTo>
                  <a:pt x="10851380" y="6506720"/>
                  <a:pt x="10855200" y="6506469"/>
                  <a:pt x="10858417" y="6506268"/>
                </a:cubicBezTo>
                <a:close/>
                <a:moveTo>
                  <a:pt x="11113233" y="6495663"/>
                </a:moveTo>
                <a:lnTo>
                  <a:pt x="11140222" y="6520994"/>
                </a:lnTo>
                <a:cubicBezTo>
                  <a:pt x="11137910" y="6524311"/>
                  <a:pt x="11134995" y="6526824"/>
                  <a:pt x="11131477" y="6528533"/>
                </a:cubicBezTo>
                <a:cubicBezTo>
                  <a:pt x="11128059" y="6530191"/>
                  <a:pt x="11124591" y="6530995"/>
                  <a:pt x="11121073" y="6530995"/>
                </a:cubicBezTo>
                <a:cubicBezTo>
                  <a:pt x="11115192" y="6530995"/>
                  <a:pt x="11110619" y="6529387"/>
                  <a:pt x="11107402" y="6526120"/>
                </a:cubicBezTo>
                <a:cubicBezTo>
                  <a:pt x="11104186" y="6522854"/>
                  <a:pt x="11102578" y="6518582"/>
                  <a:pt x="11102578" y="6513304"/>
                </a:cubicBezTo>
                <a:cubicBezTo>
                  <a:pt x="11102578" y="6510791"/>
                  <a:pt x="11102879" y="6508580"/>
                  <a:pt x="11103583" y="6506570"/>
                </a:cubicBezTo>
                <a:cubicBezTo>
                  <a:pt x="11104286" y="6504559"/>
                  <a:pt x="11105141" y="6502850"/>
                  <a:pt x="11106196" y="6501443"/>
                </a:cubicBezTo>
                <a:cubicBezTo>
                  <a:pt x="11107402" y="6499935"/>
                  <a:pt x="11108558" y="6498729"/>
                  <a:pt x="11109714" y="6497824"/>
                </a:cubicBezTo>
                <a:cubicBezTo>
                  <a:pt x="11110921" y="6496920"/>
                  <a:pt x="11112077" y="6496216"/>
                  <a:pt x="11113233" y="6495663"/>
                </a:cubicBezTo>
                <a:close/>
                <a:moveTo>
                  <a:pt x="11543755" y="6485511"/>
                </a:moveTo>
                <a:cubicBezTo>
                  <a:pt x="11549132" y="6485511"/>
                  <a:pt x="11553153" y="6487320"/>
                  <a:pt x="11555716" y="6490939"/>
                </a:cubicBezTo>
                <a:cubicBezTo>
                  <a:pt x="11558330" y="6494558"/>
                  <a:pt x="11559637" y="6499986"/>
                  <a:pt x="11559637" y="6507323"/>
                </a:cubicBezTo>
                <a:cubicBezTo>
                  <a:pt x="11559637" y="6514812"/>
                  <a:pt x="11558029" y="6520542"/>
                  <a:pt x="11554611" y="6524361"/>
                </a:cubicBezTo>
                <a:cubicBezTo>
                  <a:pt x="11551294" y="6528231"/>
                  <a:pt x="11546720" y="6530141"/>
                  <a:pt x="11540790" y="6530141"/>
                </a:cubicBezTo>
                <a:cubicBezTo>
                  <a:pt x="11538075" y="6530141"/>
                  <a:pt x="11535613" y="6529890"/>
                  <a:pt x="11533451" y="6529437"/>
                </a:cubicBezTo>
                <a:cubicBezTo>
                  <a:pt x="11531291" y="6528985"/>
                  <a:pt x="11528727" y="6528081"/>
                  <a:pt x="11525712" y="6526774"/>
                </a:cubicBezTo>
                <a:lnTo>
                  <a:pt x="11525712" y="6492396"/>
                </a:lnTo>
                <a:cubicBezTo>
                  <a:pt x="11528526" y="6490336"/>
                  <a:pt x="11531492" y="6488677"/>
                  <a:pt x="11534557" y="6487421"/>
                </a:cubicBezTo>
                <a:cubicBezTo>
                  <a:pt x="11537623" y="6486164"/>
                  <a:pt x="11540689" y="6485511"/>
                  <a:pt x="11543755" y="6485511"/>
                </a:cubicBezTo>
                <a:close/>
                <a:moveTo>
                  <a:pt x="11611755" y="6484505"/>
                </a:moveTo>
                <a:cubicBezTo>
                  <a:pt x="11617434" y="6484505"/>
                  <a:pt x="11621907" y="6486415"/>
                  <a:pt x="11625074" y="6490235"/>
                </a:cubicBezTo>
                <a:cubicBezTo>
                  <a:pt x="11628290" y="6494055"/>
                  <a:pt x="11629899" y="6499935"/>
                  <a:pt x="11629899" y="6507776"/>
                </a:cubicBezTo>
                <a:cubicBezTo>
                  <a:pt x="11629899" y="6515465"/>
                  <a:pt x="11628290" y="6521245"/>
                  <a:pt x="11625024" y="6525115"/>
                </a:cubicBezTo>
                <a:cubicBezTo>
                  <a:pt x="11621807" y="6528986"/>
                  <a:pt x="11617384" y="6530945"/>
                  <a:pt x="11611755" y="6530945"/>
                </a:cubicBezTo>
                <a:cubicBezTo>
                  <a:pt x="11606025" y="6530945"/>
                  <a:pt x="11601603" y="6528986"/>
                  <a:pt x="11598386" y="6525065"/>
                </a:cubicBezTo>
                <a:cubicBezTo>
                  <a:pt x="11595170" y="6521145"/>
                  <a:pt x="11593562" y="6515365"/>
                  <a:pt x="11593562" y="6507776"/>
                </a:cubicBezTo>
                <a:cubicBezTo>
                  <a:pt x="11593562" y="6499885"/>
                  <a:pt x="11595170" y="6494055"/>
                  <a:pt x="11598336" y="6490235"/>
                </a:cubicBezTo>
                <a:cubicBezTo>
                  <a:pt x="11601552" y="6486415"/>
                  <a:pt x="11606025" y="6484505"/>
                  <a:pt x="11611755" y="6484505"/>
                </a:cubicBezTo>
                <a:close/>
                <a:moveTo>
                  <a:pt x="10889528" y="6477419"/>
                </a:moveTo>
                <a:lnTo>
                  <a:pt x="10889528" y="6538133"/>
                </a:lnTo>
                <a:lnTo>
                  <a:pt x="10900132" y="6538133"/>
                </a:lnTo>
                <a:lnTo>
                  <a:pt x="10900132" y="6477419"/>
                </a:lnTo>
                <a:close/>
                <a:moveTo>
                  <a:pt x="11688854" y="6477369"/>
                </a:moveTo>
                <a:cubicBezTo>
                  <a:pt x="11685487" y="6477369"/>
                  <a:pt x="11682220" y="6478073"/>
                  <a:pt x="11679003" y="6479430"/>
                </a:cubicBezTo>
                <a:cubicBezTo>
                  <a:pt x="11675787" y="6480787"/>
                  <a:pt x="11672068" y="6483099"/>
                  <a:pt x="11667846" y="6486366"/>
                </a:cubicBezTo>
                <a:lnTo>
                  <a:pt x="11667846" y="6477419"/>
                </a:lnTo>
                <a:lnTo>
                  <a:pt x="11657241" y="6477419"/>
                </a:lnTo>
                <a:lnTo>
                  <a:pt x="11657241" y="6538133"/>
                </a:lnTo>
                <a:lnTo>
                  <a:pt x="11667846" y="6538133"/>
                </a:lnTo>
                <a:lnTo>
                  <a:pt x="11667846" y="6495061"/>
                </a:lnTo>
                <a:cubicBezTo>
                  <a:pt x="11670661" y="6492849"/>
                  <a:pt x="11673575" y="6491040"/>
                  <a:pt x="11676641" y="6489633"/>
                </a:cubicBezTo>
                <a:cubicBezTo>
                  <a:pt x="11679707" y="6488225"/>
                  <a:pt x="11682873" y="6487522"/>
                  <a:pt x="11686141" y="6487522"/>
                </a:cubicBezTo>
                <a:cubicBezTo>
                  <a:pt x="11688151" y="6487522"/>
                  <a:pt x="11689960" y="6487622"/>
                  <a:pt x="11691418" y="6487773"/>
                </a:cubicBezTo>
                <a:cubicBezTo>
                  <a:pt x="11692925" y="6487974"/>
                  <a:pt x="11694433" y="6488225"/>
                  <a:pt x="11696042" y="6488577"/>
                </a:cubicBezTo>
                <a:lnTo>
                  <a:pt x="11696595" y="6488577"/>
                </a:lnTo>
                <a:lnTo>
                  <a:pt x="11696595" y="6478022"/>
                </a:lnTo>
                <a:cubicBezTo>
                  <a:pt x="11694936" y="6477771"/>
                  <a:pt x="11693730" y="6477620"/>
                  <a:pt x="11692876" y="6477520"/>
                </a:cubicBezTo>
                <a:cubicBezTo>
                  <a:pt x="11692021" y="6477419"/>
                  <a:pt x="11690714" y="6477369"/>
                  <a:pt x="11688854" y="6477369"/>
                </a:cubicBezTo>
                <a:close/>
                <a:moveTo>
                  <a:pt x="11296781" y="6477369"/>
                </a:moveTo>
                <a:cubicBezTo>
                  <a:pt x="11293413" y="6477369"/>
                  <a:pt x="11290147" y="6478073"/>
                  <a:pt x="11286929" y="6479430"/>
                </a:cubicBezTo>
                <a:cubicBezTo>
                  <a:pt x="11283713" y="6480787"/>
                  <a:pt x="11279994" y="6483099"/>
                  <a:pt x="11275772" y="6486366"/>
                </a:cubicBezTo>
                <a:lnTo>
                  <a:pt x="11275772" y="6477419"/>
                </a:lnTo>
                <a:lnTo>
                  <a:pt x="11265167" y="6477419"/>
                </a:lnTo>
                <a:lnTo>
                  <a:pt x="11265167" y="6538133"/>
                </a:lnTo>
                <a:lnTo>
                  <a:pt x="11275772" y="6538133"/>
                </a:lnTo>
                <a:lnTo>
                  <a:pt x="11275772" y="6495061"/>
                </a:lnTo>
                <a:cubicBezTo>
                  <a:pt x="11278587" y="6492849"/>
                  <a:pt x="11281501" y="6491040"/>
                  <a:pt x="11284567" y="6489633"/>
                </a:cubicBezTo>
                <a:cubicBezTo>
                  <a:pt x="11287633" y="6488225"/>
                  <a:pt x="11290800" y="6487522"/>
                  <a:pt x="11294067" y="6487522"/>
                </a:cubicBezTo>
                <a:cubicBezTo>
                  <a:pt x="11296077" y="6487522"/>
                  <a:pt x="11297836" y="6487622"/>
                  <a:pt x="11299344" y="6487773"/>
                </a:cubicBezTo>
                <a:cubicBezTo>
                  <a:pt x="11300802" y="6487974"/>
                  <a:pt x="11302359" y="6488225"/>
                  <a:pt x="11303918" y="6488577"/>
                </a:cubicBezTo>
                <a:lnTo>
                  <a:pt x="11304471" y="6488577"/>
                </a:lnTo>
                <a:lnTo>
                  <a:pt x="11304521" y="6488577"/>
                </a:lnTo>
                <a:lnTo>
                  <a:pt x="11304521" y="6478022"/>
                </a:lnTo>
                <a:cubicBezTo>
                  <a:pt x="11302862" y="6477771"/>
                  <a:pt x="11301656" y="6477620"/>
                  <a:pt x="11300802" y="6477520"/>
                </a:cubicBezTo>
                <a:cubicBezTo>
                  <a:pt x="11299947" y="6477419"/>
                  <a:pt x="11298640" y="6477369"/>
                  <a:pt x="11296781" y="6477369"/>
                </a:cubicBezTo>
                <a:close/>
                <a:moveTo>
                  <a:pt x="10804337" y="6477369"/>
                </a:moveTo>
                <a:cubicBezTo>
                  <a:pt x="10800970" y="6477369"/>
                  <a:pt x="10797703" y="6478073"/>
                  <a:pt x="10794486" y="6479430"/>
                </a:cubicBezTo>
                <a:cubicBezTo>
                  <a:pt x="10791270" y="6480787"/>
                  <a:pt x="10787551" y="6483099"/>
                  <a:pt x="10783329" y="6486366"/>
                </a:cubicBezTo>
                <a:lnTo>
                  <a:pt x="10783329" y="6477419"/>
                </a:lnTo>
                <a:lnTo>
                  <a:pt x="10772724" y="6477419"/>
                </a:lnTo>
                <a:lnTo>
                  <a:pt x="10772724" y="6538133"/>
                </a:lnTo>
                <a:lnTo>
                  <a:pt x="10783329" y="6538133"/>
                </a:lnTo>
                <a:lnTo>
                  <a:pt x="10783329" y="6495061"/>
                </a:lnTo>
                <a:cubicBezTo>
                  <a:pt x="10786144" y="6492849"/>
                  <a:pt x="10789108" y="6491040"/>
                  <a:pt x="10792124" y="6489633"/>
                </a:cubicBezTo>
                <a:cubicBezTo>
                  <a:pt x="10795190" y="6488225"/>
                  <a:pt x="10798356" y="6487522"/>
                  <a:pt x="10801624" y="6487522"/>
                </a:cubicBezTo>
                <a:cubicBezTo>
                  <a:pt x="10803634" y="6487522"/>
                  <a:pt x="10805443" y="6487622"/>
                  <a:pt x="10806901" y="6487773"/>
                </a:cubicBezTo>
                <a:cubicBezTo>
                  <a:pt x="10808358" y="6487974"/>
                  <a:pt x="10809916" y="6488225"/>
                  <a:pt x="10811475" y="6488577"/>
                </a:cubicBezTo>
                <a:lnTo>
                  <a:pt x="10812027" y="6488577"/>
                </a:lnTo>
                <a:lnTo>
                  <a:pt x="10812078" y="6488577"/>
                </a:lnTo>
                <a:lnTo>
                  <a:pt x="10812078" y="6478022"/>
                </a:lnTo>
                <a:cubicBezTo>
                  <a:pt x="10810419" y="6477771"/>
                  <a:pt x="10809162" y="6477620"/>
                  <a:pt x="10808358" y="6477520"/>
                </a:cubicBezTo>
                <a:cubicBezTo>
                  <a:pt x="10807504" y="6477419"/>
                  <a:pt x="10806197" y="6477369"/>
                  <a:pt x="10804337" y="6477369"/>
                </a:cubicBezTo>
                <a:close/>
                <a:moveTo>
                  <a:pt x="11334123" y="6475961"/>
                </a:moveTo>
                <a:cubicBezTo>
                  <a:pt x="11330354" y="6475961"/>
                  <a:pt x="11326483" y="6476263"/>
                  <a:pt x="11322563" y="6476916"/>
                </a:cubicBezTo>
                <a:cubicBezTo>
                  <a:pt x="11318643" y="6477570"/>
                  <a:pt x="11315678" y="6478173"/>
                  <a:pt x="11313617" y="6478726"/>
                </a:cubicBezTo>
                <a:lnTo>
                  <a:pt x="11313617" y="6489079"/>
                </a:lnTo>
                <a:lnTo>
                  <a:pt x="11314170" y="6489079"/>
                </a:lnTo>
                <a:cubicBezTo>
                  <a:pt x="11317839" y="6487722"/>
                  <a:pt x="11321357" y="6486717"/>
                  <a:pt x="11324775" y="6486013"/>
                </a:cubicBezTo>
                <a:cubicBezTo>
                  <a:pt x="11328193" y="6485309"/>
                  <a:pt x="11331308" y="6484958"/>
                  <a:pt x="11334073" y="6484958"/>
                </a:cubicBezTo>
                <a:cubicBezTo>
                  <a:pt x="11336334" y="6484958"/>
                  <a:pt x="11338546" y="6485108"/>
                  <a:pt x="11340657" y="6485410"/>
                </a:cubicBezTo>
                <a:cubicBezTo>
                  <a:pt x="11342767" y="6485661"/>
                  <a:pt x="11344577" y="6486214"/>
                  <a:pt x="11346085" y="6487069"/>
                </a:cubicBezTo>
                <a:cubicBezTo>
                  <a:pt x="11347643" y="6487923"/>
                  <a:pt x="11348849" y="6489129"/>
                  <a:pt x="11349703" y="6490637"/>
                </a:cubicBezTo>
                <a:cubicBezTo>
                  <a:pt x="11350558" y="6492195"/>
                  <a:pt x="11350960" y="6494105"/>
                  <a:pt x="11350960" y="6496417"/>
                </a:cubicBezTo>
                <a:lnTo>
                  <a:pt x="11350960" y="6497975"/>
                </a:lnTo>
                <a:cubicBezTo>
                  <a:pt x="11344778" y="6498277"/>
                  <a:pt x="11338998" y="6498679"/>
                  <a:pt x="11333620" y="6499282"/>
                </a:cubicBezTo>
                <a:cubicBezTo>
                  <a:pt x="11328243" y="6499885"/>
                  <a:pt x="11323619" y="6500990"/>
                  <a:pt x="11319799" y="6502599"/>
                </a:cubicBezTo>
                <a:cubicBezTo>
                  <a:pt x="11315979" y="6504258"/>
                  <a:pt x="11313065" y="6506469"/>
                  <a:pt x="11311004" y="6509334"/>
                </a:cubicBezTo>
                <a:cubicBezTo>
                  <a:pt x="11308943" y="6512148"/>
                  <a:pt x="11307938" y="6515867"/>
                  <a:pt x="11307938" y="6520491"/>
                </a:cubicBezTo>
                <a:cubicBezTo>
                  <a:pt x="11307938" y="6526120"/>
                  <a:pt x="11309898" y="6530744"/>
                  <a:pt x="11313868" y="6534363"/>
                </a:cubicBezTo>
                <a:cubicBezTo>
                  <a:pt x="11317789" y="6537982"/>
                  <a:pt x="11322614" y="6539792"/>
                  <a:pt x="11328293" y="6539792"/>
                </a:cubicBezTo>
                <a:cubicBezTo>
                  <a:pt x="11331358" y="6539792"/>
                  <a:pt x="11334023" y="6539490"/>
                  <a:pt x="11336334" y="6538937"/>
                </a:cubicBezTo>
                <a:cubicBezTo>
                  <a:pt x="11338646" y="6538334"/>
                  <a:pt x="11340657" y="6537681"/>
                  <a:pt x="11342415" y="6536826"/>
                </a:cubicBezTo>
                <a:cubicBezTo>
                  <a:pt x="11343923" y="6536223"/>
                  <a:pt x="11345431" y="6535318"/>
                  <a:pt x="11347040" y="6534213"/>
                </a:cubicBezTo>
                <a:cubicBezTo>
                  <a:pt x="11348648" y="6533107"/>
                  <a:pt x="11349955" y="6532252"/>
                  <a:pt x="11350859" y="6531649"/>
                </a:cubicBezTo>
                <a:lnTo>
                  <a:pt x="11350859" y="6538133"/>
                </a:lnTo>
                <a:lnTo>
                  <a:pt x="11361414" y="6538133"/>
                </a:lnTo>
                <a:lnTo>
                  <a:pt x="11361564" y="6538133"/>
                </a:lnTo>
                <a:lnTo>
                  <a:pt x="11361564" y="6496970"/>
                </a:lnTo>
                <a:cubicBezTo>
                  <a:pt x="11361564" y="6493050"/>
                  <a:pt x="11360961" y="6489783"/>
                  <a:pt x="11359705" y="6487119"/>
                </a:cubicBezTo>
                <a:cubicBezTo>
                  <a:pt x="11358448" y="6484455"/>
                  <a:pt x="11356639" y="6482294"/>
                  <a:pt x="11354277" y="6480635"/>
                </a:cubicBezTo>
                <a:cubicBezTo>
                  <a:pt x="11351864" y="6478927"/>
                  <a:pt x="11349050" y="6477720"/>
                  <a:pt x="11345733" y="6477017"/>
                </a:cubicBezTo>
                <a:cubicBezTo>
                  <a:pt x="11342415" y="6476313"/>
                  <a:pt x="11338546" y="6475961"/>
                  <a:pt x="11334123" y="6475961"/>
                </a:cubicBezTo>
                <a:close/>
                <a:moveTo>
                  <a:pt x="10841530" y="6475961"/>
                </a:moveTo>
                <a:cubicBezTo>
                  <a:pt x="10837760" y="6475961"/>
                  <a:pt x="10833890" y="6476263"/>
                  <a:pt x="10829970" y="6476916"/>
                </a:cubicBezTo>
                <a:cubicBezTo>
                  <a:pt x="10826100" y="6477570"/>
                  <a:pt x="10823084" y="6478173"/>
                  <a:pt x="10821024" y="6478726"/>
                </a:cubicBezTo>
                <a:lnTo>
                  <a:pt x="10821024" y="6489079"/>
                </a:lnTo>
                <a:lnTo>
                  <a:pt x="10821577" y="6489079"/>
                </a:lnTo>
                <a:cubicBezTo>
                  <a:pt x="10825246" y="6487722"/>
                  <a:pt x="10828764" y="6486717"/>
                  <a:pt x="10832181" y="6486013"/>
                </a:cubicBezTo>
                <a:cubicBezTo>
                  <a:pt x="10835599" y="6485309"/>
                  <a:pt x="10838715" y="6484958"/>
                  <a:pt x="10841480" y="6484958"/>
                </a:cubicBezTo>
                <a:cubicBezTo>
                  <a:pt x="10843741" y="6484958"/>
                  <a:pt x="10845952" y="6485108"/>
                  <a:pt x="10848064" y="6485410"/>
                </a:cubicBezTo>
                <a:cubicBezTo>
                  <a:pt x="10850174" y="6485661"/>
                  <a:pt x="10851984" y="6486214"/>
                  <a:pt x="10853491" y="6487069"/>
                </a:cubicBezTo>
                <a:cubicBezTo>
                  <a:pt x="10855049" y="6487923"/>
                  <a:pt x="10856255" y="6489129"/>
                  <a:pt x="10857110" y="6490637"/>
                </a:cubicBezTo>
                <a:cubicBezTo>
                  <a:pt x="10857914" y="6492195"/>
                  <a:pt x="10858367" y="6494105"/>
                  <a:pt x="10858367" y="6496417"/>
                </a:cubicBezTo>
                <a:lnTo>
                  <a:pt x="10858367" y="6497975"/>
                </a:lnTo>
                <a:cubicBezTo>
                  <a:pt x="10852185" y="6498277"/>
                  <a:pt x="10846405" y="6498679"/>
                  <a:pt x="10841027" y="6499282"/>
                </a:cubicBezTo>
                <a:cubicBezTo>
                  <a:pt x="10835650" y="6499885"/>
                  <a:pt x="10831076" y="6500990"/>
                  <a:pt x="10827206" y="6502599"/>
                </a:cubicBezTo>
                <a:cubicBezTo>
                  <a:pt x="10823436" y="6504258"/>
                  <a:pt x="10820521" y="6506469"/>
                  <a:pt x="10818461" y="6509334"/>
                </a:cubicBezTo>
                <a:cubicBezTo>
                  <a:pt x="10816400" y="6512148"/>
                  <a:pt x="10815395" y="6515867"/>
                  <a:pt x="10815395" y="6520491"/>
                </a:cubicBezTo>
                <a:cubicBezTo>
                  <a:pt x="10815395" y="6526120"/>
                  <a:pt x="10817355" y="6530744"/>
                  <a:pt x="10821325" y="6534363"/>
                </a:cubicBezTo>
                <a:cubicBezTo>
                  <a:pt x="10825246" y="6537982"/>
                  <a:pt x="10830071" y="6539792"/>
                  <a:pt x="10835750" y="6539792"/>
                </a:cubicBezTo>
                <a:cubicBezTo>
                  <a:pt x="10838866" y="6539792"/>
                  <a:pt x="10841530" y="6539490"/>
                  <a:pt x="10843842" y="6538937"/>
                </a:cubicBezTo>
                <a:cubicBezTo>
                  <a:pt x="10846103" y="6538334"/>
                  <a:pt x="10848164" y="6537681"/>
                  <a:pt x="10849923" y="6536826"/>
                </a:cubicBezTo>
                <a:cubicBezTo>
                  <a:pt x="10851431" y="6536223"/>
                  <a:pt x="10852989" y="6535318"/>
                  <a:pt x="10854597" y="6534213"/>
                </a:cubicBezTo>
                <a:cubicBezTo>
                  <a:pt x="10856205" y="6533107"/>
                  <a:pt x="10857462" y="6532252"/>
                  <a:pt x="10858417" y="6531649"/>
                </a:cubicBezTo>
                <a:lnTo>
                  <a:pt x="10858417" y="6538133"/>
                </a:lnTo>
                <a:lnTo>
                  <a:pt x="10868971" y="6538133"/>
                </a:lnTo>
                <a:lnTo>
                  <a:pt x="10868971" y="6496970"/>
                </a:lnTo>
                <a:cubicBezTo>
                  <a:pt x="10868971" y="6493050"/>
                  <a:pt x="10868368" y="6489783"/>
                  <a:pt x="10867111" y="6487119"/>
                </a:cubicBezTo>
                <a:cubicBezTo>
                  <a:pt x="10865855" y="6484455"/>
                  <a:pt x="10864046" y="6482294"/>
                  <a:pt x="10861683" y="6480635"/>
                </a:cubicBezTo>
                <a:cubicBezTo>
                  <a:pt x="10859271" y="6478927"/>
                  <a:pt x="10856406" y="6477720"/>
                  <a:pt x="10853140" y="6477017"/>
                </a:cubicBezTo>
                <a:cubicBezTo>
                  <a:pt x="10849822" y="6476313"/>
                  <a:pt x="10846003" y="6475961"/>
                  <a:pt x="10841530" y="6475961"/>
                </a:cubicBezTo>
                <a:close/>
                <a:moveTo>
                  <a:pt x="11476458" y="6475810"/>
                </a:moveTo>
                <a:cubicBezTo>
                  <a:pt x="11472436" y="6475810"/>
                  <a:pt x="11468818" y="6476313"/>
                  <a:pt x="11465551" y="6477318"/>
                </a:cubicBezTo>
                <a:cubicBezTo>
                  <a:pt x="11462284" y="6478324"/>
                  <a:pt x="11459620" y="6479680"/>
                  <a:pt x="11457509" y="6481389"/>
                </a:cubicBezTo>
                <a:cubicBezTo>
                  <a:pt x="11455348" y="6483148"/>
                  <a:pt x="11453689" y="6485108"/>
                  <a:pt x="11452634" y="6487320"/>
                </a:cubicBezTo>
                <a:cubicBezTo>
                  <a:pt x="11451579" y="6489582"/>
                  <a:pt x="11451025" y="6491893"/>
                  <a:pt x="11451025" y="6494407"/>
                </a:cubicBezTo>
                <a:cubicBezTo>
                  <a:pt x="11451025" y="6498428"/>
                  <a:pt x="11452182" y="6501795"/>
                  <a:pt x="11454494" y="6504509"/>
                </a:cubicBezTo>
                <a:cubicBezTo>
                  <a:pt x="11456805" y="6507273"/>
                  <a:pt x="11460726" y="6509334"/>
                  <a:pt x="11466255" y="6510741"/>
                </a:cubicBezTo>
                <a:cubicBezTo>
                  <a:pt x="11468265" y="6511243"/>
                  <a:pt x="11470477" y="6511746"/>
                  <a:pt x="11472889" y="6512148"/>
                </a:cubicBezTo>
                <a:cubicBezTo>
                  <a:pt x="11475301" y="6512601"/>
                  <a:pt x="11477261" y="6513003"/>
                  <a:pt x="11478769" y="6513304"/>
                </a:cubicBezTo>
                <a:cubicBezTo>
                  <a:pt x="11482840" y="6514209"/>
                  <a:pt x="11485605" y="6515214"/>
                  <a:pt x="11487012" y="6516470"/>
                </a:cubicBezTo>
                <a:cubicBezTo>
                  <a:pt x="11488469" y="6517677"/>
                  <a:pt x="11489173" y="6519486"/>
                  <a:pt x="11489173" y="6521899"/>
                </a:cubicBezTo>
                <a:cubicBezTo>
                  <a:pt x="11489173" y="6525015"/>
                  <a:pt x="11487816" y="6527276"/>
                  <a:pt x="11485203" y="6528734"/>
                </a:cubicBezTo>
                <a:cubicBezTo>
                  <a:pt x="11482538" y="6530192"/>
                  <a:pt x="11478920" y="6530895"/>
                  <a:pt x="11474246" y="6530895"/>
                </a:cubicBezTo>
                <a:cubicBezTo>
                  <a:pt x="11470477" y="6530895"/>
                  <a:pt x="11466556" y="6530141"/>
                  <a:pt x="11462434" y="6528734"/>
                </a:cubicBezTo>
                <a:cubicBezTo>
                  <a:pt x="11458364" y="6527327"/>
                  <a:pt x="11454645" y="6525367"/>
                  <a:pt x="11451277" y="6522954"/>
                </a:cubicBezTo>
                <a:lnTo>
                  <a:pt x="11450724" y="6522954"/>
                </a:lnTo>
                <a:lnTo>
                  <a:pt x="11450724" y="6534414"/>
                </a:lnTo>
                <a:cubicBezTo>
                  <a:pt x="11453388" y="6535720"/>
                  <a:pt x="11456655" y="6536876"/>
                  <a:pt x="11460525" y="6537932"/>
                </a:cubicBezTo>
                <a:cubicBezTo>
                  <a:pt x="11464395" y="6538987"/>
                  <a:pt x="11468667" y="6539540"/>
                  <a:pt x="11473341" y="6539540"/>
                </a:cubicBezTo>
                <a:cubicBezTo>
                  <a:pt x="11481584" y="6539540"/>
                  <a:pt x="11488067" y="6537781"/>
                  <a:pt x="11492842" y="6534213"/>
                </a:cubicBezTo>
                <a:cubicBezTo>
                  <a:pt x="11497616" y="6530694"/>
                  <a:pt x="11499979" y="6526120"/>
                  <a:pt x="11499979" y="6520592"/>
                </a:cubicBezTo>
                <a:cubicBezTo>
                  <a:pt x="11499979" y="6516169"/>
                  <a:pt x="11498622" y="6512651"/>
                  <a:pt x="11496008" y="6509786"/>
                </a:cubicBezTo>
                <a:cubicBezTo>
                  <a:pt x="11493344" y="6507172"/>
                  <a:pt x="11489525" y="6505313"/>
                  <a:pt x="11484600" y="6504207"/>
                </a:cubicBezTo>
                <a:cubicBezTo>
                  <a:pt x="11482941" y="6503856"/>
                  <a:pt x="11480930" y="6503454"/>
                  <a:pt x="11478518" y="6503001"/>
                </a:cubicBezTo>
                <a:cubicBezTo>
                  <a:pt x="11476106" y="6502549"/>
                  <a:pt x="11473894" y="6502146"/>
                  <a:pt x="11471934" y="6501694"/>
                </a:cubicBezTo>
                <a:cubicBezTo>
                  <a:pt x="11468365" y="6500890"/>
                  <a:pt x="11465802" y="6499835"/>
                  <a:pt x="11464244" y="6498578"/>
                </a:cubicBezTo>
                <a:cubicBezTo>
                  <a:pt x="11462636" y="6497322"/>
                  <a:pt x="11461831" y="6495462"/>
                  <a:pt x="11461831" y="6492949"/>
                </a:cubicBezTo>
                <a:cubicBezTo>
                  <a:pt x="11461831" y="6490134"/>
                  <a:pt x="11463188" y="6487973"/>
                  <a:pt x="11465852" y="6486566"/>
                </a:cubicBezTo>
                <a:cubicBezTo>
                  <a:pt x="11468516" y="6485108"/>
                  <a:pt x="11471783" y="6484405"/>
                  <a:pt x="11475653" y="6484405"/>
                </a:cubicBezTo>
                <a:cubicBezTo>
                  <a:pt x="11479372" y="6484405"/>
                  <a:pt x="11483192" y="6485058"/>
                  <a:pt x="11487062" y="6486365"/>
                </a:cubicBezTo>
                <a:cubicBezTo>
                  <a:pt x="11490932" y="6487722"/>
                  <a:pt x="11494199" y="6489330"/>
                  <a:pt x="11496913" y="6491240"/>
                </a:cubicBezTo>
                <a:lnTo>
                  <a:pt x="11497466" y="6491240"/>
                </a:lnTo>
                <a:lnTo>
                  <a:pt x="11497466" y="6480334"/>
                </a:lnTo>
                <a:cubicBezTo>
                  <a:pt x="11494903" y="6479077"/>
                  <a:pt x="11491736" y="6478022"/>
                  <a:pt x="11487866" y="6477117"/>
                </a:cubicBezTo>
                <a:cubicBezTo>
                  <a:pt x="11483996" y="6476262"/>
                  <a:pt x="11480227" y="6475810"/>
                  <a:pt x="11476458" y="6475810"/>
                </a:cubicBezTo>
                <a:close/>
                <a:moveTo>
                  <a:pt x="11015729" y="6475810"/>
                </a:moveTo>
                <a:cubicBezTo>
                  <a:pt x="11011708" y="6475810"/>
                  <a:pt x="11008090" y="6476313"/>
                  <a:pt x="11004823" y="6477318"/>
                </a:cubicBezTo>
                <a:cubicBezTo>
                  <a:pt x="11001606" y="6478324"/>
                  <a:pt x="10998892" y="6479680"/>
                  <a:pt x="10996781" y="6481389"/>
                </a:cubicBezTo>
                <a:cubicBezTo>
                  <a:pt x="10994620" y="6483148"/>
                  <a:pt x="10992961" y="6485108"/>
                  <a:pt x="10991906" y="6487320"/>
                </a:cubicBezTo>
                <a:cubicBezTo>
                  <a:pt x="10990850" y="6489582"/>
                  <a:pt x="10990297" y="6491893"/>
                  <a:pt x="10990297" y="6494407"/>
                </a:cubicBezTo>
                <a:cubicBezTo>
                  <a:pt x="10990297" y="6498428"/>
                  <a:pt x="10991454" y="6501795"/>
                  <a:pt x="10993766" y="6504509"/>
                </a:cubicBezTo>
                <a:cubicBezTo>
                  <a:pt x="10996077" y="6507273"/>
                  <a:pt x="10999998" y="6509334"/>
                  <a:pt x="11005527" y="6510741"/>
                </a:cubicBezTo>
                <a:cubicBezTo>
                  <a:pt x="11007486" y="6511243"/>
                  <a:pt x="11009748" y="6511746"/>
                  <a:pt x="11012161" y="6512148"/>
                </a:cubicBezTo>
                <a:cubicBezTo>
                  <a:pt x="11014573" y="6512601"/>
                  <a:pt x="11016533" y="6513003"/>
                  <a:pt x="11018041" y="6513304"/>
                </a:cubicBezTo>
                <a:cubicBezTo>
                  <a:pt x="11022112" y="6514209"/>
                  <a:pt x="11024877" y="6515214"/>
                  <a:pt x="11026284" y="6516470"/>
                </a:cubicBezTo>
                <a:cubicBezTo>
                  <a:pt x="11027741" y="6517677"/>
                  <a:pt x="11028445" y="6519486"/>
                  <a:pt x="11028445" y="6521899"/>
                </a:cubicBezTo>
                <a:cubicBezTo>
                  <a:pt x="11028445" y="6525015"/>
                  <a:pt x="11027088" y="6527276"/>
                  <a:pt x="11024474" y="6528734"/>
                </a:cubicBezTo>
                <a:cubicBezTo>
                  <a:pt x="11021861" y="6530192"/>
                  <a:pt x="11018192" y="6530895"/>
                  <a:pt x="11013518" y="6530895"/>
                </a:cubicBezTo>
                <a:cubicBezTo>
                  <a:pt x="11009748" y="6530895"/>
                  <a:pt x="11005828" y="6530141"/>
                  <a:pt x="11001706" y="6528734"/>
                </a:cubicBezTo>
                <a:cubicBezTo>
                  <a:pt x="10997636" y="6527327"/>
                  <a:pt x="10993917" y="6525367"/>
                  <a:pt x="10990549" y="6522954"/>
                </a:cubicBezTo>
                <a:lnTo>
                  <a:pt x="10989996" y="6522954"/>
                </a:lnTo>
                <a:lnTo>
                  <a:pt x="10989996" y="6534414"/>
                </a:lnTo>
                <a:cubicBezTo>
                  <a:pt x="10992660" y="6535720"/>
                  <a:pt x="10995926" y="6536876"/>
                  <a:pt x="10999797" y="6537932"/>
                </a:cubicBezTo>
                <a:cubicBezTo>
                  <a:pt x="11003667" y="6538987"/>
                  <a:pt x="11007939" y="6539540"/>
                  <a:pt x="11012613" y="6539540"/>
                </a:cubicBezTo>
                <a:cubicBezTo>
                  <a:pt x="11020856" y="6539540"/>
                  <a:pt x="11027339" y="6537781"/>
                  <a:pt x="11032114" y="6534213"/>
                </a:cubicBezTo>
                <a:cubicBezTo>
                  <a:pt x="11036888" y="6530694"/>
                  <a:pt x="11039251" y="6526120"/>
                  <a:pt x="11039251" y="6520592"/>
                </a:cubicBezTo>
                <a:cubicBezTo>
                  <a:pt x="11039251" y="6516169"/>
                  <a:pt x="11037894" y="6512651"/>
                  <a:pt x="11035280" y="6509786"/>
                </a:cubicBezTo>
                <a:cubicBezTo>
                  <a:pt x="11032616" y="6507172"/>
                  <a:pt x="11028797" y="6505313"/>
                  <a:pt x="11023871" y="6504207"/>
                </a:cubicBezTo>
                <a:cubicBezTo>
                  <a:pt x="11022213" y="6503856"/>
                  <a:pt x="11020202" y="6503454"/>
                  <a:pt x="11017790" y="6503001"/>
                </a:cubicBezTo>
                <a:cubicBezTo>
                  <a:pt x="11015377" y="6502549"/>
                  <a:pt x="11013166" y="6502146"/>
                  <a:pt x="11011206" y="6501694"/>
                </a:cubicBezTo>
                <a:cubicBezTo>
                  <a:pt x="11007637" y="6500890"/>
                  <a:pt x="11005074" y="6499835"/>
                  <a:pt x="11003516" y="6498578"/>
                </a:cubicBezTo>
                <a:cubicBezTo>
                  <a:pt x="11001907" y="6497322"/>
                  <a:pt x="11001103" y="6495462"/>
                  <a:pt x="11001103" y="6492949"/>
                </a:cubicBezTo>
                <a:cubicBezTo>
                  <a:pt x="11001103" y="6490134"/>
                  <a:pt x="11002460" y="6487973"/>
                  <a:pt x="11005124" y="6486566"/>
                </a:cubicBezTo>
                <a:cubicBezTo>
                  <a:pt x="11007788" y="6485108"/>
                  <a:pt x="11011055" y="6484405"/>
                  <a:pt x="11014925" y="6484405"/>
                </a:cubicBezTo>
                <a:cubicBezTo>
                  <a:pt x="11018644" y="6484405"/>
                  <a:pt x="11022464" y="6485058"/>
                  <a:pt x="11026334" y="6486365"/>
                </a:cubicBezTo>
                <a:cubicBezTo>
                  <a:pt x="11030204" y="6487722"/>
                  <a:pt x="11033471" y="6489330"/>
                  <a:pt x="11036185" y="6491240"/>
                </a:cubicBezTo>
                <a:lnTo>
                  <a:pt x="11036738" y="6491240"/>
                </a:lnTo>
                <a:lnTo>
                  <a:pt x="11036738" y="6480334"/>
                </a:lnTo>
                <a:cubicBezTo>
                  <a:pt x="11034225" y="6479077"/>
                  <a:pt x="11031008" y="6478022"/>
                  <a:pt x="11027138" y="6477117"/>
                </a:cubicBezTo>
                <a:cubicBezTo>
                  <a:pt x="11023268" y="6476262"/>
                  <a:pt x="11019499" y="6475810"/>
                  <a:pt x="11015729" y="6475810"/>
                </a:cubicBezTo>
                <a:close/>
                <a:moveTo>
                  <a:pt x="11611805" y="6475760"/>
                </a:moveTo>
                <a:cubicBezTo>
                  <a:pt x="11602859" y="6475760"/>
                  <a:pt x="11595823" y="6478625"/>
                  <a:pt x="11590546" y="6484355"/>
                </a:cubicBezTo>
                <a:cubicBezTo>
                  <a:pt x="11585268" y="6490084"/>
                  <a:pt x="11582655" y="6497875"/>
                  <a:pt x="11582655" y="6507776"/>
                </a:cubicBezTo>
                <a:cubicBezTo>
                  <a:pt x="11582655" y="6517677"/>
                  <a:pt x="11585319" y="6525467"/>
                  <a:pt x="11590546" y="6531197"/>
                </a:cubicBezTo>
                <a:cubicBezTo>
                  <a:pt x="11595823" y="6536927"/>
                  <a:pt x="11602910" y="6539792"/>
                  <a:pt x="11611805" y="6539792"/>
                </a:cubicBezTo>
                <a:cubicBezTo>
                  <a:pt x="11620651" y="6539792"/>
                  <a:pt x="11627687" y="6536927"/>
                  <a:pt x="11632964" y="6531197"/>
                </a:cubicBezTo>
                <a:cubicBezTo>
                  <a:pt x="11638241" y="6525467"/>
                  <a:pt x="11640855" y="6517677"/>
                  <a:pt x="11640855" y="6507776"/>
                </a:cubicBezTo>
                <a:cubicBezTo>
                  <a:pt x="11640855" y="6497925"/>
                  <a:pt x="11638192" y="6490084"/>
                  <a:pt x="11632964" y="6484355"/>
                </a:cubicBezTo>
                <a:cubicBezTo>
                  <a:pt x="11627687" y="6478625"/>
                  <a:pt x="11620651" y="6475760"/>
                  <a:pt x="11611805" y="6475760"/>
                </a:cubicBezTo>
                <a:close/>
                <a:moveTo>
                  <a:pt x="11413583" y="6475760"/>
                </a:moveTo>
                <a:cubicBezTo>
                  <a:pt x="11409813" y="6475760"/>
                  <a:pt x="11406194" y="6476464"/>
                  <a:pt x="11402676" y="6477972"/>
                </a:cubicBezTo>
                <a:cubicBezTo>
                  <a:pt x="11399158" y="6479429"/>
                  <a:pt x="11395741" y="6481490"/>
                  <a:pt x="11392424" y="6484154"/>
                </a:cubicBezTo>
                <a:lnTo>
                  <a:pt x="11392424" y="6477419"/>
                </a:lnTo>
                <a:lnTo>
                  <a:pt x="11381819" y="6477419"/>
                </a:lnTo>
                <a:lnTo>
                  <a:pt x="11381819" y="6538133"/>
                </a:lnTo>
                <a:lnTo>
                  <a:pt x="11392424" y="6538133"/>
                </a:lnTo>
                <a:lnTo>
                  <a:pt x="11392424" y="6492799"/>
                </a:lnTo>
                <a:cubicBezTo>
                  <a:pt x="11395339" y="6490637"/>
                  <a:pt x="11398354" y="6488878"/>
                  <a:pt x="11401521" y="6487521"/>
                </a:cubicBezTo>
                <a:cubicBezTo>
                  <a:pt x="11404687" y="6486164"/>
                  <a:pt x="11407702" y="6485460"/>
                  <a:pt x="11410617" y="6485460"/>
                </a:cubicBezTo>
                <a:cubicBezTo>
                  <a:pt x="11413432" y="6485460"/>
                  <a:pt x="11415744" y="6485812"/>
                  <a:pt x="11417503" y="6486566"/>
                </a:cubicBezTo>
                <a:cubicBezTo>
                  <a:pt x="11419262" y="6487320"/>
                  <a:pt x="11420619" y="6488476"/>
                  <a:pt x="11421573" y="6489984"/>
                </a:cubicBezTo>
                <a:cubicBezTo>
                  <a:pt x="11422478" y="6491341"/>
                  <a:pt x="11423082" y="6493251"/>
                  <a:pt x="11423433" y="6495713"/>
                </a:cubicBezTo>
                <a:cubicBezTo>
                  <a:pt x="11423785" y="6498126"/>
                  <a:pt x="11423936" y="6500739"/>
                  <a:pt x="11423936" y="6503554"/>
                </a:cubicBezTo>
                <a:lnTo>
                  <a:pt x="11423936" y="6538133"/>
                </a:lnTo>
                <a:lnTo>
                  <a:pt x="11434541" y="6538133"/>
                </a:lnTo>
                <a:lnTo>
                  <a:pt x="11434541" y="6498779"/>
                </a:lnTo>
                <a:cubicBezTo>
                  <a:pt x="11434541" y="6491341"/>
                  <a:pt x="11432731" y="6485611"/>
                  <a:pt x="11429163" y="6481691"/>
                </a:cubicBezTo>
                <a:cubicBezTo>
                  <a:pt x="11425545" y="6477721"/>
                  <a:pt x="11420368" y="6475760"/>
                  <a:pt x="11413583" y="6475760"/>
                </a:cubicBezTo>
                <a:close/>
                <a:moveTo>
                  <a:pt x="10952854" y="6475760"/>
                </a:moveTo>
                <a:cubicBezTo>
                  <a:pt x="10949084" y="6475760"/>
                  <a:pt x="10945465" y="6476464"/>
                  <a:pt x="10941948" y="6477972"/>
                </a:cubicBezTo>
                <a:cubicBezTo>
                  <a:pt x="10938429" y="6479429"/>
                  <a:pt x="10935012" y="6481490"/>
                  <a:pt x="10931695" y="6484154"/>
                </a:cubicBezTo>
                <a:lnTo>
                  <a:pt x="10931695" y="6477419"/>
                </a:lnTo>
                <a:lnTo>
                  <a:pt x="10921090" y="6477419"/>
                </a:lnTo>
                <a:lnTo>
                  <a:pt x="10921090" y="6538133"/>
                </a:lnTo>
                <a:lnTo>
                  <a:pt x="10931695" y="6538133"/>
                </a:lnTo>
                <a:lnTo>
                  <a:pt x="10931695" y="6492799"/>
                </a:lnTo>
                <a:cubicBezTo>
                  <a:pt x="10934610" y="6490637"/>
                  <a:pt x="10937625" y="6488878"/>
                  <a:pt x="10940792" y="6487521"/>
                </a:cubicBezTo>
                <a:cubicBezTo>
                  <a:pt x="10943958" y="6486164"/>
                  <a:pt x="10946974" y="6485460"/>
                  <a:pt x="10949888" y="6485460"/>
                </a:cubicBezTo>
                <a:cubicBezTo>
                  <a:pt x="10952703" y="6485460"/>
                  <a:pt x="10955015" y="6485812"/>
                  <a:pt x="10956774" y="6486566"/>
                </a:cubicBezTo>
                <a:cubicBezTo>
                  <a:pt x="10958533" y="6487320"/>
                  <a:pt x="10959890" y="6488476"/>
                  <a:pt x="10960845" y="6489984"/>
                </a:cubicBezTo>
                <a:cubicBezTo>
                  <a:pt x="10961749" y="6491341"/>
                  <a:pt x="10962353" y="6493251"/>
                  <a:pt x="10962704" y="6495713"/>
                </a:cubicBezTo>
                <a:cubicBezTo>
                  <a:pt x="10963006" y="6498126"/>
                  <a:pt x="10963207" y="6500739"/>
                  <a:pt x="10963207" y="6503554"/>
                </a:cubicBezTo>
                <a:lnTo>
                  <a:pt x="10963207" y="6538133"/>
                </a:lnTo>
                <a:lnTo>
                  <a:pt x="10973812" y="6538133"/>
                </a:lnTo>
                <a:lnTo>
                  <a:pt x="10973812" y="6498779"/>
                </a:lnTo>
                <a:cubicBezTo>
                  <a:pt x="10973812" y="6491341"/>
                  <a:pt x="10972002" y="6485611"/>
                  <a:pt x="10968434" y="6481691"/>
                </a:cubicBezTo>
                <a:cubicBezTo>
                  <a:pt x="10964866" y="6477721"/>
                  <a:pt x="10959689" y="6475760"/>
                  <a:pt x="10952854" y="6475760"/>
                </a:cubicBezTo>
                <a:close/>
                <a:moveTo>
                  <a:pt x="11546469" y="6475710"/>
                </a:moveTo>
                <a:cubicBezTo>
                  <a:pt x="11542498" y="6475710"/>
                  <a:pt x="11538729" y="6476464"/>
                  <a:pt x="11535211" y="6478022"/>
                </a:cubicBezTo>
                <a:cubicBezTo>
                  <a:pt x="11531693" y="6479580"/>
                  <a:pt x="11528526" y="6481490"/>
                  <a:pt x="11525712" y="6483752"/>
                </a:cubicBezTo>
                <a:lnTo>
                  <a:pt x="11525712" y="6477419"/>
                </a:lnTo>
                <a:lnTo>
                  <a:pt x="11515107" y="6477419"/>
                </a:lnTo>
                <a:lnTo>
                  <a:pt x="11515107" y="6560498"/>
                </a:lnTo>
                <a:lnTo>
                  <a:pt x="11525712" y="6560498"/>
                </a:lnTo>
                <a:lnTo>
                  <a:pt x="11525712" y="6535066"/>
                </a:lnTo>
                <a:cubicBezTo>
                  <a:pt x="11528476" y="6536524"/>
                  <a:pt x="11531140" y="6537580"/>
                  <a:pt x="11533803" y="6538283"/>
                </a:cubicBezTo>
                <a:cubicBezTo>
                  <a:pt x="11536467" y="6538987"/>
                  <a:pt x="11539432" y="6539339"/>
                  <a:pt x="11542700" y="6539339"/>
                </a:cubicBezTo>
                <a:cubicBezTo>
                  <a:pt x="11546469" y="6539339"/>
                  <a:pt x="11550037" y="6538585"/>
                  <a:pt x="11553405" y="6537127"/>
                </a:cubicBezTo>
                <a:cubicBezTo>
                  <a:pt x="11556822" y="6535619"/>
                  <a:pt x="11559737" y="6533559"/>
                  <a:pt x="11562200" y="6530895"/>
                </a:cubicBezTo>
                <a:cubicBezTo>
                  <a:pt x="11564864" y="6528081"/>
                  <a:pt x="11566924" y="6524612"/>
                  <a:pt x="11568382" y="6520542"/>
                </a:cubicBezTo>
                <a:cubicBezTo>
                  <a:pt x="11569839" y="6516471"/>
                  <a:pt x="11570593" y="6511947"/>
                  <a:pt x="11570593" y="6507022"/>
                </a:cubicBezTo>
                <a:cubicBezTo>
                  <a:pt x="11570593" y="6497221"/>
                  <a:pt x="11568482" y="6489532"/>
                  <a:pt x="11564210" y="6484003"/>
                </a:cubicBezTo>
                <a:cubicBezTo>
                  <a:pt x="11559989" y="6478475"/>
                  <a:pt x="11554058" y="6475710"/>
                  <a:pt x="11546469" y="6475710"/>
                </a:cubicBezTo>
                <a:close/>
                <a:moveTo>
                  <a:pt x="11117957" y="6462291"/>
                </a:moveTo>
                <a:cubicBezTo>
                  <a:pt x="11121274" y="6462291"/>
                  <a:pt x="11123988" y="6463296"/>
                  <a:pt x="11126099" y="6465256"/>
                </a:cubicBezTo>
                <a:cubicBezTo>
                  <a:pt x="11128210" y="6467267"/>
                  <a:pt x="11129265" y="6469981"/>
                  <a:pt x="11129265" y="6473398"/>
                </a:cubicBezTo>
                <a:cubicBezTo>
                  <a:pt x="11129265" y="6477318"/>
                  <a:pt x="11128361" y="6480485"/>
                  <a:pt x="11126501" y="6482947"/>
                </a:cubicBezTo>
                <a:cubicBezTo>
                  <a:pt x="11124591" y="6485410"/>
                  <a:pt x="11121777" y="6487270"/>
                  <a:pt x="11118108" y="6488526"/>
                </a:cubicBezTo>
                <a:cubicBezTo>
                  <a:pt x="11113132" y="6485662"/>
                  <a:pt x="11109966" y="6483199"/>
                  <a:pt x="11108458" y="6481088"/>
                </a:cubicBezTo>
                <a:cubicBezTo>
                  <a:pt x="11107001" y="6478977"/>
                  <a:pt x="11106247" y="6476565"/>
                  <a:pt x="11106247" y="6473851"/>
                </a:cubicBezTo>
                <a:cubicBezTo>
                  <a:pt x="11106247" y="6470634"/>
                  <a:pt x="11107302" y="6467870"/>
                  <a:pt x="11109513" y="6465658"/>
                </a:cubicBezTo>
                <a:cubicBezTo>
                  <a:pt x="11111675" y="6463397"/>
                  <a:pt x="11114489" y="6462291"/>
                  <a:pt x="11117957" y="6462291"/>
                </a:cubicBezTo>
                <a:close/>
                <a:moveTo>
                  <a:pt x="11706796" y="6460029"/>
                </a:moveTo>
                <a:lnTo>
                  <a:pt x="11706796" y="6477469"/>
                </a:lnTo>
                <a:lnTo>
                  <a:pt x="11699609" y="6477469"/>
                </a:lnTo>
                <a:lnTo>
                  <a:pt x="11699609" y="6486064"/>
                </a:lnTo>
                <a:lnTo>
                  <a:pt x="11706796" y="6486064"/>
                </a:lnTo>
                <a:lnTo>
                  <a:pt x="11706796" y="6518330"/>
                </a:lnTo>
                <a:cubicBezTo>
                  <a:pt x="11706796" y="6525668"/>
                  <a:pt x="11708455" y="6531046"/>
                  <a:pt x="11711822" y="6534363"/>
                </a:cubicBezTo>
                <a:cubicBezTo>
                  <a:pt x="11715190" y="6537680"/>
                  <a:pt x="11720065" y="6539338"/>
                  <a:pt x="11726498" y="6539338"/>
                </a:cubicBezTo>
                <a:cubicBezTo>
                  <a:pt x="11728358" y="6539338"/>
                  <a:pt x="11730418" y="6539188"/>
                  <a:pt x="11732781" y="6538836"/>
                </a:cubicBezTo>
                <a:cubicBezTo>
                  <a:pt x="11735143" y="6538484"/>
                  <a:pt x="11737304" y="6538082"/>
                  <a:pt x="11739315" y="6537580"/>
                </a:cubicBezTo>
                <a:lnTo>
                  <a:pt x="11739315" y="6528432"/>
                </a:lnTo>
                <a:lnTo>
                  <a:pt x="11738762" y="6528432"/>
                </a:lnTo>
                <a:cubicBezTo>
                  <a:pt x="11737907" y="6528734"/>
                  <a:pt x="11736550" y="6529136"/>
                  <a:pt x="11734690" y="6529638"/>
                </a:cubicBezTo>
                <a:cubicBezTo>
                  <a:pt x="11732781" y="6530141"/>
                  <a:pt x="11731021" y="6530392"/>
                  <a:pt x="11729263" y="6530392"/>
                </a:cubicBezTo>
                <a:cubicBezTo>
                  <a:pt x="11726297" y="6530392"/>
                  <a:pt x="11724086" y="6530040"/>
                  <a:pt x="11722628" y="6529387"/>
                </a:cubicBezTo>
                <a:cubicBezTo>
                  <a:pt x="11721170" y="6528734"/>
                  <a:pt x="11720014" y="6527678"/>
                  <a:pt x="11719211" y="6526221"/>
                </a:cubicBezTo>
                <a:cubicBezTo>
                  <a:pt x="11718306" y="6524663"/>
                  <a:pt x="11717803" y="6523004"/>
                  <a:pt x="11717652" y="6521195"/>
                </a:cubicBezTo>
                <a:cubicBezTo>
                  <a:pt x="11717502" y="6519385"/>
                  <a:pt x="11717401" y="6516873"/>
                  <a:pt x="11717401" y="6513706"/>
                </a:cubicBezTo>
                <a:lnTo>
                  <a:pt x="11717401" y="6486064"/>
                </a:lnTo>
                <a:lnTo>
                  <a:pt x="11739315" y="6486064"/>
                </a:lnTo>
                <a:lnTo>
                  <a:pt x="11739315" y="6477469"/>
                </a:lnTo>
                <a:lnTo>
                  <a:pt x="11717401" y="6477469"/>
                </a:lnTo>
                <a:lnTo>
                  <a:pt x="11717401" y="6460029"/>
                </a:lnTo>
                <a:close/>
                <a:moveTo>
                  <a:pt x="11219832" y="6460029"/>
                </a:moveTo>
                <a:lnTo>
                  <a:pt x="11219832" y="6477469"/>
                </a:lnTo>
                <a:lnTo>
                  <a:pt x="11212645" y="6477469"/>
                </a:lnTo>
                <a:lnTo>
                  <a:pt x="11212645" y="6486064"/>
                </a:lnTo>
                <a:lnTo>
                  <a:pt x="11219832" y="6486064"/>
                </a:lnTo>
                <a:lnTo>
                  <a:pt x="11219832" y="6518330"/>
                </a:lnTo>
                <a:cubicBezTo>
                  <a:pt x="11219832" y="6525668"/>
                  <a:pt x="11221491" y="6531046"/>
                  <a:pt x="11224858" y="6534363"/>
                </a:cubicBezTo>
                <a:cubicBezTo>
                  <a:pt x="11228226" y="6537680"/>
                  <a:pt x="11233101" y="6539338"/>
                  <a:pt x="11239534" y="6539338"/>
                </a:cubicBezTo>
                <a:cubicBezTo>
                  <a:pt x="11241344" y="6539338"/>
                  <a:pt x="11243454" y="6539188"/>
                  <a:pt x="11245817" y="6538836"/>
                </a:cubicBezTo>
                <a:cubicBezTo>
                  <a:pt x="11248179" y="6538484"/>
                  <a:pt x="11250390" y="6538082"/>
                  <a:pt x="11252351" y="6537580"/>
                </a:cubicBezTo>
                <a:lnTo>
                  <a:pt x="11252300" y="6537580"/>
                </a:lnTo>
                <a:lnTo>
                  <a:pt x="11252300" y="6528432"/>
                </a:lnTo>
                <a:lnTo>
                  <a:pt x="11251748" y="6528432"/>
                </a:lnTo>
                <a:cubicBezTo>
                  <a:pt x="11250893" y="6528734"/>
                  <a:pt x="11249536" y="6529136"/>
                  <a:pt x="11247677" y="6529638"/>
                </a:cubicBezTo>
                <a:cubicBezTo>
                  <a:pt x="11245766" y="6530141"/>
                  <a:pt x="11243957" y="6530392"/>
                  <a:pt x="11242248" y="6530392"/>
                </a:cubicBezTo>
                <a:cubicBezTo>
                  <a:pt x="11239283" y="6530392"/>
                  <a:pt x="11237072" y="6530040"/>
                  <a:pt x="11235614" y="6529387"/>
                </a:cubicBezTo>
                <a:cubicBezTo>
                  <a:pt x="11234156" y="6528734"/>
                  <a:pt x="11233001" y="6527678"/>
                  <a:pt x="11232196" y="6526221"/>
                </a:cubicBezTo>
                <a:cubicBezTo>
                  <a:pt x="11231292" y="6524663"/>
                  <a:pt x="11230789" y="6523004"/>
                  <a:pt x="11230638" y="6521195"/>
                </a:cubicBezTo>
                <a:cubicBezTo>
                  <a:pt x="11230487" y="6519385"/>
                  <a:pt x="11230437" y="6516873"/>
                  <a:pt x="11230437" y="6513706"/>
                </a:cubicBezTo>
                <a:lnTo>
                  <a:pt x="11230437" y="6486064"/>
                </a:lnTo>
                <a:lnTo>
                  <a:pt x="11252300" y="6486064"/>
                </a:lnTo>
                <a:lnTo>
                  <a:pt x="11252300" y="6477469"/>
                </a:lnTo>
                <a:lnTo>
                  <a:pt x="11230437" y="6477469"/>
                </a:lnTo>
                <a:lnTo>
                  <a:pt x="11230437" y="6460029"/>
                </a:lnTo>
                <a:close/>
                <a:moveTo>
                  <a:pt x="10727440" y="6460029"/>
                </a:moveTo>
                <a:lnTo>
                  <a:pt x="10727440" y="6477469"/>
                </a:lnTo>
                <a:lnTo>
                  <a:pt x="10720203" y="6477469"/>
                </a:lnTo>
                <a:lnTo>
                  <a:pt x="10720203" y="6486064"/>
                </a:lnTo>
                <a:lnTo>
                  <a:pt x="10727390" y="6486064"/>
                </a:lnTo>
                <a:lnTo>
                  <a:pt x="10727390" y="6518330"/>
                </a:lnTo>
                <a:cubicBezTo>
                  <a:pt x="10727390" y="6525668"/>
                  <a:pt x="10729049" y="6531046"/>
                  <a:pt x="10732416" y="6534363"/>
                </a:cubicBezTo>
                <a:cubicBezTo>
                  <a:pt x="10735784" y="6537680"/>
                  <a:pt x="10740659" y="6539338"/>
                  <a:pt x="10747092" y="6539338"/>
                </a:cubicBezTo>
                <a:cubicBezTo>
                  <a:pt x="10748952" y="6539338"/>
                  <a:pt x="10751012" y="6539188"/>
                  <a:pt x="10753375" y="6538836"/>
                </a:cubicBezTo>
                <a:cubicBezTo>
                  <a:pt x="10755737" y="6538484"/>
                  <a:pt x="10757898" y="6538082"/>
                  <a:pt x="10759908" y="6537580"/>
                </a:cubicBezTo>
                <a:lnTo>
                  <a:pt x="10759959" y="6537580"/>
                </a:lnTo>
                <a:lnTo>
                  <a:pt x="10759959" y="6528432"/>
                </a:lnTo>
                <a:lnTo>
                  <a:pt x="10759406" y="6528432"/>
                </a:lnTo>
                <a:cubicBezTo>
                  <a:pt x="10758552" y="6528734"/>
                  <a:pt x="10757194" y="6529136"/>
                  <a:pt x="10755335" y="6529638"/>
                </a:cubicBezTo>
                <a:cubicBezTo>
                  <a:pt x="10753425" y="6530141"/>
                  <a:pt x="10751615" y="6530392"/>
                  <a:pt x="10749907" y="6530392"/>
                </a:cubicBezTo>
                <a:cubicBezTo>
                  <a:pt x="10746941" y="6530392"/>
                  <a:pt x="10744730" y="6530040"/>
                  <a:pt x="10743272" y="6529387"/>
                </a:cubicBezTo>
                <a:cubicBezTo>
                  <a:pt x="10741815" y="6528734"/>
                  <a:pt x="10740709" y="6527678"/>
                  <a:pt x="10739855" y="6526221"/>
                </a:cubicBezTo>
                <a:cubicBezTo>
                  <a:pt x="10738950" y="6524663"/>
                  <a:pt x="10738448" y="6523004"/>
                  <a:pt x="10738297" y="6521195"/>
                </a:cubicBezTo>
                <a:cubicBezTo>
                  <a:pt x="10738096" y="6519385"/>
                  <a:pt x="10738045" y="6516873"/>
                  <a:pt x="10738045" y="6513706"/>
                </a:cubicBezTo>
                <a:lnTo>
                  <a:pt x="10738045" y="6486064"/>
                </a:lnTo>
                <a:lnTo>
                  <a:pt x="10759959" y="6486064"/>
                </a:lnTo>
                <a:lnTo>
                  <a:pt x="10759959" y="6477469"/>
                </a:lnTo>
                <a:lnTo>
                  <a:pt x="10738045" y="6477469"/>
                </a:lnTo>
                <a:lnTo>
                  <a:pt x="10738045" y="6460029"/>
                </a:lnTo>
                <a:close/>
                <a:moveTo>
                  <a:pt x="10888824" y="6456662"/>
                </a:moveTo>
                <a:lnTo>
                  <a:pt x="10888824" y="6467267"/>
                </a:lnTo>
                <a:lnTo>
                  <a:pt x="10900786" y="6467267"/>
                </a:lnTo>
                <a:lnTo>
                  <a:pt x="10900786" y="6456662"/>
                </a:lnTo>
                <a:close/>
                <a:moveTo>
                  <a:pt x="11118459" y="6455556"/>
                </a:moveTo>
                <a:cubicBezTo>
                  <a:pt x="11114841" y="6455556"/>
                  <a:pt x="11111473" y="6456059"/>
                  <a:pt x="11108458" y="6457165"/>
                </a:cubicBezTo>
                <a:cubicBezTo>
                  <a:pt x="11105442" y="6458220"/>
                  <a:pt x="11102979" y="6459627"/>
                  <a:pt x="11101120" y="6461386"/>
                </a:cubicBezTo>
                <a:cubicBezTo>
                  <a:pt x="11099160" y="6463196"/>
                  <a:pt x="11097652" y="6465206"/>
                  <a:pt x="11096647" y="6467417"/>
                </a:cubicBezTo>
                <a:cubicBezTo>
                  <a:pt x="11095642" y="6469629"/>
                  <a:pt x="11095139" y="6471941"/>
                  <a:pt x="11095139" y="6474354"/>
                </a:cubicBezTo>
                <a:cubicBezTo>
                  <a:pt x="11095139" y="6478374"/>
                  <a:pt x="11096044" y="6481691"/>
                  <a:pt x="11097853" y="6484355"/>
                </a:cubicBezTo>
                <a:cubicBezTo>
                  <a:pt x="11099662" y="6487018"/>
                  <a:pt x="11102628" y="6489632"/>
                  <a:pt x="11106799" y="6492245"/>
                </a:cubicBezTo>
                <a:cubicBezTo>
                  <a:pt x="11104789" y="6493351"/>
                  <a:pt x="11102829" y="6494658"/>
                  <a:pt x="11100869" y="6496166"/>
                </a:cubicBezTo>
                <a:cubicBezTo>
                  <a:pt x="11098959" y="6497674"/>
                  <a:pt x="11097300" y="6499282"/>
                  <a:pt x="11095994" y="6500991"/>
                </a:cubicBezTo>
                <a:cubicBezTo>
                  <a:pt x="11094637" y="6502750"/>
                  <a:pt x="11093480" y="6504861"/>
                  <a:pt x="11092526" y="6507273"/>
                </a:cubicBezTo>
                <a:cubicBezTo>
                  <a:pt x="11091571" y="6509685"/>
                  <a:pt x="11091068" y="6512601"/>
                  <a:pt x="11091068" y="6515918"/>
                </a:cubicBezTo>
                <a:cubicBezTo>
                  <a:pt x="11091068" y="6523055"/>
                  <a:pt x="11093681" y="6528784"/>
                  <a:pt x="11098858" y="6533207"/>
                </a:cubicBezTo>
                <a:cubicBezTo>
                  <a:pt x="11104035" y="6537580"/>
                  <a:pt x="11110519" y="6539791"/>
                  <a:pt x="11118359" y="6539791"/>
                </a:cubicBezTo>
                <a:cubicBezTo>
                  <a:pt x="11123134" y="6539791"/>
                  <a:pt x="11127758" y="6538786"/>
                  <a:pt x="11132281" y="6536725"/>
                </a:cubicBezTo>
                <a:cubicBezTo>
                  <a:pt x="11136804" y="6534664"/>
                  <a:pt x="11141227" y="6531046"/>
                  <a:pt x="11145549" y="6525919"/>
                </a:cubicBezTo>
                <a:lnTo>
                  <a:pt x="11158416" y="6538183"/>
                </a:lnTo>
                <a:lnTo>
                  <a:pt x="11172287" y="6538183"/>
                </a:lnTo>
                <a:lnTo>
                  <a:pt x="11150977" y="6518179"/>
                </a:lnTo>
                <a:cubicBezTo>
                  <a:pt x="11153239" y="6514209"/>
                  <a:pt x="11154847" y="6510037"/>
                  <a:pt x="11155802" y="6505715"/>
                </a:cubicBezTo>
                <a:cubicBezTo>
                  <a:pt x="11156757" y="6501343"/>
                  <a:pt x="11157209" y="6497422"/>
                  <a:pt x="11157209" y="6493954"/>
                </a:cubicBezTo>
                <a:lnTo>
                  <a:pt x="11157209" y="6488778"/>
                </a:lnTo>
                <a:lnTo>
                  <a:pt x="11146203" y="6488778"/>
                </a:lnTo>
                <a:cubicBezTo>
                  <a:pt x="11146203" y="6490537"/>
                  <a:pt x="11146253" y="6492648"/>
                  <a:pt x="11146253" y="6495161"/>
                </a:cubicBezTo>
                <a:cubicBezTo>
                  <a:pt x="11146253" y="6497674"/>
                  <a:pt x="11146203" y="6499935"/>
                  <a:pt x="11146152" y="6501946"/>
                </a:cubicBezTo>
                <a:cubicBezTo>
                  <a:pt x="11146102" y="6503805"/>
                  <a:pt x="11145951" y="6505615"/>
                  <a:pt x="11145700" y="6507374"/>
                </a:cubicBezTo>
                <a:cubicBezTo>
                  <a:pt x="11145398" y="6509082"/>
                  <a:pt x="11145047" y="6510691"/>
                  <a:pt x="11144494" y="6512149"/>
                </a:cubicBezTo>
                <a:lnTo>
                  <a:pt x="11123536" y="6492497"/>
                </a:lnTo>
                <a:cubicBezTo>
                  <a:pt x="11127104" y="6491341"/>
                  <a:pt x="11129969" y="6489934"/>
                  <a:pt x="11132180" y="6488325"/>
                </a:cubicBezTo>
                <a:cubicBezTo>
                  <a:pt x="11134391" y="6486667"/>
                  <a:pt x="11136100" y="6484958"/>
                  <a:pt x="11137307" y="6483199"/>
                </a:cubicBezTo>
                <a:cubicBezTo>
                  <a:pt x="11138413" y="6481591"/>
                  <a:pt x="11139166" y="6479781"/>
                  <a:pt x="11139619" y="6477771"/>
                </a:cubicBezTo>
                <a:cubicBezTo>
                  <a:pt x="11140071" y="6475761"/>
                  <a:pt x="11140272" y="6473951"/>
                  <a:pt x="11140272" y="6472343"/>
                </a:cubicBezTo>
                <a:cubicBezTo>
                  <a:pt x="11140272" y="6467518"/>
                  <a:pt x="11138262" y="6463497"/>
                  <a:pt x="11134241" y="6460331"/>
                </a:cubicBezTo>
                <a:cubicBezTo>
                  <a:pt x="11130220" y="6457114"/>
                  <a:pt x="11124943" y="6455556"/>
                  <a:pt x="11118459" y="6455556"/>
                </a:cubicBezTo>
                <a:close/>
                <a:moveTo>
                  <a:pt x="11715391" y="6389112"/>
                </a:moveTo>
                <a:lnTo>
                  <a:pt x="11705540" y="6424696"/>
                </a:lnTo>
                <a:lnTo>
                  <a:pt x="11713783" y="6424696"/>
                </a:lnTo>
                <a:lnTo>
                  <a:pt x="11729715" y="6389112"/>
                </a:lnTo>
                <a:close/>
                <a:moveTo>
                  <a:pt x="8789787" y="6377302"/>
                </a:moveTo>
                <a:cubicBezTo>
                  <a:pt x="8801146" y="6377905"/>
                  <a:pt x="8807880" y="6378308"/>
                  <a:pt x="8810092" y="6378559"/>
                </a:cubicBezTo>
                <a:cubicBezTo>
                  <a:pt x="8818033" y="6379564"/>
                  <a:pt x="8823612" y="6381826"/>
                  <a:pt x="8826878" y="6385294"/>
                </a:cubicBezTo>
                <a:cubicBezTo>
                  <a:pt x="8831050" y="6389717"/>
                  <a:pt x="8833111" y="6401377"/>
                  <a:pt x="8833111" y="6420174"/>
                </a:cubicBezTo>
                <a:lnTo>
                  <a:pt x="8747971" y="6420174"/>
                </a:lnTo>
                <a:cubicBezTo>
                  <a:pt x="8747971" y="6402281"/>
                  <a:pt x="8750182" y="6390923"/>
                  <a:pt x="8754555" y="6385997"/>
                </a:cubicBezTo>
                <a:cubicBezTo>
                  <a:pt x="8757671" y="6382529"/>
                  <a:pt x="8763200" y="6380117"/>
                  <a:pt x="8771141" y="6378810"/>
                </a:cubicBezTo>
                <a:cubicBezTo>
                  <a:pt x="8774408" y="6378257"/>
                  <a:pt x="8780590" y="6377755"/>
                  <a:pt x="8789787" y="6377302"/>
                </a:cubicBezTo>
                <a:close/>
                <a:moveTo>
                  <a:pt x="10145587" y="6377302"/>
                </a:moveTo>
                <a:cubicBezTo>
                  <a:pt x="10160916" y="6377302"/>
                  <a:pt x="10172526" y="6380719"/>
                  <a:pt x="10180467" y="6387505"/>
                </a:cubicBezTo>
                <a:cubicBezTo>
                  <a:pt x="10187956" y="6395546"/>
                  <a:pt x="10191725" y="6411931"/>
                  <a:pt x="10191725" y="6436608"/>
                </a:cubicBezTo>
                <a:lnTo>
                  <a:pt x="10191725" y="6440579"/>
                </a:lnTo>
                <a:cubicBezTo>
                  <a:pt x="10191725" y="6466261"/>
                  <a:pt x="10188709" y="6483098"/>
                  <a:pt x="10182678" y="6491090"/>
                </a:cubicBezTo>
                <a:cubicBezTo>
                  <a:pt x="10176647" y="6499081"/>
                  <a:pt x="10164284" y="6503051"/>
                  <a:pt x="10145587" y="6503051"/>
                </a:cubicBezTo>
                <a:cubicBezTo>
                  <a:pt x="10129654" y="6503051"/>
                  <a:pt x="10118748" y="6499081"/>
                  <a:pt x="10112818" y="6491090"/>
                </a:cubicBezTo>
                <a:cubicBezTo>
                  <a:pt x="10107742" y="6484204"/>
                  <a:pt x="10105179" y="6470282"/>
                  <a:pt x="10105179" y="6449274"/>
                </a:cubicBezTo>
                <a:lnTo>
                  <a:pt x="10105179" y="6431431"/>
                </a:lnTo>
                <a:cubicBezTo>
                  <a:pt x="10105179" y="6408563"/>
                  <a:pt x="10107942" y="6393887"/>
                  <a:pt x="10113521" y="6387505"/>
                </a:cubicBezTo>
                <a:cubicBezTo>
                  <a:pt x="10119452" y="6380719"/>
                  <a:pt x="10130157" y="6377302"/>
                  <a:pt x="10145587" y="6377302"/>
                </a:cubicBezTo>
                <a:close/>
                <a:moveTo>
                  <a:pt x="9938267" y="6377302"/>
                </a:moveTo>
                <a:cubicBezTo>
                  <a:pt x="9948369" y="6377904"/>
                  <a:pt x="9954902" y="6378507"/>
                  <a:pt x="9957868" y="6379161"/>
                </a:cubicBezTo>
                <a:cubicBezTo>
                  <a:pt x="9965557" y="6380668"/>
                  <a:pt x="9971136" y="6383734"/>
                  <a:pt x="9974654" y="6388208"/>
                </a:cubicBezTo>
                <a:cubicBezTo>
                  <a:pt x="9979731" y="6394792"/>
                  <a:pt x="9982293" y="6412483"/>
                  <a:pt x="9982293" y="6441282"/>
                </a:cubicBezTo>
                <a:cubicBezTo>
                  <a:pt x="9982293" y="6468221"/>
                  <a:pt x="9979731" y="6485560"/>
                  <a:pt x="9974654" y="6493300"/>
                </a:cubicBezTo>
                <a:cubicBezTo>
                  <a:pt x="9969327" y="6499784"/>
                  <a:pt x="9957214" y="6503050"/>
                  <a:pt x="9938267" y="6503050"/>
                </a:cubicBezTo>
                <a:cubicBezTo>
                  <a:pt x="9918112" y="6503050"/>
                  <a:pt x="9905598" y="6499080"/>
                  <a:pt x="9900823" y="6491089"/>
                </a:cubicBezTo>
                <a:cubicBezTo>
                  <a:pt x="9896450" y="6483751"/>
                  <a:pt x="9894239" y="6467165"/>
                  <a:pt x="9894239" y="6441282"/>
                </a:cubicBezTo>
                <a:cubicBezTo>
                  <a:pt x="9894239" y="6411578"/>
                  <a:pt x="9897053" y="6393686"/>
                  <a:pt x="9902682" y="6387504"/>
                </a:cubicBezTo>
                <a:cubicBezTo>
                  <a:pt x="9906502" y="6383282"/>
                  <a:pt x="9912031" y="6380467"/>
                  <a:pt x="9919268" y="6379060"/>
                </a:cubicBezTo>
                <a:cubicBezTo>
                  <a:pt x="9922033" y="6378507"/>
                  <a:pt x="9928365" y="6377904"/>
                  <a:pt x="9938267" y="6377302"/>
                </a:cubicBezTo>
                <a:close/>
                <a:moveTo>
                  <a:pt x="9635051" y="6377302"/>
                </a:moveTo>
                <a:cubicBezTo>
                  <a:pt x="9645153" y="6377904"/>
                  <a:pt x="9651686" y="6378507"/>
                  <a:pt x="9654652" y="6379161"/>
                </a:cubicBezTo>
                <a:cubicBezTo>
                  <a:pt x="9662341" y="6380668"/>
                  <a:pt x="9667920" y="6383734"/>
                  <a:pt x="9671439" y="6388208"/>
                </a:cubicBezTo>
                <a:cubicBezTo>
                  <a:pt x="9676515" y="6394792"/>
                  <a:pt x="9679078" y="6412483"/>
                  <a:pt x="9679078" y="6441282"/>
                </a:cubicBezTo>
                <a:cubicBezTo>
                  <a:pt x="9679078" y="6468221"/>
                  <a:pt x="9676515" y="6485560"/>
                  <a:pt x="9671439" y="6493300"/>
                </a:cubicBezTo>
                <a:cubicBezTo>
                  <a:pt x="9666111" y="6499784"/>
                  <a:pt x="9653998" y="6503050"/>
                  <a:pt x="9635051" y="6503050"/>
                </a:cubicBezTo>
                <a:cubicBezTo>
                  <a:pt x="9614897" y="6503050"/>
                  <a:pt x="9602382" y="6499080"/>
                  <a:pt x="9597608" y="6491089"/>
                </a:cubicBezTo>
                <a:cubicBezTo>
                  <a:pt x="9593235" y="6483751"/>
                  <a:pt x="9591024" y="6467165"/>
                  <a:pt x="9591024" y="6441282"/>
                </a:cubicBezTo>
                <a:cubicBezTo>
                  <a:pt x="9591024" y="6411578"/>
                  <a:pt x="9593838" y="6393686"/>
                  <a:pt x="9599467" y="6387504"/>
                </a:cubicBezTo>
                <a:cubicBezTo>
                  <a:pt x="9603287" y="6383282"/>
                  <a:pt x="9608815" y="6380467"/>
                  <a:pt x="9616052" y="6379060"/>
                </a:cubicBezTo>
                <a:cubicBezTo>
                  <a:pt x="9618817" y="6378507"/>
                  <a:pt x="9625149" y="6377904"/>
                  <a:pt x="9635051" y="6377302"/>
                </a:cubicBezTo>
                <a:close/>
                <a:moveTo>
                  <a:pt x="11504150" y="6372728"/>
                </a:moveTo>
                <a:lnTo>
                  <a:pt x="11504150" y="6389616"/>
                </a:lnTo>
                <a:cubicBezTo>
                  <a:pt x="11501486" y="6391576"/>
                  <a:pt x="11498672" y="6393284"/>
                  <a:pt x="11495606" y="6394541"/>
                </a:cubicBezTo>
                <a:cubicBezTo>
                  <a:pt x="11492540" y="6395949"/>
                  <a:pt x="11489122" y="6396652"/>
                  <a:pt x="11485403" y="6396652"/>
                </a:cubicBezTo>
                <a:cubicBezTo>
                  <a:pt x="11480930" y="6396652"/>
                  <a:pt x="11477563" y="6395798"/>
                  <a:pt x="11475402" y="6394039"/>
                </a:cubicBezTo>
                <a:cubicBezTo>
                  <a:pt x="11473241" y="6392279"/>
                  <a:pt x="11472135" y="6389666"/>
                  <a:pt x="11472135" y="6386198"/>
                </a:cubicBezTo>
                <a:cubicBezTo>
                  <a:pt x="11472135" y="6383132"/>
                  <a:pt x="11473090" y="6380720"/>
                  <a:pt x="11474949" y="6378961"/>
                </a:cubicBezTo>
                <a:cubicBezTo>
                  <a:pt x="11476809" y="6377201"/>
                  <a:pt x="11479272" y="6375945"/>
                  <a:pt x="11482338" y="6375091"/>
                </a:cubicBezTo>
                <a:cubicBezTo>
                  <a:pt x="11484901" y="6374437"/>
                  <a:pt x="11488369" y="6373884"/>
                  <a:pt x="11492741" y="6373532"/>
                </a:cubicBezTo>
                <a:cubicBezTo>
                  <a:pt x="11497113" y="6373180"/>
                  <a:pt x="11500933" y="6372929"/>
                  <a:pt x="11504150" y="6372728"/>
                </a:cubicBezTo>
                <a:close/>
                <a:moveTo>
                  <a:pt x="11078955" y="6372728"/>
                </a:moveTo>
                <a:lnTo>
                  <a:pt x="11078955" y="6389616"/>
                </a:lnTo>
                <a:cubicBezTo>
                  <a:pt x="11076341" y="6391576"/>
                  <a:pt x="11073476" y="6393284"/>
                  <a:pt x="11070410" y="6394541"/>
                </a:cubicBezTo>
                <a:cubicBezTo>
                  <a:pt x="11067345" y="6395949"/>
                  <a:pt x="11063927" y="6396652"/>
                  <a:pt x="11060208" y="6396652"/>
                </a:cubicBezTo>
                <a:cubicBezTo>
                  <a:pt x="11055735" y="6396652"/>
                  <a:pt x="11052418" y="6395798"/>
                  <a:pt x="11050207" y="6394039"/>
                </a:cubicBezTo>
                <a:cubicBezTo>
                  <a:pt x="11048045" y="6392279"/>
                  <a:pt x="11046940" y="6389666"/>
                  <a:pt x="11046940" y="6386198"/>
                </a:cubicBezTo>
                <a:cubicBezTo>
                  <a:pt x="11046940" y="6383132"/>
                  <a:pt x="11047895" y="6380720"/>
                  <a:pt x="11049754" y="6378961"/>
                </a:cubicBezTo>
                <a:cubicBezTo>
                  <a:pt x="11051614" y="6377201"/>
                  <a:pt x="11054076" y="6375945"/>
                  <a:pt x="11057142" y="6375091"/>
                </a:cubicBezTo>
                <a:cubicBezTo>
                  <a:pt x="11059705" y="6374437"/>
                  <a:pt x="11063173" y="6373884"/>
                  <a:pt x="11067546" y="6373532"/>
                </a:cubicBezTo>
                <a:cubicBezTo>
                  <a:pt x="11071918" y="6373180"/>
                  <a:pt x="11075738" y="6372929"/>
                  <a:pt x="11078955" y="6372728"/>
                </a:cubicBezTo>
                <a:close/>
                <a:moveTo>
                  <a:pt x="11285672" y="6351418"/>
                </a:moveTo>
                <a:cubicBezTo>
                  <a:pt x="11288085" y="6351418"/>
                  <a:pt x="11290497" y="6351719"/>
                  <a:pt x="11292910" y="6352222"/>
                </a:cubicBezTo>
                <a:cubicBezTo>
                  <a:pt x="11295372" y="6352724"/>
                  <a:pt x="11297986" y="6353629"/>
                  <a:pt x="11300800" y="6354835"/>
                </a:cubicBezTo>
                <a:lnTo>
                  <a:pt x="11300800" y="6387906"/>
                </a:lnTo>
                <a:cubicBezTo>
                  <a:pt x="11298187" y="6389816"/>
                  <a:pt x="11295372" y="6391374"/>
                  <a:pt x="11292256" y="6392480"/>
                </a:cubicBezTo>
                <a:cubicBezTo>
                  <a:pt x="11289140" y="6393636"/>
                  <a:pt x="11286074" y="6394189"/>
                  <a:pt x="11282959" y="6394189"/>
                </a:cubicBezTo>
                <a:cubicBezTo>
                  <a:pt x="11277179" y="6394189"/>
                  <a:pt x="11273057" y="6392429"/>
                  <a:pt x="11270595" y="6388911"/>
                </a:cubicBezTo>
                <a:cubicBezTo>
                  <a:pt x="11268132" y="6385393"/>
                  <a:pt x="11266875" y="6380216"/>
                  <a:pt x="11266875" y="6373431"/>
                </a:cubicBezTo>
                <a:cubicBezTo>
                  <a:pt x="11266875" y="6366295"/>
                  <a:pt x="11268584" y="6360816"/>
                  <a:pt x="11271901" y="6357047"/>
                </a:cubicBezTo>
                <a:cubicBezTo>
                  <a:pt x="11275269" y="6353277"/>
                  <a:pt x="11279842" y="6351418"/>
                  <a:pt x="11285672" y="6351418"/>
                </a:cubicBezTo>
                <a:close/>
                <a:moveTo>
                  <a:pt x="10929785" y="6351016"/>
                </a:moveTo>
                <a:cubicBezTo>
                  <a:pt x="10935464" y="6351016"/>
                  <a:pt x="10939887" y="6352925"/>
                  <a:pt x="10943104" y="6356745"/>
                </a:cubicBezTo>
                <a:cubicBezTo>
                  <a:pt x="10946320" y="6360565"/>
                  <a:pt x="10947929" y="6366445"/>
                  <a:pt x="10947929" y="6374286"/>
                </a:cubicBezTo>
                <a:cubicBezTo>
                  <a:pt x="10947929" y="6381925"/>
                  <a:pt x="10946270" y="6387705"/>
                  <a:pt x="10943104" y="6391626"/>
                </a:cubicBezTo>
                <a:cubicBezTo>
                  <a:pt x="10939887" y="6395496"/>
                  <a:pt x="10935464" y="6397455"/>
                  <a:pt x="10929835" y="6397455"/>
                </a:cubicBezTo>
                <a:cubicBezTo>
                  <a:pt x="10924106" y="6397455"/>
                  <a:pt x="10919683" y="6395496"/>
                  <a:pt x="10916466" y="6391575"/>
                </a:cubicBezTo>
                <a:cubicBezTo>
                  <a:pt x="10913250" y="6387655"/>
                  <a:pt x="10911641" y="6381875"/>
                  <a:pt x="10911641" y="6374286"/>
                </a:cubicBezTo>
                <a:cubicBezTo>
                  <a:pt x="10911641" y="6366395"/>
                  <a:pt x="10913250" y="6360565"/>
                  <a:pt x="10916416" y="6356745"/>
                </a:cubicBezTo>
                <a:cubicBezTo>
                  <a:pt x="10919582" y="6352925"/>
                  <a:pt x="10924055" y="6351016"/>
                  <a:pt x="10929785" y="6351016"/>
                </a:cubicBezTo>
                <a:close/>
                <a:moveTo>
                  <a:pt x="10257766" y="6344985"/>
                </a:moveTo>
                <a:lnTo>
                  <a:pt x="10321043" y="6535872"/>
                </a:lnTo>
                <a:lnTo>
                  <a:pt x="10343257" y="6535872"/>
                </a:lnTo>
                <a:cubicBezTo>
                  <a:pt x="10340342" y="6551804"/>
                  <a:pt x="10337176" y="6562911"/>
                  <a:pt x="10333758" y="6569244"/>
                </a:cubicBezTo>
                <a:cubicBezTo>
                  <a:pt x="10327878" y="6580200"/>
                  <a:pt x="10318630" y="6585678"/>
                  <a:pt x="10306166" y="6585678"/>
                </a:cubicBezTo>
                <a:cubicBezTo>
                  <a:pt x="10305111" y="6585678"/>
                  <a:pt x="10303452" y="6585578"/>
                  <a:pt x="10301291" y="6585327"/>
                </a:cubicBezTo>
                <a:cubicBezTo>
                  <a:pt x="10299130" y="6585075"/>
                  <a:pt x="10297471" y="6584975"/>
                  <a:pt x="10296415" y="6584975"/>
                </a:cubicBezTo>
                <a:lnTo>
                  <a:pt x="10296415" y="6619504"/>
                </a:lnTo>
                <a:cubicBezTo>
                  <a:pt x="10300034" y="6619956"/>
                  <a:pt x="10306065" y="6620207"/>
                  <a:pt x="10314509" y="6620207"/>
                </a:cubicBezTo>
                <a:cubicBezTo>
                  <a:pt x="10331145" y="6620207"/>
                  <a:pt x="10343760" y="6617895"/>
                  <a:pt x="10352254" y="6613271"/>
                </a:cubicBezTo>
                <a:cubicBezTo>
                  <a:pt x="10360747" y="6608648"/>
                  <a:pt x="10367533" y="6601762"/>
                  <a:pt x="10372559" y="6592665"/>
                </a:cubicBezTo>
                <a:cubicBezTo>
                  <a:pt x="10377584" y="6583518"/>
                  <a:pt x="10381756" y="6572209"/>
                  <a:pt x="10385073" y="6558739"/>
                </a:cubicBezTo>
                <a:lnTo>
                  <a:pt x="10438147" y="6344985"/>
                </a:lnTo>
                <a:lnTo>
                  <a:pt x="10391305" y="6344985"/>
                </a:lnTo>
                <a:lnTo>
                  <a:pt x="10354465" y="6507525"/>
                </a:lnTo>
                <a:lnTo>
                  <a:pt x="10353762" y="6507525"/>
                </a:lnTo>
                <a:lnTo>
                  <a:pt x="10305412" y="6344985"/>
                </a:lnTo>
                <a:close/>
                <a:moveTo>
                  <a:pt x="11155601" y="6343879"/>
                </a:moveTo>
                <a:lnTo>
                  <a:pt x="11155601" y="6404593"/>
                </a:lnTo>
                <a:lnTo>
                  <a:pt x="11166205" y="6404593"/>
                </a:lnTo>
                <a:lnTo>
                  <a:pt x="11166205" y="6343879"/>
                </a:lnTo>
                <a:close/>
                <a:moveTo>
                  <a:pt x="10967480" y="6343879"/>
                </a:moveTo>
                <a:lnTo>
                  <a:pt x="10992811" y="6404593"/>
                </a:lnTo>
                <a:lnTo>
                  <a:pt x="11003466" y="6404593"/>
                </a:lnTo>
                <a:lnTo>
                  <a:pt x="11028947" y="6343879"/>
                </a:lnTo>
                <a:lnTo>
                  <a:pt x="11017840" y="6343879"/>
                </a:lnTo>
                <a:lnTo>
                  <a:pt x="10998490" y="6392179"/>
                </a:lnTo>
                <a:lnTo>
                  <a:pt x="10978989" y="6343879"/>
                </a:lnTo>
                <a:close/>
                <a:moveTo>
                  <a:pt x="10727289" y="6343879"/>
                </a:moveTo>
                <a:lnTo>
                  <a:pt x="10727289" y="6404593"/>
                </a:lnTo>
                <a:lnTo>
                  <a:pt x="10737894" y="6404593"/>
                </a:lnTo>
                <a:lnTo>
                  <a:pt x="10737894" y="6343879"/>
                </a:lnTo>
                <a:close/>
                <a:moveTo>
                  <a:pt x="11450022" y="6343829"/>
                </a:moveTo>
                <a:cubicBezTo>
                  <a:pt x="11446654" y="6343829"/>
                  <a:pt x="11443388" y="6344533"/>
                  <a:pt x="11440170" y="6345890"/>
                </a:cubicBezTo>
                <a:cubicBezTo>
                  <a:pt x="11436954" y="6347247"/>
                  <a:pt x="11433235" y="6349559"/>
                  <a:pt x="11429013" y="6352826"/>
                </a:cubicBezTo>
                <a:lnTo>
                  <a:pt x="11429013" y="6343879"/>
                </a:lnTo>
                <a:lnTo>
                  <a:pt x="11418408" y="6343879"/>
                </a:lnTo>
                <a:lnTo>
                  <a:pt x="11418408" y="6404593"/>
                </a:lnTo>
                <a:lnTo>
                  <a:pt x="11429013" y="6404593"/>
                </a:lnTo>
                <a:lnTo>
                  <a:pt x="11429013" y="6361521"/>
                </a:lnTo>
                <a:cubicBezTo>
                  <a:pt x="11431828" y="6359309"/>
                  <a:pt x="11434742" y="6357500"/>
                  <a:pt x="11437809" y="6356093"/>
                </a:cubicBezTo>
                <a:cubicBezTo>
                  <a:pt x="11440874" y="6354685"/>
                  <a:pt x="11444041" y="6353982"/>
                  <a:pt x="11447308" y="6353982"/>
                </a:cubicBezTo>
                <a:cubicBezTo>
                  <a:pt x="11449318" y="6353982"/>
                  <a:pt x="11451077" y="6354082"/>
                  <a:pt x="11452585" y="6354233"/>
                </a:cubicBezTo>
                <a:cubicBezTo>
                  <a:pt x="11454093" y="6354434"/>
                  <a:pt x="11455600" y="6354685"/>
                  <a:pt x="11457209" y="6355037"/>
                </a:cubicBezTo>
                <a:lnTo>
                  <a:pt x="11457762" y="6355037"/>
                </a:lnTo>
                <a:lnTo>
                  <a:pt x="11457762" y="6344482"/>
                </a:lnTo>
                <a:cubicBezTo>
                  <a:pt x="11456103" y="6344231"/>
                  <a:pt x="11454846" y="6344080"/>
                  <a:pt x="11454043" y="6343980"/>
                </a:cubicBezTo>
                <a:cubicBezTo>
                  <a:pt x="11453188" y="6343879"/>
                  <a:pt x="11451881" y="6343829"/>
                  <a:pt x="11450022" y="6343829"/>
                </a:cubicBezTo>
                <a:close/>
                <a:moveTo>
                  <a:pt x="9938267" y="6342823"/>
                </a:moveTo>
                <a:cubicBezTo>
                  <a:pt x="9899667" y="6342823"/>
                  <a:pt x="9874588" y="6350061"/>
                  <a:pt x="9862978" y="6364636"/>
                </a:cubicBezTo>
                <a:cubicBezTo>
                  <a:pt x="9853077" y="6377100"/>
                  <a:pt x="9848101" y="6404341"/>
                  <a:pt x="9848101" y="6446358"/>
                </a:cubicBezTo>
                <a:cubicBezTo>
                  <a:pt x="9848101" y="6478675"/>
                  <a:pt x="9852574" y="6501342"/>
                  <a:pt x="9861571" y="6514359"/>
                </a:cubicBezTo>
                <a:cubicBezTo>
                  <a:pt x="9866295" y="6521194"/>
                  <a:pt x="9872577" y="6526371"/>
                  <a:pt x="9880468" y="6529788"/>
                </a:cubicBezTo>
                <a:cubicBezTo>
                  <a:pt x="9892932" y="6535267"/>
                  <a:pt x="9911930" y="6538031"/>
                  <a:pt x="9937563" y="6538031"/>
                </a:cubicBezTo>
                <a:cubicBezTo>
                  <a:pt x="9953294" y="6538031"/>
                  <a:pt x="9966964" y="6537076"/>
                  <a:pt x="9978474" y="6535166"/>
                </a:cubicBezTo>
                <a:cubicBezTo>
                  <a:pt x="9990335" y="6533256"/>
                  <a:pt x="10000035" y="6529235"/>
                  <a:pt x="10007675" y="6523104"/>
                </a:cubicBezTo>
                <a:cubicBezTo>
                  <a:pt x="10016772" y="6515816"/>
                  <a:pt x="10022552" y="6505212"/>
                  <a:pt x="10024964" y="6491440"/>
                </a:cubicBezTo>
                <a:cubicBezTo>
                  <a:pt x="10027527" y="6476664"/>
                  <a:pt x="10028683" y="6459928"/>
                  <a:pt x="10028432" y="6441282"/>
                </a:cubicBezTo>
                <a:cubicBezTo>
                  <a:pt x="10028181" y="6420776"/>
                  <a:pt x="10027025" y="6403738"/>
                  <a:pt x="10024913" y="6390218"/>
                </a:cubicBezTo>
                <a:cubicBezTo>
                  <a:pt x="10023054" y="6378206"/>
                  <a:pt x="10018028" y="6368355"/>
                  <a:pt x="10009936" y="6360665"/>
                </a:cubicBezTo>
                <a:cubicBezTo>
                  <a:pt x="10005011" y="6355991"/>
                  <a:pt x="9998879" y="6352272"/>
                  <a:pt x="9991541" y="6349558"/>
                </a:cubicBezTo>
                <a:cubicBezTo>
                  <a:pt x="9979328" y="6345085"/>
                  <a:pt x="9961587" y="6342823"/>
                  <a:pt x="9938267" y="6342823"/>
                </a:cubicBezTo>
                <a:close/>
                <a:moveTo>
                  <a:pt x="9635051" y="6342823"/>
                </a:moveTo>
                <a:cubicBezTo>
                  <a:pt x="9596452" y="6342823"/>
                  <a:pt x="9571372" y="6350061"/>
                  <a:pt x="9559762" y="6364636"/>
                </a:cubicBezTo>
                <a:cubicBezTo>
                  <a:pt x="9549811" y="6377100"/>
                  <a:pt x="9544835" y="6404341"/>
                  <a:pt x="9544835" y="6446358"/>
                </a:cubicBezTo>
                <a:cubicBezTo>
                  <a:pt x="9544835" y="6478675"/>
                  <a:pt x="9549359" y="6501342"/>
                  <a:pt x="9558355" y="6514359"/>
                </a:cubicBezTo>
                <a:cubicBezTo>
                  <a:pt x="9563079" y="6521194"/>
                  <a:pt x="9569412" y="6526371"/>
                  <a:pt x="9577252" y="6529788"/>
                </a:cubicBezTo>
                <a:cubicBezTo>
                  <a:pt x="9589717" y="6535267"/>
                  <a:pt x="9608715" y="6538031"/>
                  <a:pt x="9634347" y="6538031"/>
                </a:cubicBezTo>
                <a:cubicBezTo>
                  <a:pt x="9650079" y="6538031"/>
                  <a:pt x="9663749" y="6537076"/>
                  <a:pt x="9675258" y="6535166"/>
                </a:cubicBezTo>
                <a:cubicBezTo>
                  <a:pt x="9687069" y="6533256"/>
                  <a:pt x="9696820" y="6529235"/>
                  <a:pt x="9704459" y="6523104"/>
                </a:cubicBezTo>
                <a:cubicBezTo>
                  <a:pt x="9713556" y="6515816"/>
                  <a:pt x="9719336" y="6505212"/>
                  <a:pt x="9721748" y="6491440"/>
                </a:cubicBezTo>
                <a:cubicBezTo>
                  <a:pt x="9724312" y="6476664"/>
                  <a:pt x="9725468" y="6459928"/>
                  <a:pt x="9725216" y="6441282"/>
                </a:cubicBezTo>
                <a:cubicBezTo>
                  <a:pt x="9725015" y="6420776"/>
                  <a:pt x="9723809" y="6403738"/>
                  <a:pt x="9721698" y="6390218"/>
                </a:cubicBezTo>
                <a:cubicBezTo>
                  <a:pt x="9719838" y="6378206"/>
                  <a:pt x="9714812" y="6368355"/>
                  <a:pt x="9706720" y="6360665"/>
                </a:cubicBezTo>
                <a:cubicBezTo>
                  <a:pt x="9701795" y="6355991"/>
                  <a:pt x="9695663" y="6352272"/>
                  <a:pt x="9688326" y="6349558"/>
                </a:cubicBezTo>
                <a:cubicBezTo>
                  <a:pt x="9676113" y="6345085"/>
                  <a:pt x="9658371" y="6342823"/>
                  <a:pt x="9635051" y="6342823"/>
                </a:cubicBezTo>
                <a:close/>
                <a:moveTo>
                  <a:pt x="8996404" y="6342823"/>
                </a:moveTo>
                <a:cubicBezTo>
                  <a:pt x="8980170" y="6343025"/>
                  <a:pt x="8966148" y="6344533"/>
                  <a:pt x="8954236" y="6347246"/>
                </a:cubicBezTo>
                <a:cubicBezTo>
                  <a:pt x="8943179" y="6349860"/>
                  <a:pt x="8934082" y="6355640"/>
                  <a:pt x="8926996" y="6364636"/>
                </a:cubicBezTo>
                <a:cubicBezTo>
                  <a:pt x="8919507" y="6374085"/>
                  <a:pt x="8914682" y="6386549"/>
                  <a:pt x="8912420" y="6401979"/>
                </a:cubicBezTo>
                <a:cubicBezTo>
                  <a:pt x="8911164" y="6410473"/>
                  <a:pt x="8910561" y="6424043"/>
                  <a:pt x="8910561" y="6442739"/>
                </a:cubicBezTo>
                <a:cubicBezTo>
                  <a:pt x="8910561" y="6456913"/>
                  <a:pt x="8910963" y="6468573"/>
                  <a:pt x="8911817" y="6477821"/>
                </a:cubicBezTo>
                <a:cubicBezTo>
                  <a:pt x="8913476" y="6496215"/>
                  <a:pt x="8919005" y="6510338"/>
                  <a:pt x="8928403" y="6520240"/>
                </a:cubicBezTo>
                <a:cubicBezTo>
                  <a:pt x="8936143" y="6528331"/>
                  <a:pt x="8946949" y="6533608"/>
                  <a:pt x="8960871" y="6536021"/>
                </a:cubicBezTo>
                <a:cubicBezTo>
                  <a:pt x="8968410" y="6537378"/>
                  <a:pt x="8980723" y="6538081"/>
                  <a:pt x="8997811" y="6538081"/>
                </a:cubicBezTo>
                <a:cubicBezTo>
                  <a:pt x="9030731" y="6538081"/>
                  <a:pt x="9053047" y="6533307"/>
                  <a:pt x="9064707" y="6523858"/>
                </a:cubicBezTo>
                <a:cubicBezTo>
                  <a:pt x="9077070" y="6513857"/>
                  <a:pt x="9083252" y="6493753"/>
                  <a:pt x="9083252" y="6463496"/>
                </a:cubicBezTo>
                <a:lnTo>
                  <a:pt x="9037064" y="6463496"/>
                </a:lnTo>
                <a:lnTo>
                  <a:pt x="9037064" y="6469729"/>
                </a:lnTo>
                <a:cubicBezTo>
                  <a:pt x="9037064" y="6483098"/>
                  <a:pt x="9034852" y="6491943"/>
                  <a:pt x="9030480" y="6496266"/>
                </a:cubicBezTo>
                <a:cubicBezTo>
                  <a:pt x="9027716" y="6499030"/>
                  <a:pt x="9024197" y="6500839"/>
                  <a:pt x="9019976" y="6501744"/>
                </a:cubicBezTo>
                <a:cubicBezTo>
                  <a:pt x="9015754" y="6502649"/>
                  <a:pt x="9008868" y="6503101"/>
                  <a:pt x="8999269" y="6503101"/>
                </a:cubicBezTo>
                <a:cubicBezTo>
                  <a:pt x="8996354" y="6503101"/>
                  <a:pt x="8994042" y="6503352"/>
                  <a:pt x="8992333" y="6503905"/>
                </a:cubicBezTo>
                <a:cubicBezTo>
                  <a:pt x="8978814" y="6502950"/>
                  <a:pt x="8969716" y="6500387"/>
                  <a:pt x="8965092" y="6496266"/>
                </a:cubicBezTo>
                <a:cubicBezTo>
                  <a:pt x="8961424" y="6492195"/>
                  <a:pt x="8959061" y="6486918"/>
                  <a:pt x="8958006" y="6480384"/>
                </a:cubicBezTo>
                <a:cubicBezTo>
                  <a:pt x="8957353" y="6474503"/>
                  <a:pt x="8956649" y="6468673"/>
                  <a:pt x="8955945" y="6462793"/>
                </a:cubicBezTo>
                <a:cubicBezTo>
                  <a:pt x="8956498" y="6456460"/>
                  <a:pt x="8956750" y="6447715"/>
                  <a:pt x="8956750" y="6436608"/>
                </a:cubicBezTo>
                <a:cubicBezTo>
                  <a:pt x="8956750" y="6431280"/>
                  <a:pt x="8956498" y="6427410"/>
                  <a:pt x="8955945" y="6424998"/>
                </a:cubicBezTo>
                <a:cubicBezTo>
                  <a:pt x="8956900" y="6406955"/>
                  <a:pt x="8959212" y="6394942"/>
                  <a:pt x="8962881" y="6388962"/>
                </a:cubicBezTo>
                <a:cubicBezTo>
                  <a:pt x="8967706" y="6381222"/>
                  <a:pt x="8978864" y="6377352"/>
                  <a:pt x="8996354" y="6377352"/>
                </a:cubicBezTo>
                <a:cubicBezTo>
                  <a:pt x="9015453" y="6377352"/>
                  <a:pt x="9027314" y="6380769"/>
                  <a:pt x="9031938" y="6387555"/>
                </a:cubicBezTo>
                <a:cubicBezTo>
                  <a:pt x="9035858" y="6392229"/>
                  <a:pt x="9037818" y="6400471"/>
                  <a:pt x="9037818" y="6412232"/>
                </a:cubicBezTo>
                <a:lnTo>
                  <a:pt x="9083252" y="6412232"/>
                </a:lnTo>
                <a:cubicBezTo>
                  <a:pt x="9083252" y="6384840"/>
                  <a:pt x="9076116" y="6365943"/>
                  <a:pt x="9061791" y="6355539"/>
                </a:cubicBezTo>
                <a:cubicBezTo>
                  <a:pt x="9056112" y="6351418"/>
                  <a:pt x="9047317" y="6348251"/>
                  <a:pt x="9035355" y="6346040"/>
                </a:cubicBezTo>
                <a:cubicBezTo>
                  <a:pt x="9022288" y="6343728"/>
                  <a:pt x="9009321" y="6342622"/>
                  <a:pt x="8996404" y="6342823"/>
                </a:cubicBezTo>
                <a:close/>
                <a:moveTo>
                  <a:pt x="10132017" y="6342773"/>
                </a:moveTo>
                <a:cubicBezTo>
                  <a:pt x="10103017" y="6342773"/>
                  <a:pt x="10083064" y="6351016"/>
                  <a:pt x="10072108" y="6367602"/>
                </a:cubicBezTo>
                <a:cubicBezTo>
                  <a:pt x="10063363" y="6380971"/>
                  <a:pt x="10058990" y="6403236"/>
                  <a:pt x="10058990" y="6434347"/>
                </a:cubicBezTo>
                <a:lnTo>
                  <a:pt x="10058990" y="6452188"/>
                </a:lnTo>
                <a:cubicBezTo>
                  <a:pt x="10058990" y="6483952"/>
                  <a:pt x="10064418" y="6506117"/>
                  <a:pt x="10075324" y="6518682"/>
                </a:cubicBezTo>
                <a:cubicBezTo>
                  <a:pt x="10086532" y="6531599"/>
                  <a:pt x="10105681" y="6538032"/>
                  <a:pt x="10132771" y="6538032"/>
                </a:cubicBezTo>
                <a:cubicBezTo>
                  <a:pt x="10163882" y="6538032"/>
                  <a:pt x="10183533" y="6528332"/>
                  <a:pt x="10191725" y="6508932"/>
                </a:cubicBezTo>
                <a:lnTo>
                  <a:pt x="10193132" y="6508932"/>
                </a:lnTo>
                <a:lnTo>
                  <a:pt x="10193132" y="6545671"/>
                </a:lnTo>
                <a:cubicBezTo>
                  <a:pt x="10193132" y="6561905"/>
                  <a:pt x="10189916" y="6572761"/>
                  <a:pt x="10183382" y="6578340"/>
                </a:cubicBezTo>
                <a:cubicBezTo>
                  <a:pt x="10177703" y="6583215"/>
                  <a:pt x="10165138" y="6585628"/>
                  <a:pt x="10145587" y="6585628"/>
                </a:cubicBezTo>
                <a:cubicBezTo>
                  <a:pt x="10129654" y="6585628"/>
                  <a:pt x="10119703" y="6583215"/>
                  <a:pt x="10115783" y="6578340"/>
                </a:cubicBezTo>
                <a:cubicBezTo>
                  <a:pt x="10112164" y="6573817"/>
                  <a:pt x="10110305" y="6566328"/>
                  <a:pt x="10110305" y="6555774"/>
                </a:cubicBezTo>
                <a:lnTo>
                  <a:pt x="10067082" y="6555774"/>
                </a:lnTo>
                <a:cubicBezTo>
                  <a:pt x="10067082" y="6568137"/>
                  <a:pt x="10067786" y="6577234"/>
                  <a:pt x="10069193" y="6583115"/>
                </a:cubicBezTo>
                <a:cubicBezTo>
                  <a:pt x="10071404" y="6592312"/>
                  <a:pt x="10076028" y="6599952"/>
                  <a:pt x="10083064" y="6606033"/>
                </a:cubicBezTo>
                <a:cubicBezTo>
                  <a:pt x="10094423" y="6615934"/>
                  <a:pt x="10115281" y="6620860"/>
                  <a:pt x="10145637" y="6620860"/>
                </a:cubicBezTo>
                <a:cubicBezTo>
                  <a:pt x="10181171" y="6620860"/>
                  <a:pt x="10205195" y="6615432"/>
                  <a:pt x="10217609" y="6604525"/>
                </a:cubicBezTo>
                <a:cubicBezTo>
                  <a:pt x="10230676" y="6593016"/>
                  <a:pt x="10237210" y="6570349"/>
                  <a:pt x="10237210" y="6536524"/>
                </a:cubicBezTo>
                <a:lnTo>
                  <a:pt x="10237160" y="6536524"/>
                </a:lnTo>
                <a:lnTo>
                  <a:pt x="10237160" y="6344985"/>
                </a:lnTo>
                <a:lnTo>
                  <a:pt x="10191725" y="6344985"/>
                </a:lnTo>
                <a:lnTo>
                  <a:pt x="10193082" y="6374034"/>
                </a:lnTo>
                <a:lnTo>
                  <a:pt x="10191675" y="6374034"/>
                </a:lnTo>
                <a:cubicBezTo>
                  <a:pt x="10185996" y="6361772"/>
                  <a:pt x="10177904" y="6353277"/>
                  <a:pt x="10167450" y="6348553"/>
                </a:cubicBezTo>
                <a:cubicBezTo>
                  <a:pt x="10158956" y="6344683"/>
                  <a:pt x="10147145" y="6342773"/>
                  <a:pt x="10132017" y="6342773"/>
                </a:cubicBezTo>
                <a:close/>
                <a:moveTo>
                  <a:pt x="8630565" y="6342773"/>
                </a:moveTo>
                <a:cubicBezTo>
                  <a:pt x="8605235" y="6342773"/>
                  <a:pt x="8588498" y="6351971"/>
                  <a:pt x="8580406" y="6370366"/>
                </a:cubicBezTo>
                <a:lnTo>
                  <a:pt x="8578295" y="6370366"/>
                </a:lnTo>
                <a:lnTo>
                  <a:pt x="8579703" y="6344985"/>
                </a:lnTo>
                <a:lnTo>
                  <a:pt x="8534972" y="6344985"/>
                </a:lnTo>
                <a:lnTo>
                  <a:pt x="8534972" y="6535820"/>
                </a:lnTo>
                <a:lnTo>
                  <a:pt x="8580406" y="6535820"/>
                </a:lnTo>
                <a:lnTo>
                  <a:pt x="8580406" y="6418766"/>
                </a:lnTo>
                <a:cubicBezTo>
                  <a:pt x="8580406" y="6404241"/>
                  <a:pt x="8583321" y="6393636"/>
                  <a:pt x="8589151" y="6387002"/>
                </a:cubicBezTo>
                <a:cubicBezTo>
                  <a:pt x="8594981" y="6380417"/>
                  <a:pt x="8603576" y="6377151"/>
                  <a:pt x="8614935" y="6377352"/>
                </a:cubicBezTo>
                <a:cubicBezTo>
                  <a:pt x="8622172" y="6377453"/>
                  <a:pt x="8627549" y="6378759"/>
                  <a:pt x="8631018" y="6381322"/>
                </a:cubicBezTo>
                <a:cubicBezTo>
                  <a:pt x="8636044" y="6384991"/>
                  <a:pt x="8638556" y="6397255"/>
                  <a:pt x="8638556" y="6418062"/>
                </a:cubicBezTo>
                <a:lnTo>
                  <a:pt x="8681176" y="6418062"/>
                </a:lnTo>
                <a:lnTo>
                  <a:pt x="8681176" y="6401677"/>
                </a:lnTo>
                <a:cubicBezTo>
                  <a:pt x="8681176" y="6384539"/>
                  <a:pt x="8678865" y="6371673"/>
                  <a:pt x="8674241" y="6363078"/>
                </a:cubicBezTo>
                <a:cubicBezTo>
                  <a:pt x="8670823" y="6356746"/>
                  <a:pt x="8665495" y="6351669"/>
                  <a:pt x="8658359" y="6347900"/>
                </a:cubicBezTo>
                <a:cubicBezTo>
                  <a:pt x="8651725" y="6344482"/>
                  <a:pt x="8642477" y="6342773"/>
                  <a:pt x="8630565" y="6342773"/>
                </a:cubicBezTo>
                <a:close/>
                <a:moveTo>
                  <a:pt x="8789787" y="6342724"/>
                </a:moveTo>
                <a:cubicBezTo>
                  <a:pt x="8757370" y="6342121"/>
                  <a:pt x="8734451" y="6348403"/>
                  <a:pt x="8721082" y="6361621"/>
                </a:cubicBezTo>
                <a:cubicBezTo>
                  <a:pt x="8708266" y="6374388"/>
                  <a:pt x="8701833" y="6399668"/>
                  <a:pt x="8701833" y="6437614"/>
                </a:cubicBezTo>
                <a:cubicBezTo>
                  <a:pt x="8701833" y="6455607"/>
                  <a:pt x="8702888" y="6471388"/>
                  <a:pt x="8704949" y="6484858"/>
                </a:cubicBezTo>
                <a:cubicBezTo>
                  <a:pt x="8708567" y="6508429"/>
                  <a:pt x="8719474" y="6523708"/>
                  <a:pt x="8737618" y="6530744"/>
                </a:cubicBezTo>
                <a:cubicBezTo>
                  <a:pt x="8750082" y="6535620"/>
                  <a:pt x="8768427" y="6538032"/>
                  <a:pt x="8792752" y="6538032"/>
                </a:cubicBezTo>
                <a:cubicBezTo>
                  <a:pt x="8828135" y="6538032"/>
                  <a:pt x="8851053" y="6533811"/>
                  <a:pt x="8861457" y="6525266"/>
                </a:cubicBezTo>
                <a:cubicBezTo>
                  <a:pt x="8867413" y="6520391"/>
                  <a:pt x="8871873" y="6513795"/>
                  <a:pt x="8874845" y="6505489"/>
                </a:cubicBezTo>
                <a:lnTo>
                  <a:pt x="8879291" y="6475510"/>
                </a:lnTo>
                <a:lnTo>
                  <a:pt x="8879299" y="6475510"/>
                </a:lnTo>
                <a:lnTo>
                  <a:pt x="8879299" y="6475459"/>
                </a:lnTo>
                <a:lnTo>
                  <a:pt x="8879291" y="6475510"/>
                </a:lnTo>
                <a:lnTo>
                  <a:pt x="8833161" y="6475510"/>
                </a:lnTo>
                <a:cubicBezTo>
                  <a:pt x="8833161" y="6486064"/>
                  <a:pt x="8830849" y="6493251"/>
                  <a:pt x="8826225" y="6496970"/>
                </a:cubicBezTo>
                <a:cubicBezTo>
                  <a:pt x="8821199" y="6501041"/>
                  <a:pt x="8810041" y="6503102"/>
                  <a:pt x="8792752" y="6503102"/>
                </a:cubicBezTo>
                <a:cubicBezTo>
                  <a:pt x="8777926" y="6503102"/>
                  <a:pt x="8766818" y="6501293"/>
                  <a:pt x="8759280" y="6497674"/>
                </a:cubicBezTo>
                <a:cubicBezTo>
                  <a:pt x="8754555" y="6494809"/>
                  <a:pt x="8751238" y="6489130"/>
                  <a:pt x="8749429" y="6480536"/>
                </a:cubicBezTo>
                <a:cubicBezTo>
                  <a:pt x="8748424" y="6476062"/>
                  <a:pt x="8747720" y="6469177"/>
                  <a:pt x="8747318" y="6459829"/>
                </a:cubicBezTo>
                <a:cubicBezTo>
                  <a:pt x="8747770" y="6456913"/>
                  <a:pt x="8748022" y="6453395"/>
                  <a:pt x="8748022" y="6449274"/>
                </a:cubicBezTo>
                <a:lnTo>
                  <a:pt x="8879299" y="6449274"/>
                </a:lnTo>
                <a:cubicBezTo>
                  <a:pt x="8878847" y="6431985"/>
                  <a:pt x="8878294" y="6418766"/>
                  <a:pt x="8877590" y="6409669"/>
                </a:cubicBezTo>
                <a:cubicBezTo>
                  <a:pt x="8875680" y="6385696"/>
                  <a:pt x="8868996" y="6368608"/>
                  <a:pt x="8857436" y="6358355"/>
                </a:cubicBezTo>
                <a:cubicBezTo>
                  <a:pt x="8846379" y="6348604"/>
                  <a:pt x="8823813" y="6343377"/>
                  <a:pt x="8789787" y="6342724"/>
                </a:cubicBezTo>
                <a:close/>
                <a:moveTo>
                  <a:pt x="9441652" y="6342723"/>
                </a:moveTo>
                <a:cubicBezTo>
                  <a:pt x="9432605" y="6342673"/>
                  <a:pt x="9424263" y="6343226"/>
                  <a:pt x="9416623" y="6344432"/>
                </a:cubicBezTo>
                <a:cubicBezTo>
                  <a:pt x="9399183" y="6347146"/>
                  <a:pt x="9387372" y="6356997"/>
                  <a:pt x="9381291" y="6373985"/>
                </a:cubicBezTo>
                <a:lnTo>
                  <a:pt x="9380235" y="6373985"/>
                </a:lnTo>
                <a:lnTo>
                  <a:pt x="9380235" y="6344985"/>
                </a:lnTo>
                <a:lnTo>
                  <a:pt x="9334097" y="6344985"/>
                </a:lnTo>
                <a:lnTo>
                  <a:pt x="9334097" y="6535871"/>
                </a:lnTo>
                <a:lnTo>
                  <a:pt x="9380235" y="6535871"/>
                </a:lnTo>
                <a:lnTo>
                  <a:pt x="9380235" y="6432286"/>
                </a:lnTo>
                <a:cubicBezTo>
                  <a:pt x="9380235" y="6420123"/>
                  <a:pt x="9380989" y="6410724"/>
                  <a:pt x="9382446" y="6404040"/>
                </a:cubicBezTo>
                <a:cubicBezTo>
                  <a:pt x="9383854" y="6397758"/>
                  <a:pt x="9386417" y="6392732"/>
                  <a:pt x="9390086" y="6388962"/>
                </a:cubicBezTo>
                <a:cubicBezTo>
                  <a:pt x="9397675" y="6381222"/>
                  <a:pt x="9409536" y="6377352"/>
                  <a:pt x="9425670" y="6377352"/>
                </a:cubicBezTo>
                <a:cubicBezTo>
                  <a:pt x="9435420" y="6377352"/>
                  <a:pt x="9442858" y="6378608"/>
                  <a:pt x="9447934" y="6381072"/>
                </a:cubicBezTo>
                <a:cubicBezTo>
                  <a:pt x="9456579" y="6385394"/>
                  <a:pt x="9460902" y="6396954"/>
                  <a:pt x="9460902" y="6415851"/>
                </a:cubicBezTo>
                <a:lnTo>
                  <a:pt x="9460902" y="6535820"/>
                </a:lnTo>
                <a:lnTo>
                  <a:pt x="9507140" y="6535820"/>
                </a:lnTo>
                <a:lnTo>
                  <a:pt x="9507140" y="6410021"/>
                </a:lnTo>
                <a:cubicBezTo>
                  <a:pt x="9507140" y="6394691"/>
                  <a:pt x="9505431" y="6382278"/>
                  <a:pt x="9502014" y="6372728"/>
                </a:cubicBezTo>
                <a:cubicBezTo>
                  <a:pt x="9494927" y="6353026"/>
                  <a:pt x="9474773" y="6343025"/>
                  <a:pt x="9441652" y="6342723"/>
                </a:cubicBezTo>
                <a:close/>
                <a:moveTo>
                  <a:pt x="11668951" y="6342371"/>
                </a:moveTo>
                <a:cubicBezTo>
                  <a:pt x="11664930" y="6342371"/>
                  <a:pt x="11661312" y="6342874"/>
                  <a:pt x="11658044" y="6343879"/>
                </a:cubicBezTo>
                <a:cubicBezTo>
                  <a:pt x="11654778" y="6344885"/>
                  <a:pt x="11652114" y="6346241"/>
                  <a:pt x="11650003" y="6347950"/>
                </a:cubicBezTo>
                <a:cubicBezTo>
                  <a:pt x="11647842" y="6349709"/>
                  <a:pt x="11646183" y="6351669"/>
                  <a:pt x="11645128" y="6353881"/>
                </a:cubicBezTo>
                <a:cubicBezTo>
                  <a:pt x="11644072" y="6356092"/>
                  <a:pt x="11643519" y="6358454"/>
                  <a:pt x="11643519" y="6360968"/>
                </a:cubicBezTo>
                <a:cubicBezTo>
                  <a:pt x="11643519" y="6364938"/>
                  <a:pt x="11644675" y="6368305"/>
                  <a:pt x="11646988" y="6371020"/>
                </a:cubicBezTo>
                <a:cubicBezTo>
                  <a:pt x="11649299" y="6373784"/>
                  <a:pt x="11653220" y="6375845"/>
                  <a:pt x="11658748" y="6377251"/>
                </a:cubicBezTo>
                <a:cubicBezTo>
                  <a:pt x="11660759" y="6377754"/>
                  <a:pt x="11662970" y="6378206"/>
                  <a:pt x="11665383" y="6378659"/>
                </a:cubicBezTo>
                <a:cubicBezTo>
                  <a:pt x="11667795" y="6379111"/>
                  <a:pt x="11669755" y="6379463"/>
                  <a:pt x="11671263" y="6379815"/>
                </a:cubicBezTo>
                <a:cubicBezTo>
                  <a:pt x="11675334" y="6380720"/>
                  <a:pt x="11678099" y="6381725"/>
                  <a:pt x="11679505" y="6382981"/>
                </a:cubicBezTo>
                <a:cubicBezTo>
                  <a:pt x="11680963" y="6384188"/>
                  <a:pt x="11681667" y="6385997"/>
                  <a:pt x="11681667" y="6388409"/>
                </a:cubicBezTo>
                <a:cubicBezTo>
                  <a:pt x="11681667" y="6391525"/>
                  <a:pt x="11680310" y="6393787"/>
                  <a:pt x="11677696" y="6395245"/>
                </a:cubicBezTo>
                <a:cubicBezTo>
                  <a:pt x="11675032" y="6396702"/>
                  <a:pt x="11671414" y="6397406"/>
                  <a:pt x="11666740" y="6397406"/>
                </a:cubicBezTo>
                <a:cubicBezTo>
                  <a:pt x="11662970" y="6397406"/>
                  <a:pt x="11659050" y="6396652"/>
                  <a:pt x="11654928" y="6395245"/>
                </a:cubicBezTo>
                <a:cubicBezTo>
                  <a:pt x="11650807" y="6393837"/>
                  <a:pt x="11647088" y="6391877"/>
                  <a:pt x="11643771" y="6389465"/>
                </a:cubicBezTo>
                <a:lnTo>
                  <a:pt x="11643218" y="6389465"/>
                </a:lnTo>
                <a:lnTo>
                  <a:pt x="11643218" y="6400924"/>
                </a:lnTo>
                <a:cubicBezTo>
                  <a:pt x="11645882" y="6402231"/>
                  <a:pt x="11649148" y="6403387"/>
                  <a:pt x="11653018" y="6404442"/>
                </a:cubicBezTo>
                <a:cubicBezTo>
                  <a:pt x="11656939" y="6405498"/>
                  <a:pt x="11661211" y="6406051"/>
                  <a:pt x="11665885" y="6406051"/>
                </a:cubicBezTo>
                <a:cubicBezTo>
                  <a:pt x="11674128" y="6406051"/>
                  <a:pt x="11680611" y="6404292"/>
                  <a:pt x="11685386" y="6400723"/>
                </a:cubicBezTo>
                <a:cubicBezTo>
                  <a:pt x="11690161" y="6397205"/>
                  <a:pt x="11692523" y="6392631"/>
                  <a:pt x="11692523" y="6387103"/>
                </a:cubicBezTo>
                <a:cubicBezTo>
                  <a:pt x="11692523" y="6382680"/>
                  <a:pt x="11691166" y="6379111"/>
                  <a:pt x="11688502" y="6376297"/>
                </a:cubicBezTo>
                <a:cubicBezTo>
                  <a:pt x="11685838" y="6373683"/>
                  <a:pt x="11682019" y="6371824"/>
                  <a:pt x="11677093" y="6370718"/>
                </a:cubicBezTo>
                <a:cubicBezTo>
                  <a:pt x="11675485" y="6370366"/>
                  <a:pt x="11673424" y="6369964"/>
                  <a:pt x="11671012" y="6369512"/>
                </a:cubicBezTo>
                <a:cubicBezTo>
                  <a:pt x="11668549" y="6369059"/>
                  <a:pt x="11666388" y="6368657"/>
                  <a:pt x="11664427" y="6368205"/>
                </a:cubicBezTo>
                <a:cubicBezTo>
                  <a:pt x="11660859" y="6367400"/>
                  <a:pt x="11658296" y="6366345"/>
                  <a:pt x="11656738" y="6365089"/>
                </a:cubicBezTo>
                <a:cubicBezTo>
                  <a:pt x="11655129" y="6363832"/>
                  <a:pt x="11654325" y="6361973"/>
                  <a:pt x="11654325" y="6359460"/>
                </a:cubicBezTo>
                <a:cubicBezTo>
                  <a:pt x="11654325" y="6356645"/>
                  <a:pt x="11655682" y="6354484"/>
                  <a:pt x="11658346" y="6353076"/>
                </a:cubicBezTo>
                <a:cubicBezTo>
                  <a:pt x="11661060" y="6351619"/>
                  <a:pt x="11664327" y="6350916"/>
                  <a:pt x="11668197" y="6350916"/>
                </a:cubicBezTo>
                <a:cubicBezTo>
                  <a:pt x="11671916" y="6350916"/>
                  <a:pt x="11675736" y="6351619"/>
                  <a:pt x="11679606" y="6352926"/>
                </a:cubicBezTo>
                <a:cubicBezTo>
                  <a:pt x="11683476" y="6354283"/>
                  <a:pt x="11686743" y="6355891"/>
                  <a:pt x="11689457" y="6357801"/>
                </a:cubicBezTo>
                <a:lnTo>
                  <a:pt x="11690010" y="6357801"/>
                </a:lnTo>
                <a:lnTo>
                  <a:pt x="11690010" y="6346894"/>
                </a:lnTo>
                <a:cubicBezTo>
                  <a:pt x="11687447" y="6345638"/>
                  <a:pt x="11684230" y="6344583"/>
                  <a:pt x="11680360" y="6343678"/>
                </a:cubicBezTo>
                <a:cubicBezTo>
                  <a:pt x="11676541" y="6342823"/>
                  <a:pt x="11672721" y="6342371"/>
                  <a:pt x="11668951" y="6342371"/>
                </a:cubicBezTo>
                <a:close/>
                <a:moveTo>
                  <a:pt x="11487313" y="6342371"/>
                </a:moveTo>
                <a:cubicBezTo>
                  <a:pt x="11483544" y="6342371"/>
                  <a:pt x="11479673" y="6342673"/>
                  <a:pt x="11475754" y="6343326"/>
                </a:cubicBezTo>
                <a:cubicBezTo>
                  <a:pt x="11471833" y="6343980"/>
                  <a:pt x="11468818" y="6344583"/>
                  <a:pt x="11466757" y="6345136"/>
                </a:cubicBezTo>
                <a:lnTo>
                  <a:pt x="11466757" y="6355489"/>
                </a:lnTo>
                <a:lnTo>
                  <a:pt x="11467310" y="6355489"/>
                </a:lnTo>
                <a:cubicBezTo>
                  <a:pt x="11470979" y="6354132"/>
                  <a:pt x="11474497" y="6353127"/>
                  <a:pt x="11477915" y="6352423"/>
                </a:cubicBezTo>
                <a:cubicBezTo>
                  <a:pt x="11481332" y="6351720"/>
                  <a:pt x="11484448" y="6351368"/>
                  <a:pt x="11487213" y="6351368"/>
                </a:cubicBezTo>
                <a:cubicBezTo>
                  <a:pt x="11489474" y="6351368"/>
                  <a:pt x="11491685" y="6351518"/>
                  <a:pt x="11493797" y="6351820"/>
                </a:cubicBezTo>
                <a:cubicBezTo>
                  <a:pt x="11495907" y="6352121"/>
                  <a:pt x="11497717" y="6352674"/>
                  <a:pt x="11499225" y="6353529"/>
                </a:cubicBezTo>
                <a:cubicBezTo>
                  <a:pt x="11500782" y="6354384"/>
                  <a:pt x="11501988" y="6355590"/>
                  <a:pt x="11502843" y="6357097"/>
                </a:cubicBezTo>
                <a:cubicBezTo>
                  <a:pt x="11503698" y="6358655"/>
                  <a:pt x="11504100" y="6360565"/>
                  <a:pt x="11504100" y="6362877"/>
                </a:cubicBezTo>
                <a:lnTo>
                  <a:pt x="11504100" y="6364436"/>
                </a:lnTo>
                <a:cubicBezTo>
                  <a:pt x="11497918" y="6364737"/>
                  <a:pt x="11492138" y="6365190"/>
                  <a:pt x="11486760" y="6365742"/>
                </a:cubicBezTo>
                <a:cubicBezTo>
                  <a:pt x="11481383" y="6366345"/>
                  <a:pt x="11476759" y="6367451"/>
                  <a:pt x="11472939" y="6369059"/>
                </a:cubicBezTo>
                <a:cubicBezTo>
                  <a:pt x="11469169" y="6370718"/>
                  <a:pt x="11466255" y="6372929"/>
                  <a:pt x="11464194" y="6375794"/>
                </a:cubicBezTo>
                <a:cubicBezTo>
                  <a:pt x="11462183" y="6378609"/>
                  <a:pt x="11461128" y="6382328"/>
                  <a:pt x="11461128" y="6386952"/>
                </a:cubicBezTo>
                <a:cubicBezTo>
                  <a:pt x="11461128" y="6392581"/>
                  <a:pt x="11463088" y="6397205"/>
                  <a:pt x="11467058" y="6400824"/>
                </a:cubicBezTo>
                <a:cubicBezTo>
                  <a:pt x="11471029" y="6404442"/>
                  <a:pt x="11475854" y="6406252"/>
                  <a:pt x="11481533" y="6406252"/>
                </a:cubicBezTo>
                <a:cubicBezTo>
                  <a:pt x="11484599" y="6406252"/>
                  <a:pt x="11487263" y="6405950"/>
                  <a:pt x="11489575" y="6405398"/>
                </a:cubicBezTo>
                <a:cubicBezTo>
                  <a:pt x="11491836" y="6404794"/>
                  <a:pt x="11493897" y="6404141"/>
                  <a:pt x="11495656" y="6403286"/>
                </a:cubicBezTo>
                <a:cubicBezTo>
                  <a:pt x="11497164" y="6402633"/>
                  <a:pt x="11498722" y="6401779"/>
                  <a:pt x="11500330" y="6400673"/>
                </a:cubicBezTo>
                <a:cubicBezTo>
                  <a:pt x="11501938" y="6399567"/>
                  <a:pt x="11503195" y="6398713"/>
                  <a:pt x="11504150" y="6398109"/>
                </a:cubicBezTo>
                <a:lnTo>
                  <a:pt x="11504150" y="6404593"/>
                </a:lnTo>
                <a:lnTo>
                  <a:pt x="11514704" y="6404593"/>
                </a:lnTo>
                <a:lnTo>
                  <a:pt x="11514754" y="6404593"/>
                </a:lnTo>
                <a:lnTo>
                  <a:pt x="11514754" y="6363380"/>
                </a:lnTo>
                <a:cubicBezTo>
                  <a:pt x="11514754" y="6359460"/>
                  <a:pt x="11514151" y="6356143"/>
                  <a:pt x="11512895" y="6353529"/>
                </a:cubicBezTo>
                <a:cubicBezTo>
                  <a:pt x="11511639" y="6350865"/>
                  <a:pt x="11509829" y="6348704"/>
                  <a:pt x="11507467" y="6347045"/>
                </a:cubicBezTo>
                <a:cubicBezTo>
                  <a:pt x="11505054" y="6345337"/>
                  <a:pt x="11502190" y="6344130"/>
                  <a:pt x="11498923" y="6343427"/>
                </a:cubicBezTo>
                <a:cubicBezTo>
                  <a:pt x="11495606" y="6342723"/>
                  <a:pt x="11491736" y="6342371"/>
                  <a:pt x="11487313" y="6342371"/>
                </a:cubicBezTo>
                <a:close/>
                <a:moveTo>
                  <a:pt x="11062118" y="6342371"/>
                </a:moveTo>
                <a:cubicBezTo>
                  <a:pt x="11058349" y="6342371"/>
                  <a:pt x="11054478" y="6342673"/>
                  <a:pt x="11050558" y="6343326"/>
                </a:cubicBezTo>
                <a:cubicBezTo>
                  <a:pt x="11046689" y="6343980"/>
                  <a:pt x="11043673" y="6344583"/>
                  <a:pt x="11041612" y="6345136"/>
                </a:cubicBezTo>
                <a:lnTo>
                  <a:pt x="11041612" y="6355489"/>
                </a:lnTo>
                <a:lnTo>
                  <a:pt x="11042165" y="6355489"/>
                </a:lnTo>
                <a:cubicBezTo>
                  <a:pt x="11045834" y="6354132"/>
                  <a:pt x="11049352" y="6353127"/>
                  <a:pt x="11052770" y="6352423"/>
                </a:cubicBezTo>
                <a:cubicBezTo>
                  <a:pt x="11056187" y="6351720"/>
                  <a:pt x="11059303" y="6351368"/>
                  <a:pt x="11062068" y="6351368"/>
                </a:cubicBezTo>
                <a:cubicBezTo>
                  <a:pt x="11064329" y="6351368"/>
                  <a:pt x="11066541" y="6351518"/>
                  <a:pt x="11068652" y="6351820"/>
                </a:cubicBezTo>
                <a:cubicBezTo>
                  <a:pt x="11070762" y="6352121"/>
                  <a:pt x="11072572" y="6352674"/>
                  <a:pt x="11074079" y="6353529"/>
                </a:cubicBezTo>
                <a:cubicBezTo>
                  <a:pt x="11075638" y="6354384"/>
                  <a:pt x="11076844" y="6355590"/>
                  <a:pt x="11077698" y="6357097"/>
                </a:cubicBezTo>
                <a:cubicBezTo>
                  <a:pt x="11078553" y="6358655"/>
                  <a:pt x="11078955" y="6360565"/>
                  <a:pt x="11078955" y="6362877"/>
                </a:cubicBezTo>
                <a:lnTo>
                  <a:pt x="11078955" y="6364436"/>
                </a:lnTo>
                <a:cubicBezTo>
                  <a:pt x="11072773" y="6364737"/>
                  <a:pt x="11066993" y="6365190"/>
                  <a:pt x="11061615" y="6365742"/>
                </a:cubicBezTo>
                <a:cubicBezTo>
                  <a:pt x="11056238" y="6366345"/>
                  <a:pt x="11051614" y="6367451"/>
                  <a:pt x="11047794" y="6369059"/>
                </a:cubicBezTo>
                <a:cubicBezTo>
                  <a:pt x="11043974" y="6370718"/>
                  <a:pt x="11041060" y="6372929"/>
                  <a:pt x="11038999" y="6375794"/>
                </a:cubicBezTo>
                <a:cubicBezTo>
                  <a:pt x="11036988" y="6378609"/>
                  <a:pt x="11035933" y="6382328"/>
                  <a:pt x="11035933" y="6386952"/>
                </a:cubicBezTo>
                <a:cubicBezTo>
                  <a:pt x="11035933" y="6392581"/>
                  <a:pt x="11037893" y="6397205"/>
                  <a:pt x="11041863" y="6400824"/>
                </a:cubicBezTo>
                <a:cubicBezTo>
                  <a:pt x="11045784" y="6404442"/>
                  <a:pt x="11050609" y="6406252"/>
                  <a:pt x="11056288" y="6406252"/>
                </a:cubicBezTo>
                <a:cubicBezTo>
                  <a:pt x="11059404" y="6406252"/>
                  <a:pt x="11062068" y="6405950"/>
                  <a:pt x="11064379" y="6405398"/>
                </a:cubicBezTo>
                <a:cubicBezTo>
                  <a:pt x="11066692" y="6404794"/>
                  <a:pt x="11068702" y="6404141"/>
                  <a:pt x="11070461" y="6403286"/>
                </a:cubicBezTo>
                <a:cubicBezTo>
                  <a:pt x="11071969" y="6402633"/>
                  <a:pt x="11073527" y="6401779"/>
                  <a:pt x="11075135" y="6400673"/>
                </a:cubicBezTo>
                <a:cubicBezTo>
                  <a:pt x="11076743" y="6399567"/>
                  <a:pt x="11078000" y="6398713"/>
                  <a:pt x="11078955" y="6398109"/>
                </a:cubicBezTo>
                <a:lnTo>
                  <a:pt x="11078955" y="6404593"/>
                </a:lnTo>
                <a:lnTo>
                  <a:pt x="11089509" y="6404593"/>
                </a:lnTo>
                <a:lnTo>
                  <a:pt x="11089559" y="6404593"/>
                </a:lnTo>
                <a:lnTo>
                  <a:pt x="11089559" y="6363380"/>
                </a:lnTo>
                <a:cubicBezTo>
                  <a:pt x="11089559" y="6359460"/>
                  <a:pt x="11088956" y="6356143"/>
                  <a:pt x="11087700" y="6353529"/>
                </a:cubicBezTo>
                <a:cubicBezTo>
                  <a:pt x="11086443" y="6350865"/>
                  <a:pt x="11084634" y="6348704"/>
                  <a:pt x="11082272" y="6347045"/>
                </a:cubicBezTo>
                <a:cubicBezTo>
                  <a:pt x="11079859" y="6345337"/>
                  <a:pt x="11077045" y="6344130"/>
                  <a:pt x="11073728" y="6343427"/>
                </a:cubicBezTo>
                <a:cubicBezTo>
                  <a:pt x="11070461" y="6342723"/>
                  <a:pt x="11066591" y="6342371"/>
                  <a:pt x="11062118" y="6342371"/>
                </a:cubicBezTo>
                <a:close/>
                <a:moveTo>
                  <a:pt x="10929785" y="6342270"/>
                </a:moveTo>
                <a:cubicBezTo>
                  <a:pt x="10920889" y="6342270"/>
                  <a:pt x="10913802" y="6345135"/>
                  <a:pt x="10908576" y="6350865"/>
                </a:cubicBezTo>
                <a:cubicBezTo>
                  <a:pt x="10903298" y="6356594"/>
                  <a:pt x="10900685" y="6364385"/>
                  <a:pt x="10900685" y="6374286"/>
                </a:cubicBezTo>
                <a:cubicBezTo>
                  <a:pt x="10900685" y="6384187"/>
                  <a:pt x="10903349" y="6391977"/>
                  <a:pt x="10908576" y="6397707"/>
                </a:cubicBezTo>
                <a:cubicBezTo>
                  <a:pt x="10913802" y="6403437"/>
                  <a:pt x="10920889" y="6406302"/>
                  <a:pt x="10929785" y="6406302"/>
                </a:cubicBezTo>
                <a:cubicBezTo>
                  <a:pt x="10938631" y="6406302"/>
                  <a:pt x="10945667" y="6403437"/>
                  <a:pt x="10950944" y="6397707"/>
                </a:cubicBezTo>
                <a:cubicBezTo>
                  <a:pt x="10956221" y="6391977"/>
                  <a:pt x="10958835" y="6384187"/>
                  <a:pt x="10958835" y="6374286"/>
                </a:cubicBezTo>
                <a:cubicBezTo>
                  <a:pt x="10958835" y="6364385"/>
                  <a:pt x="10956221" y="6356544"/>
                  <a:pt x="10950944" y="6350865"/>
                </a:cubicBezTo>
                <a:cubicBezTo>
                  <a:pt x="10945667" y="6345135"/>
                  <a:pt x="10938631" y="6342270"/>
                  <a:pt x="10929785" y="6342270"/>
                </a:cubicBezTo>
                <a:close/>
                <a:moveTo>
                  <a:pt x="11566170" y="6342220"/>
                </a:moveTo>
                <a:cubicBezTo>
                  <a:pt x="11562451" y="6342220"/>
                  <a:pt x="11558933" y="6342974"/>
                  <a:pt x="11555666" y="6344432"/>
                </a:cubicBezTo>
                <a:cubicBezTo>
                  <a:pt x="11552399" y="6345889"/>
                  <a:pt x="11549082" y="6347950"/>
                  <a:pt x="11545765" y="6350614"/>
                </a:cubicBezTo>
                <a:lnTo>
                  <a:pt x="11545765" y="6343879"/>
                </a:lnTo>
                <a:lnTo>
                  <a:pt x="11535160" y="6343879"/>
                </a:lnTo>
                <a:lnTo>
                  <a:pt x="11535160" y="6404593"/>
                </a:lnTo>
                <a:lnTo>
                  <a:pt x="11545765" y="6404593"/>
                </a:lnTo>
                <a:lnTo>
                  <a:pt x="11545765" y="6359259"/>
                </a:lnTo>
                <a:cubicBezTo>
                  <a:pt x="11548680" y="6357097"/>
                  <a:pt x="11551594" y="6355338"/>
                  <a:pt x="11554510" y="6353981"/>
                </a:cubicBezTo>
                <a:cubicBezTo>
                  <a:pt x="11557425" y="6352624"/>
                  <a:pt x="11560290" y="6351920"/>
                  <a:pt x="11563205" y="6351920"/>
                </a:cubicBezTo>
                <a:cubicBezTo>
                  <a:pt x="11566271" y="6351920"/>
                  <a:pt x="11568582" y="6352272"/>
                  <a:pt x="11570191" y="6353076"/>
                </a:cubicBezTo>
                <a:cubicBezTo>
                  <a:pt x="11571799" y="6353881"/>
                  <a:pt x="11573055" y="6355037"/>
                  <a:pt x="11573910" y="6356595"/>
                </a:cubicBezTo>
                <a:cubicBezTo>
                  <a:pt x="11574714" y="6358052"/>
                  <a:pt x="11575217" y="6359962"/>
                  <a:pt x="11575468" y="6362374"/>
                </a:cubicBezTo>
                <a:cubicBezTo>
                  <a:pt x="11575720" y="6364787"/>
                  <a:pt x="11575820" y="6367350"/>
                  <a:pt x="11575820" y="6370014"/>
                </a:cubicBezTo>
                <a:lnTo>
                  <a:pt x="11575820" y="6404593"/>
                </a:lnTo>
                <a:lnTo>
                  <a:pt x="11586425" y="6404593"/>
                </a:lnTo>
                <a:lnTo>
                  <a:pt x="11586425" y="6365742"/>
                </a:lnTo>
                <a:cubicBezTo>
                  <a:pt x="11586425" y="6364687"/>
                  <a:pt x="11586425" y="6363581"/>
                  <a:pt x="11586324" y="6362475"/>
                </a:cubicBezTo>
                <a:cubicBezTo>
                  <a:pt x="11586274" y="6361369"/>
                  <a:pt x="11586173" y="6360414"/>
                  <a:pt x="11586073" y="6359560"/>
                </a:cubicBezTo>
                <a:cubicBezTo>
                  <a:pt x="11589038" y="6357348"/>
                  <a:pt x="11592004" y="6355539"/>
                  <a:pt x="11594968" y="6354082"/>
                </a:cubicBezTo>
                <a:cubicBezTo>
                  <a:pt x="11597934" y="6352624"/>
                  <a:pt x="11600899" y="6351920"/>
                  <a:pt x="11603865" y="6351920"/>
                </a:cubicBezTo>
                <a:cubicBezTo>
                  <a:pt x="11606880" y="6351920"/>
                  <a:pt x="11609242" y="6352322"/>
                  <a:pt x="11610850" y="6353127"/>
                </a:cubicBezTo>
                <a:cubicBezTo>
                  <a:pt x="11612459" y="6353931"/>
                  <a:pt x="11613716" y="6355087"/>
                  <a:pt x="11614570" y="6356645"/>
                </a:cubicBezTo>
                <a:cubicBezTo>
                  <a:pt x="11615374" y="6358102"/>
                  <a:pt x="11615876" y="6360063"/>
                  <a:pt x="11616128" y="6362475"/>
                </a:cubicBezTo>
                <a:cubicBezTo>
                  <a:pt x="11616379" y="6364888"/>
                  <a:pt x="11616480" y="6367400"/>
                  <a:pt x="11616480" y="6370014"/>
                </a:cubicBezTo>
                <a:lnTo>
                  <a:pt x="11616480" y="6404593"/>
                </a:lnTo>
                <a:lnTo>
                  <a:pt x="11627034" y="6404593"/>
                </a:lnTo>
                <a:lnTo>
                  <a:pt x="11627034" y="6365239"/>
                </a:lnTo>
                <a:cubicBezTo>
                  <a:pt x="11627034" y="6358002"/>
                  <a:pt x="11625375" y="6352322"/>
                  <a:pt x="11622109" y="6348302"/>
                </a:cubicBezTo>
                <a:cubicBezTo>
                  <a:pt x="11618792" y="6344231"/>
                  <a:pt x="11613716" y="6342220"/>
                  <a:pt x="11606780" y="6342220"/>
                </a:cubicBezTo>
                <a:cubicBezTo>
                  <a:pt x="11602809" y="6342220"/>
                  <a:pt x="11598989" y="6342974"/>
                  <a:pt x="11595471" y="6344532"/>
                </a:cubicBezTo>
                <a:cubicBezTo>
                  <a:pt x="11591953" y="6346090"/>
                  <a:pt x="11588033" y="6348603"/>
                  <a:pt x="11583761" y="6352071"/>
                </a:cubicBezTo>
                <a:cubicBezTo>
                  <a:pt x="11582304" y="6349005"/>
                  <a:pt x="11580042" y="6346593"/>
                  <a:pt x="11577076" y="6344834"/>
                </a:cubicBezTo>
                <a:cubicBezTo>
                  <a:pt x="11574111" y="6343075"/>
                  <a:pt x="11570442" y="6342220"/>
                  <a:pt x="11566170" y="6342220"/>
                </a:cubicBezTo>
                <a:close/>
                <a:moveTo>
                  <a:pt x="11283762" y="6342220"/>
                </a:moveTo>
                <a:cubicBezTo>
                  <a:pt x="11280295" y="6342220"/>
                  <a:pt x="11276827" y="6342924"/>
                  <a:pt x="11273308" y="6344382"/>
                </a:cubicBezTo>
                <a:cubicBezTo>
                  <a:pt x="11269841" y="6345789"/>
                  <a:pt x="11266875" y="6347799"/>
                  <a:pt x="11264413" y="6350362"/>
                </a:cubicBezTo>
                <a:cubicBezTo>
                  <a:pt x="11261799" y="6353126"/>
                  <a:pt x="11259689" y="6356393"/>
                  <a:pt x="11258181" y="6360163"/>
                </a:cubicBezTo>
                <a:cubicBezTo>
                  <a:pt x="11256672" y="6363982"/>
                  <a:pt x="11255919" y="6368455"/>
                  <a:pt x="11255919" y="6373682"/>
                </a:cubicBezTo>
                <a:cubicBezTo>
                  <a:pt x="11255919" y="6383232"/>
                  <a:pt x="11258130" y="6390620"/>
                  <a:pt x="11262553" y="6395847"/>
                </a:cubicBezTo>
                <a:cubicBezTo>
                  <a:pt x="11266926" y="6401074"/>
                  <a:pt x="11272907" y="6403688"/>
                  <a:pt x="11280445" y="6403688"/>
                </a:cubicBezTo>
                <a:cubicBezTo>
                  <a:pt x="11284968" y="6403688"/>
                  <a:pt x="11288688" y="6403084"/>
                  <a:pt x="11291603" y="6401878"/>
                </a:cubicBezTo>
                <a:cubicBezTo>
                  <a:pt x="11294518" y="6400672"/>
                  <a:pt x="11297534" y="6398812"/>
                  <a:pt x="11300750" y="6396349"/>
                </a:cubicBezTo>
                <a:lnTo>
                  <a:pt x="11300750" y="6401878"/>
                </a:lnTo>
                <a:cubicBezTo>
                  <a:pt x="11300750" y="6404341"/>
                  <a:pt x="11300448" y="6406552"/>
                  <a:pt x="11299896" y="6408563"/>
                </a:cubicBezTo>
                <a:cubicBezTo>
                  <a:pt x="11299343" y="6410573"/>
                  <a:pt x="11298388" y="6412282"/>
                  <a:pt x="11297081" y="6413689"/>
                </a:cubicBezTo>
                <a:cubicBezTo>
                  <a:pt x="11295774" y="6415147"/>
                  <a:pt x="11293915" y="6416302"/>
                  <a:pt x="11291553" y="6417157"/>
                </a:cubicBezTo>
                <a:cubicBezTo>
                  <a:pt x="11289190" y="6418011"/>
                  <a:pt x="11286225" y="6418413"/>
                  <a:pt x="11282607" y="6418413"/>
                </a:cubicBezTo>
                <a:cubicBezTo>
                  <a:pt x="11278837" y="6418413"/>
                  <a:pt x="11275068" y="6417911"/>
                  <a:pt x="11271298" y="6416956"/>
                </a:cubicBezTo>
                <a:cubicBezTo>
                  <a:pt x="11267529" y="6416001"/>
                  <a:pt x="11264765" y="6415197"/>
                  <a:pt x="11263056" y="6414544"/>
                </a:cubicBezTo>
                <a:lnTo>
                  <a:pt x="11262503" y="6414544"/>
                </a:lnTo>
                <a:lnTo>
                  <a:pt x="11262503" y="6424998"/>
                </a:lnTo>
                <a:cubicBezTo>
                  <a:pt x="11265619" y="6425802"/>
                  <a:pt x="11268735" y="6426455"/>
                  <a:pt x="11271901" y="6426907"/>
                </a:cubicBezTo>
                <a:cubicBezTo>
                  <a:pt x="11275068" y="6427359"/>
                  <a:pt x="11278334" y="6427561"/>
                  <a:pt x="11281702" y="6427561"/>
                </a:cubicBezTo>
                <a:cubicBezTo>
                  <a:pt x="11291804" y="6427561"/>
                  <a:pt x="11299242" y="6425148"/>
                  <a:pt x="11304117" y="6420324"/>
                </a:cubicBezTo>
                <a:cubicBezTo>
                  <a:pt x="11308993" y="6415498"/>
                  <a:pt x="11311405" y="6407960"/>
                  <a:pt x="11311405" y="6397656"/>
                </a:cubicBezTo>
                <a:lnTo>
                  <a:pt x="11311354" y="6397656"/>
                </a:lnTo>
                <a:lnTo>
                  <a:pt x="11311354" y="6343879"/>
                </a:lnTo>
                <a:lnTo>
                  <a:pt x="11301403" y="6343879"/>
                </a:lnTo>
                <a:lnTo>
                  <a:pt x="11300750" y="6346492"/>
                </a:lnTo>
                <a:cubicBezTo>
                  <a:pt x="11297986" y="6345085"/>
                  <a:pt x="11295372" y="6343979"/>
                  <a:pt x="11292910" y="6343276"/>
                </a:cubicBezTo>
                <a:cubicBezTo>
                  <a:pt x="11290447" y="6342572"/>
                  <a:pt x="11287431" y="6342220"/>
                  <a:pt x="11283762" y="6342220"/>
                </a:cubicBezTo>
                <a:close/>
                <a:moveTo>
                  <a:pt x="11218877" y="6342220"/>
                </a:moveTo>
                <a:cubicBezTo>
                  <a:pt x="11215157" y="6342220"/>
                  <a:pt x="11211539" y="6342974"/>
                  <a:pt x="11208021" y="6344432"/>
                </a:cubicBezTo>
                <a:cubicBezTo>
                  <a:pt x="11204502" y="6345889"/>
                  <a:pt x="11201085" y="6347950"/>
                  <a:pt x="11197768" y="6350614"/>
                </a:cubicBezTo>
                <a:lnTo>
                  <a:pt x="11197768" y="6343879"/>
                </a:lnTo>
                <a:lnTo>
                  <a:pt x="11187163" y="6343879"/>
                </a:lnTo>
                <a:lnTo>
                  <a:pt x="11187163" y="6404643"/>
                </a:lnTo>
                <a:lnTo>
                  <a:pt x="11197768" y="6404643"/>
                </a:lnTo>
                <a:lnTo>
                  <a:pt x="11197768" y="6359309"/>
                </a:lnTo>
                <a:cubicBezTo>
                  <a:pt x="11200683" y="6357147"/>
                  <a:pt x="11203699" y="6355388"/>
                  <a:pt x="11206865" y="6354031"/>
                </a:cubicBezTo>
                <a:cubicBezTo>
                  <a:pt x="11210031" y="6352674"/>
                  <a:pt x="11213047" y="6351970"/>
                  <a:pt x="11215962" y="6351970"/>
                </a:cubicBezTo>
                <a:cubicBezTo>
                  <a:pt x="11218776" y="6351970"/>
                  <a:pt x="11221088" y="6352322"/>
                  <a:pt x="11222847" y="6353076"/>
                </a:cubicBezTo>
                <a:cubicBezTo>
                  <a:pt x="11224606" y="6353780"/>
                  <a:pt x="11225963" y="6354936"/>
                  <a:pt x="11226918" y="6356444"/>
                </a:cubicBezTo>
                <a:cubicBezTo>
                  <a:pt x="11227823" y="6357801"/>
                  <a:pt x="11228426" y="6359711"/>
                  <a:pt x="11228777" y="6362173"/>
                </a:cubicBezTo>
                <a:cubicBezTo>
                  <a:pt x="11229129" y="6364586"/>
                  <a:pt x="11229280" y="6367199"/>
                  <a:pt x="11229280" y="6370014"/>
                </a:cubicBezTo>
                <a:lnTo>
                  <a:pt x="11229280" y="6404593"/>
                </a:lnTo>
                <a:lnTo>
                  <a:pt x="11239834" y="6404593"/>
                </a:lnTo>
                <a:lnTo>
                  <a:pt x="11239834" y="6365239"/>
                </a:lnTo>
                <a:cubicBezTo>
                  <a:pt x="11239834" y="6357801"/>
                  <a:pt x="11238026" y="6352121"/>
                  <a:pt x="11234457" y="6348151"/>
                </a:cubicBezTo>
                <a:cubicBezTo>
                  <a:pt x="11230889" y="6344181"/>
                  <a:pt x="11225712" y="6342220"/>
                  <a:pt x="11218877" y="6342220"/>
                </a:cubicBezTo>
                <a:close/>
                <a:moveTo>
                  <a:pt x="10863744" y="6342220"/>
                </a:moveTo>
                <a:cubicBezTo>
                  <a:pt x="10860025" y="6342220"/>
                  <a:pt x="10856355" y="6342974"/>
                  <a:pt x="10852838" y="6344432"/>
                </a:cubicBezTo>
                <a:cubicBezTo>
                  <a:pt x="10849319" y="6345889"/>
                  <a:pt x="10845902" y="6347950"/>
                  <a:pt x="10842585" y="6350614"/>
                </a:cubicBezTo>
                <a:lnTo>
                  <a:pt x="10842585" y="6343879"/>
                </a:lnTo>
                <a:lnTo>
                  <a:pt x="10831980" y="6343879"/>
                </a:lnTo>
                <a:lnTo>
                  <a:pt x="10831980" y="6404643"/>
                </a:lnTo>
                <a:lnTo>
                  <a:pt x="10842585" y="6404643"/>
                </a:lnTo>
                <a:lnTo>
                  <a:pt x="10842585" y="6359309"/>
                </a:lnTo>
                <a:cubicBezTo>
                  <a:pt x="10845500" y="6357147"/>
                  <a:pt x="10848515" y="6355388"/>
                  <a:pt x="10851682" y="6354031"/>
                </a:cubicBezTo>
                <a:cubicBezTo>
                  <a:pt x="10854848" y="6352674"/>
                  <a:pt x="10857864" y="6351970"/>
                  <a:pt x="10860778" y="6351970"/>
                </a:cubicBezTo>
                <a:cubicBezTo>
                  <a:pt x="10863593" y="6351970"/>
                  <a:pt x="10865905" y="6352322"/>
                  <a:pt x="10867664" y="6353076"/>
                </a:cubicBezTo>
                <a:cubicBezTo>
                  <a:pt x="10869423" y="6353780"/>
                  <a:pt x="10870780" y="6354936"/>
                  <a:pt x="10871735" y="6356444"/>
                </a:cubicBezTo>
                <a:cubicBezTo>
                  <a:pt x="10872640" y="6357801"/>
                  <a:pt x="10873243" y="6359711"/>
                  <a:pt x="10873594" y="6362173"/>
                </a:cubicBezTo>
                <a:cubicBezTo>
                  <a:pt x="10873946" y="6364586"/>
                  <a:pt x="10874097" y="6367199"/>
                  <a:pt x="10874097" y="6370014"/>
                </a:cubicBezTo>
                <a:lnTo>
                  <a:pt x="10874097" y="6404593"/>
                </a:lnTo>
                <a:lnTo>
                  <a:pt x="10884702" y="6404593"/>
                </a:lnTo>
                <a:lnTo>
                  <a:pt x="10884702" y="6365239"/>
                </a:lnTo>
                <a:cubicBezTo>
                  <a:pt x="10884702" y="6357801"/>
                  <a:pt x="10882892" y="6352121"/>
                  <a:pt x="10879324" y="6348151"/>
                </a:cubicBezTo>
                <a:cubicBezTo>
                  <a:pt x="10875756" y="6344181"/>
                  <a:pt x="10870579" y="6342220"/>
                  <a:pt x="10863744" y="6342220"/>
                </a:cubicBezTo>
                <a:close/>
                <a:moveTo>
                  <a:pt x="10790617" y="6342220"/>
                </a:moveTo>
                <a:cubicBezTo>
                  <a:pt x="10786897" y="6342220"/>
                  <a:pt x="10783228" y="6342974"/>
                  <a:pt x="10779711" y="6344432"/>
                </a:cubicBezTo>
                <a:cubicBezTo>
                  <a:pt x="10776192" y="6345889"/>
                  <a:pt x="10772775" y="6347950"/>
                  <a:pt x="10769458" y="6350614"/>
                </a:cubicBezTo>
                <a:lnTo>
                  <a:pt x="10769458" y="6343879"/>
                </a:lnTo>
                <a:lnTo>
                  <a:pt x="10758853" y="6343879"/>
                </a:lnTo>
                <a:lnTo>
                  <a:pt x="10758853" y="6404643"/>
                </a:lnTo>
                <a:lnTo>
                  <a:pt x="10769458" y="6404643"/>
                </a:lnTo>
                <a:lnTo>
                  <a:pt x="10769458" y="6359309"/>
                </a:lnTo>
                <a:cubicBezTo>
                  <a:pt x="10772373" y="6357147"/>
                  <a:pt x="10775388" y="6355388"/>
                  <a:pt x="10778555" y="6354031"/>
                </a:cubicBezTo>
                <a:cubicBezTo>
                  <a:pt x="10781721" y="6352674"/>
                  <a:pt x="10784737" y="6351970"/>
                  <a:pt x="10787651" y="6351970"/>
                </a:cubicBezTo>
                <a:cubicBezTo>
                  <a:pt x="10790466" y="6351970"/>
                  <a:pt x="10792778" y="6352322"/>
                  <a:pt x="10794537" y="6353076"/>
                </a:cubicBezTo>
                <a:cubicBezTo>
                  <a:pt x="10796296" y="6353780"/>
                  <a:pt x="10797653" y="6354936"/>
                  <a:pt x="10798608" y="6356444"/>
                </a:cubicBezTo>
                <a:cubicBezTo>
                  <a:pt x="10799512" y="6357801"/>
                  <a:pt x="10800116" y="6359711"/>
                  <a:pt x="10800467" y="6362173"/>
                </a:cubicBezTo>
                <a:cubicBezTo>
                  <a:pt x="10800819" y="6364586"/>
                  <a:pt x="10800970" y="6367199"/>
                  <a:pt x="10800970" y="6370014"/>
                </a:cubicBezTo>
                <a:lnTo>
                  <a:pt x="10800970" y="6404593"/>
                </a:lnTo>
                <a:lnTo>
                  <a:pt x="10811575" y="6404593"/>
                </a:lnTo>
                <a:lnTo>
                  <a:pt x="10811575" y="6365239"/>
                </a:lnTo>
                <a:cubicBezTo>
                  <a:pt x="10811575" y="6357801"/>
                  <a:pt x="10809765" y="6352121"/>
                  <a:pt x="10806197" y="6348151"/>
                </a:cubicBezTo>
                <a:cubicBezTo>
                  <a:pt x="10802629" y="6344181"/>
                  <a:pt x="10797452" y="6342220"/>
                  <a:pt x="10790617" y="6342220"/>
                </a:cubicBezTo>
                <a:close/>
                <a:moveTo>
                  <a:pt x="11373124" y="6326489"/>
                </a:moveTo>
                <a:lnTo>
                  <a:pt x="11373124" y="6343929"/>
                </a:lnTo>
                <a:lnTo>
                  <a:pt x="11365987" y="6343929"/>
                </a:lnTo>
                <a:lnTo>
                  <a:pt x="11365987" y="6352524"/>
                </a:lnTo>
                <a:lnTo>
                  <a:pt x="11373124" y="6352524"/>
                </a:lnTo>
                <a:lnTo>
                  <a:pt x="11373124" y="6384790"/>
                </a:lnTo>
                <a:cubicBezTo>
                  <a:pt x="11373124" y="6392128"/>
                  <a:pt x="11374783" y="6397506"/>
                  <a:pt x="11378150" y="6400823"/>
                </a:cubicBezTo>
                <a:cubicBezTo>
                  <a:pt x="11381518" y="6404140"/>
                  <a:pt x="11386392" y="6405798"/>
                  <a:pt x="11392826" y="6405798"/>
                </a:cubicBezTo>
                <a:cubicBezTo>
                  <a:pt x="11394686" y="6405798"/>
                  <a:pt x="11396746" y="6405598"/>
                  <a:pt x="11399108" y="6405296"/>
                </a:cubicBezTo>
                <a:cubicBezTo>
                  <a:pt x="11401470" y="6404944"/>
                  <a:pt x="11403632" y="6404542"/>
                  <a:pt x="11405642" y="6404040"/>
                </a:cubicBezTo>
                <a:lnTo>
                  <a:pt x="11405642" y="6394892"/>
                </a:lnTo>
                <a:lnTo>
                  <a:pt x="11405090" y="6394892"/>
                </a:lnTo>
                <a:cubicBezTo>
                  <a:pt x="11404235" y="6395194"/>
                  <a:pt x="11402878" y="6395596"/>
                  <a:pt x="11401019" y="6396098"/>
                </a:cubicBezTo>
                <a:cubicBezTo>
                  <a:pt x="11399108" y="6396601"/>
                  <a:pt x="11397349" y="6396852"/>
                  <a:pt x="11395590" y="6396852"/>
                </a:cubicBezTo>
                <a:cubicBezTo>
                  <a:pt x="11392625" y="6396852"/>
                  <a:pt x="11390413" y="6396500"/>
                  <a:pt x="11388956" y="6395847"/>
                </a:cubicBezTo>
                <a:cubicBezTo>
                  <a:pt x="11387498" y="6395194"/>
                  <a:pt x="11386392" y="6394138"/>
                  <a:pt x="11385538" y="6392681"/>
                </a:cubicBezTo>
                <a:cubicBezTo>
                  <a:pt x="11384634" y="6391123"/>
                  <a:pt x="11384131" y="6389464"/>
                  <a:pt x="11383980" y="6387655"/>
                </a:cubicBezTo>
                <a:cubicBezTo>
                  <a:pt x="11383829" y="6385845"/>
                  <a:pt x="11383729" y="6383333"/>
                  <a:pt x="11383729" y="6380166"/>
                </a:cubicBezTo>
                <a:lnTo>
                  <a:pt x="11383729" y="6352524"/>
                </a:lnTo>
                <a:lnTo>
                  <a:pt x="11405642" y="6352524"/>
                </a:lnTo>
                <a:lnTo>
                  <a:pt x="11405642" y="6343929"/>
                </a:lnTo>
                <a:lnTo>
                  <a:pt x="11383729" y="6343929"/>
                </a:lnTo>
                <a:lnTo>
                  <a:pt x="11383729" y="6326489"/>
                </a:lnTo>
                <a:close/>
                <a:moveTo>
                  <a:pt x="11110166" y="6326489"/>
                </a:moveTo>
                <a:lnTo>
                  <a:pt x="11110166" y="6343929"/>
                </a:lnTo>
                <a:lnTo>
                  <a:pt x="11102979" y="6343929"/>
                </a:lnTo>
                <a:lnTo>
                  <a:pt x="11102979" y="6352524"/>
                </a:lnTo>
                <a:lnTo>
                  <a:pt x="11110166" y="6352524"/>
                </a:lnTo>
                <a:lnTo>
                  <a:pt x="11110166" y="6384790"/>
                </a:lnTo>
                <a:cubicBezTo>
                  <a:pt x="11110166" y="6392128"/>
                  <a:pt x="11111875" y="6397506"/>
                  <a:pt x="11115192" y="6400823"/>
                </a:cubicBezTo>
                <a:cubicBezTo>
                  <a:pt x="11118560" y="6404140"/>
                  <a:pt x="11123435" y="6405798"/>
                  <a:pt x="11129868" y="6405798"/>
                </a:cubicBezTo>
                <a:cubicBezTo>
                  <a:pt x="11131678" y="6405798"/>
                  <a:pt x="11133788" y="6405598"/>
                  <a:pt x="11136151" y="6405296"/>
                </a:cubicBezTo>
                <a:cubicBezTo>
                  <a:pt x="11138463" y="6404944"/>
                  <a:pt x="11140674" y="6404542"/>
                  <a:pt x="11142634" y="6404040"/>
                </a:cubicBezTo>
                <a:lnTo>
                  <a:pt x="11142685" y="6404040"/>
                </a:lnTo>
                <a:lnTo>
                  <a:pt x="11142685" y="6394892"/>
                </a:lnTo>
                <a:lnTo>
                  <a:pt x="11142132" y="6394892"/>
                </a:lnTo>
                <a:cubicBezTo>
                  <a:pt x="11141277" y="6395194"/>
                  <a:pt x="11139920" y="6395596"/>
                  <a:pt x="11138061" y="6396098"/>
                </a:cubicBezTo>
                <a:cubicBezTo>
                  <a:pt x="11136151" y="6396601"/>
                  <a:pt x="11134341" y="6396852"/>
                  <a:pt x="11132633" y="6396852"/>
                </a:cubicBezTo>
                <a:cubicBezTo>
                  <a:pt x="11129667" y="6396852"/>
                  <a:pt x="11127456" y="6396500"/>
                  <a:pt x="11125998" y="6395847"/>
                </a:cubicBezTo>
                <a:cubicBezTo>
                  <a:pt x="11124541" y="6395194"/>
                  <a:pt x="11123385" y="6394138"/>
                  <a:pt x="11122581" y="6392681"/>
                </a:cubicBezTo>
                <a:cubicBezTo>
                  <a:pt x="11121676" y="6391123"/>
                  <a:pt x="11121173" y="6389464"/>
                  <a:pt x="11121022" y="6387655"/>
                </a:cubicBezTo>
                <a:cubicBezTo>
                  <a:pt x="11120872" y="6385845"/>
                  <a:pt x="11120771" y="6383333"/>
                  <a:pt x="11120771" y="6380166"/>
                </a:cubicBezTo>
                <a:lnTo>
                  <a:pt x="11120771" y="6352524"/>
                </a:lnTo>
                <a:lnTo>
                  <a:pt x="11142634" y="6352524"/>
                </a:lnTo>
                <a:lnTo>
                  <a:pt x="11142634" y="6343929"/>
                </a:lnTo>
                <a:lnTo>
                  <a:pt x="11120771" y="6343929"/>
                </a:lnTo>
                <a:lnTo>
                  <a:pt x="11120771" y="6326489"/>
                </a:lnTo>
                <a:close/>
                <a:moveTo>
                  <a:pt x="11154897" y="6323122"/>
                </a:moveTo>
                <a:lnTo>
                  <a:pt x="11154897" y="6333727"/>
                </a:lnTo>
                <a:lnTo>
                  <a:pt x="11166859" y="6333727"/>
                </a:lnTo>
                <a:lnTo>
                  <a:pt x="11166859" y="6323122"/>
                </a:lnTo>
                <a:close/>
                <a:moveTo>
                  <a:pt x="10726636" y="6323122"/>
                </a:moveTo>
                <a:lnTo>
                  <a:pt x="10726636" y="6333727"/>
                </a:lnTo>
                <a:lnTo>
                  <a:pt x="10738598" y="6333727"/>
                </a:lnTo>
                <a:lnTo>
                  <a:pt x="10738598" y="6323122"/>
                </a:lnTo>
                <a:close/>
                <a:moveTo>
                  <a:pt x="8383842" y="6301309"/>
                </a:moveTo>
                <a:lnTo>
                  <a:pt x="8383842" y="6344985"/>
                </a:lnTo>
                <a:lnTo>
                  <a:pt x="8360220" y="6344985"/>
                </a:lnTo>
                <a:lnTo>
                  <a:pt x="8360220" y="6380217"/>
                </a:lnTo>
                <a:lnTo>
                  <a:pt x="8383842" y="6380217"/>
                </a:lnTo>
                <a:lnTo>
                  <a:pt x="8383842" y="6478424"/>
                </a:lnTo>
                <a:cubicBezTo>
                  <a:pt x="8383842" y="6501041"/>
                  <a:pt x="8388064" y="6516621"/>
                  <a:pt x="8396508" y="6525216"/>
                </a:cubicBezTo>
                <a:cubicBezTo>
                  <a:pt x="8404951" y="6533810"/>
                  <a:pt x="8422642" y="6538082"/>
                  <a:pt x="8449631" y="6538082"/>
                </a:cubicBezTo>
                <a:cubicBezTo>
                  <a:pt x="8475515" y="6538082"/>
                  <a:pt x="8492855" y="6532151"/>
                  <a:pt x="8501650" y="6520240"/>
                </a:cubicBezTo>
                <a:cubicBezTo>
                  <a:pt x="8509139" y="6510088"/>
                  <a:pt x="8512908" y="6490938"/>
                  <a:pt x="8512908" y="6462793"/>
                </a:cubicBezTo>
                <a:lnTo>
                  <a:pt x="8472550" y="6462793"/>
                </a:lnTo>
                <a:lnTo>
                  <a:pt x="8472550" y="6474755"/>
                </a:lnTo>
                <a:cubicBezTo>
                  <a:pt x="8472550" y="6493603"/>
                  <a:pt x="8464860" y="6503051"/>
                  <a:pt x="8449581" y="6503051"/>
                </a:cubicBezTo>
                <a:cubicBezTo>
                  <a:pt x="8443751" y="6503051"/>
                  <a:pt x="8439429" y="6502348"/>
                  <a:pt x="8436664" y="6500990"/>
                </a:cubicBezTo>
                <a:cubicBezTo>
                  <a:pt x="8431890" y="6498679"/>
                  <a:pt x="8429528" y="6491391"/>
                  <a:pt x="8429528" y="6479077"/>
                </a:cubicBezTo>
                <a:lnTo>
                  <a:pt x="8429528" y="6380217"/>
                </a:lnTo>
                <a:lnTo>
                  <a:pt x="8503158" y="6380217"/>
                </a:lnTo>
                <a:lnTo>
                  <a:pt x="8503158" y="6344985"/>
                </a:lnTo>
                <a:lnTo>
                  <a:pt x="8429578" y="6344985"/>
                </a:lnTo>
                <a:lnTo>
                  <a:pt x="8429578" y="6301309"/>
                </a:lnTo>
                <a:close/>
                <a:moveTo>
                  <a:pt x="9763766" y="6263162"/>
                </a:moveTo>
                <a:lnTo>
                  <a:pt x="9763766" y="6535821"/>
                </a:lnTo>
                <a:lnTo>
                  <a:pt x="9809452" y="6535821"/>
                </a:lnTo>
                <a:lnTo>
                  <a:pt x="9809452" y="6263162"/>
                </a:lnTo>
                <a:close/>
                <a:moveTo>
                  <a:pt x="9116725" y="6263162"/>
                </a:moveTo>
                <a:lnTo>
                  <a:pt x="9116725" y="6535821"/>
                </a:lnTo>
                <a:lnTo>
                  <a:pt x="9162863" y="6535821"/>
                </a:lnTo>
                <a:lnTo>
                  <a:pt x="9162863" y="6428617"/>
                </a:lnTo>
                <a:cubicBezTo>
                  <a:pt x="9162863" y="6408413"/>
                  <a:pt x="9166381" y="6394943"/>
                  <a:pt x="9173418" y="6388208"/>
                </a:cubicBezTo>
                <a:cubicBezTo>
                  <a:pt x="9179901" y="6380519"/>
                  <a:pt x="9191561" y="6376900"/>
                  <a:pt x="9208298" y="6377302"/>
                </a:cubicBezTo>
                <a:cubicBezTo>
                  <a:pt x="9221064" y="6377603"/>
                  <a:pt x="9230060" y="6379815"/>
                  <a:pt x="9235186" y="6383886"/>
                </a:cubicBezTo>
                <a:cubicBezTo>
                  <a:pt x="9238654" y="6386650"/>
                  <a:pt x="9240916" y="6390520"/>
                  <a:pt x="9241971" y="6395446"/>
                </a:cubicBezTo>
                <a:cubicBezTo>
                  <a:pt x="9243027" y="6400371"/>
                  <a:pt x="9243530" y="6406704"/>
                  <a:pt x="9243530" y="6414393"/>
                </a:cubicBezTo>
                <a:lnTo>
                  <a:pt x="9243530" y="6535821"/>
                </a:lnTo>
                <a:lnTo>
                  <a:pt x="9289768" y="6535821"/>
                </a:lnTo>
                <a:lnTo>
                  <a:pt x="9289818" y="6535821"/>
                </a:lnTo>
                <a:lnTo>
                  <a:pt x="9289818" y="6408563"/>
                </a:lnTo>
                <a:cubicBezTo>
                  <a:pt x="9289818" y="6384640"/>
                  <a:pt x="9284591" y="6367702"/>
                  <a:pt x="9274137" y="6357751"/>
                </a:cubicBezTo>
                <a:cubicBezTo>
                  <a:pt x="9263684" y="6347749"/>
                  <a:pt x="9247048" y="6342773"/>
                  <a:pt x="9224280" y="6342773"/>
                </a:cubicBezTo>
                <a:cubicBezTo>
                  <a:pt x="9214731" y="6342773"/>
                  <a:pt x="9206388" y="6343377"/>
                  <a:pt x="9199251" y="6344483"/>
                </a:cubicBezTo>
                <a:cubicBezTo>
                  <a:pt x="9181811" y="6347196"/>
                  <a:pt x="9170000" y="6357047"/>
                  <a:pt x="9163919" y="6374035"/>
                </a:cubicBezTo>
                <a:lnTo>
                  <a:pt x="9162863" y="6374035"/>
                </a:lnTo>
                <a:lnTo>
                  <a:pt x="9162863" y="6263162"/>
                </a:lnTo>
                <a:close/>
                <a:moveTo>
                  <a:pt x="10573395" y="6189180"/>
                </a:moveTo>
                <a:lnTo>
                  <a:pt x="10573395" y="6642220"/>
                </a:lnTo>
                <a:lnTo>
                  <a:pt x="10582825" y="6642220"/>
                </a:lnTo>
                <a:lnTo>
                  <a:pt x="10582825" y="6189180"/>
                </a:lnTo>
                <a:close/>
                <a:moveTo>
                  <a:pt x="0" y="0"/>
                </a:moveTo>
                <a:lnTo>
                  <a:pt x="12191992" y="0"/>
                </a:lnTo>
                <a:lnTo>
                  <a:pt x="12191992" y="6857996"/>
                </a:lnTo>
                <a:lnTo>
                  <a:pt x="0" y="6857996"/>
                </a:lnTo>
                <a:close/>
              </a:path>
            </a:pathLst>
          </a:custGeom>
          <a:pattFill prst="dkUpDiag">
            <a:fgClr>
              <a:schemeClr val="tx2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4000"/>
            </a:lvl1pPr>
          </a:lstStyle>
          <a:p>
            <a:r>
              <a:rPr lang="de-DE"/>
              <a:t> Bild einfügen und in den </a:t>
            </a:r>
            <a:br>
              <a:rPr lang="de-DE"/>
            </a:br>
            <a:r>
              <a:rPr lang="de-DE"/>
              <a:t>Hintergrund legen</a:t>
            </a: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49675843-43F1-4810-9601-DF7484706D7A}"/>
              </a:ext>
            </a:extLst>
          </p:cNvPr>
          <p:cNvCxnSpPr>
            <a:cxnSpLocks/>
          </p:cNvCxnSpPr>
          <p:nvPr userDrawn="1"/>
        </p:nvCxnSpPr>
        <p:spPr>
          <a:xfrm>
            <a:off x="-376237" y="1336675"/>
            <a:ext cx="250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08AE6D1F-DE14-4679-9DDB-A148DC197BD8}"/>
              </a:ext>
            </a:extLst>
          </p:cNvPr>
          <p:cNvSpPr txBox="1"/>
          <p:nvPr userDrawn="1"/>
        </p:nvSpPr>
        <p:spPr>
          <a:xfrm>
            <a:off x="-359568" y="1159669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5,81</a:t>
            </a:r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0F6E8D05-0251-4716-9285-4AD3CE24A6CA}"/>
              </a:ext>
            </a:extLst>
          </p:cNvPr>
          <p:cNvCxnSpPr>
            <a:cxnSpLocks/>
          </p:cNvCxnSpPr>
          <p:nvPr userDrawn="1"/>
        </p:nvCxnSpPr>
        <p:spPr>
          <a:xfrm>
            <a:off x="-376237" y="365125"/>
            <a:ext cx="250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81C21690-C4FF-4224-AC14-C2CA640082E5}"/>
              </a:ext>
            </a:extLst>
          </p:cNvPr>
          <p:cNvSpPr txBox="1"/>
          <p:nvPr userDrawn="1"/>
        </p:nvSpPr>
        <p:spPr>
          <a:xfrm>
            <a:off x="-359568" y="413158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8,51</a:t>
            </a: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BEEC24F6-4989-4968-B6FD-08DA35E4001B}"/>
              </a:ext>
            </a:extLst>
          </p:cNvPr>
          <p:cNvCxnSpPr>
            <a:cxnSpLocks/>
          </p:cNvCxnSpPr>
          <p:nvPr userDrawn="1"/>
        </p:nvCxnSpPr>
        <p:spPr>
          <a:xfrm>
            <a:off x="457995" y="-192881"/>
            <a:ext cx="0" cy="136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8535B4E3-9D8E-4E8F-BEDF-815F283BFC14}"/>
              </a:ext>
            </a:extLst>
          </p:cNvPr>
          <p:cNvSpPr txBox="1"/>
          <p:nvPr userDrawn="1"/>
        </p:nvSpPr>
        <p:spPr>
          <a:xfrm>
            <a:off x="504826" y="-196442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15,66</a:t>
            </a:r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A102A13B-BEFC-4487-B92D-BF59BC892249}"/>
              </a:ext>
            </a:extLst>
          </p:cNvPr>
          <p:cNvCxnSpPr>
            <a:cxnSpLocks/>
          </p:cNvCxnSpPr>
          <p:nvPr userDrawn="1"/>
        </p:nvCxnSpPr>
        <p:spPr>
          <a:xfrm>
            <a:off x="6275389" y="-192881"/>
            <a:ext cx="0" cy="136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53DAB4ED-0A34-403A-86BF-6BE43702EB3C}"/>
              </a:ext>
            </a:extLst>
          </p:cNvPr>
          <p:cNvSpPr txBox="1"/>
          <p:nvPr userDrawn="1"/>
        </p:nvSpPr>
        <p:spPr>
          <a:xfrm>
            <a:off x="6322220" y="-196442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0,50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A31D5DB4-1074-48E2-8AEA-3FB6DFAFC8B8}"/>
              </a:ext>
            </a:extLst>
          </p:cNvPr>
          <p:cNvCxnSpPr>
            <a:cxnSpLocks/>
          </p:cNvCxnSpPr>
          <p:nvPr userDrawn="1"/>
        </p:nvCxnSpPr>
        <p:spPr>
          <a:xfrm>
            <a:off x="5913439" y="-192881"/>
            <a:ext cx="0" cy="136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E92DCD84-7288-4DA0-A43C-46E4CC49C650}"/>
              </a:ext>
            </a:extLst>
          </p:cNvPr>
          <p:cNvSpPr txBox="1"/>
          <p:nvPr userDrawn="1"/>
        </p:nvSpPr>
        <p:spPr>
          <a:xfrm>
            <a:off x="5626895" y="-196442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0,50</a:t>
            </a:r>
          </a:p>
        </p:txBody>
      </p: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68AE43E1-B227-411F-B19E-2DFDC7004B34}"/>
              </a:ext>
            </a:extLst>
          </p:cNvPr>
          <p:cNvCxnSpPr>
            <a:cxnSpLocks/>
          </p:cNvCxnSpPr>
          <p:nvPr userDrawn="1"/>
        </p:nvCxnSpPr>
        <p:spPr>
          <a:xfrm>
            <a:off x="11735399" y="-192881"/>
            <a:ext cx="0" cy="136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42088399-365E-443F-9FD9-3352AB7338E5}"/>
              </a:ext>
            </a:extLst>
          </p:cNvPr>
          <p:cNvSpPr txBox="1"/>
          <p:nvPr userDrawn="1"/>
        </p:nvSpPr>
        <p:spPr>
          <a:xfrm>
            <a:off x="11782230" y="-196442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15,66</a:t>
            </a:r>
          </a:p>
        </p:txBody>
      </p: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CF256098-A502-4E88-AAA2-DE33F8042E01}"/>
              </a:ext>
            </a:extLst>
          </p:cNvPr>
          <p:cNvCxnSpPr>
            <a:cxnSpLocks/>
          </p:cNvCxnSpPr>
          <p:nvPr userDrawn="1"/>
        </p:nvCxnSpPr>
        <p:spPr>
          <a:xfrm>
            <a:off x="11273437" y="-192881"/>
            <a:ext cx="0" cy="136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78BCDC20-ACC0-46A0-B5A2-D83DE024073D}"/>
              </a:ext>
            </a:extLst>
          </p:cNvPr>
          <p:cNvSpPr txBox="1"/>
          <p:nvPr userDrawn="1"/>
        </p:nvSpPr>
        <p:spPr>
          <a:xfrm>
            <a:off x="11320268" y="-196442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14,37</a:t>
            </a:r>
          </a:p>
        </p:txBody>
      </p: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F7D6DD97-9FFA-4735-992F-B48A4B244DE4}"/>
              </a:ext>
            </a:extLst>
          </p:cNvPr>
          <p:cNvCxnSpPr>
            <a:cxnSpLocks/>
          </p:cNvCxnSpPr>
          <p:nvPr userDrawn="1"/>
        </p:nvCxnSpPr>
        <p:spPr>
          <a:xfrm>
            <a:off x="-376237" y="1617663"/>
            <a:ext cx="250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7B3135BA-57F9-4A3F-9088-32EB0D2FF0EB}"/>
              </a:ext>
            </a:extLst>
          </p:cNvPr>
          <p:cNvSpPr txBox="1"/>
          <p:nvPr userDrawn="1"/>
        </p:nvSpPr>
        <p:spPr>
          <a:xfrm>
            <a:off x="-359568" y="1440657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5,03</a:t>
            </a:r>
          </a:p>
        </p:txBody>
      </p: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876D5840-DEC4-4A51-AB4E-D05ED88F77DC}"/>
              </a:ext>
            </a:extLst>
          </p:cNvPr>
          <p:cNvCxnSpPr>
            <a:cxnSpLocks/>
          </p:cNvCxnSpPr>
          <p:nvPr userDrawn="1"/>
        </p:nvCxnSpPr>
        <p:spPr>
          <a:xfrm>
            <a:off x="-376237" y="5272882"/>
            <a:ext cx="250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>
            <a:extLst>
              <a:ext uri="{FF2B5EF4-FFF2-40B4-BE49-F238E27FC236}">
                <a16:creationId xmlns:a16="http://schemas.microsoft.com/office/drawing/2014/main" id="{FF44A247-F2D5-4E8D-BF5F-F015FAAB775D}"/>
              </a:ext>
            </a:extLst>
          </p:cNvPr>
          <p:cNvSpPr txBox="1"/>
          <p:nvPr userDrawn="1"/>
        </p:nvSpPr>
        <p:spPr>
          <a:xfrm>
            <a:off x="-359568" y="5095876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5,12</a:t>
            </a:r>
          </a:p>
        </p:txBody>
      </p: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3EDD46D2-A632-462B-A3C5-0360A9C54533}"/>
              </a:ext>
            </a:extLst>
          </p:cNvPr>
          <p:cNvCxnSpPr>
            <a:cxnSpLocks/>
          </p:cNvCxnSpPr>
          <p:nvPr userDrawn="1"/>
        </p:nvCxnSpPr>
        <p:spPr>
          <a:xfrm>
            <a:off x="-376237" y="6180139"/>
            <a:ext cx="250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>
            <a:extLst>
              <a:ext uri="{FF2B5EF4-FFF2-40B4-BE49-F238E27FC236}">
                <a16:creationId xmlns:a16="http://schemas.microsoft.com/office/drawing/2014/main" id="{902353F1-A381-4CDD-9295-FDACE3AEDD31}"/>
              </a:ext>
            </a:extLst>
          </p:cNvPr>
          <p:cNvSpPr txBox="1"/>
          <p:nvPr userDrawn="1"/>
        </p:nvSpPr>
        <p:spPr>
          <a:xfrm>
            <a:off x="-359568" y="6003133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7,64</a:t>
            </a:r>
          </a:p>
        </p:txBody>
      </p:sp>
    </p:spTree>
    <p:extLst>
      <p:ext uri="{BB962C8B-B14F-4D97-AF65-F5344CB8AC3E}">
        <p14:creationId xmlns:p14="http://schemas.microsoft.com/office/powerpoint/2010/main" val="244981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_mit_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839AEAB2-7370-4F54-B44C-BAA8678B6072}"/>
              </a:ext>
            </a:extLst>
          </p:cNvPr>
          <p:cNvSpPr/>
          <p:nvPr userDrawn="1"/>
        </p:nvSpPr>
        <p:spPr>
          <a:xfrm>
            <a:off x="457200" y="2095501"/>
            <a:ext cx="2008800" cy="20075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BEBDE48B-1832-4EDE-A152-7FD51343B1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7654" y="1336675"/>
            <a:ext cx="7817145" cy="2087700"/>
          </a:xfrm>
        </p:spPr>
        <p:txBody>
          <a:bodyPr anchor="b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de-DE" err="1"/>
              <a:t>Kapiteltrenner</a:t>
            </a:r>
            <a:endParaRPr lang="de-DE"/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AE9C9384-F29E-4C19-BCCF-5595E47740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40855" y="2707481"/>
            <a:ext cx="871537" cy="716893"/>
          </a:xfrm>
        </p:spPr>
        <p:txBody>
          <a:bodyPr anchor="ctr"/>
          <a:lstStyle>
            <a:lvl1pPr algn="ctr">
              <a:defRPr sz="4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#</a:t>
            </a:r>
          </a:p>
        </p:txBody>
      </p:sp>
      <p:sp>
        <p:nvSpPr>
          <p:cNvPr id="6" name="Bildplatzhalter 11">
            <a:extLst>
              <a:ext uri="{FF2B5EF4-FFF2-40B4-BE49-F238E27FC236}">
                <a16:creationId xmlns:a16="http://schemas.microsoft.com/office/drawing/2014/main" id="{37D8AD54-59A6-4F9D-A33B-DA89D8B1E59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722908" y="2751100"/>
            <a:ext cx="10800" cy="648000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0D44DA49-AF7B-4AA6-86B9-84D7397A3D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17655" y="3588350"/>
            <a:ext cx="5457758" cy="514738"/>
          </a:xfrm>
          <a:solidFill>
            <a:schemeClr val="accent1"/>
          </a:solidFill>
        </p:spPr>
        <p:txBody>
          <a:bodyPr wrap="none" lIns="72000" tIns="72000" rIns="72000" bIns="72000" anchor="ctr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Untertitel; gegebenenfalls löschen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8359AA7C-E241-4698-82B8-2AA32F9953FC}"/>
              </a:ext>
            </a:extLst>
          </p:cNvPr>
          <p:cNvGrpSpPr/>
          <p:nvPr userDrawn="1"/>
        </p:nvGrpSpPr>
        <p:grpSpPr>
          <a:xfrm>
            <a:off x="-122" y="5487196"/>
            <a:ext cx="12196885" cy="1370805"/>
            <a:chOff x="-122" y="5487993"/>
            <a:chExt cx="12189795" cy="1370008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BB1D1B00-2A1C-43D5-9C73-D938CA359EA6}"/>
                </a:ext>
              </a:extLst>
            </p:cNvPr>
            <p:cNvSpPr/>
            <p:nvPr userDrawn="1"/>
          </p:nvSpPr>
          <p:spPr>
            <a:xfrm>
              <a:off x="-1" y="5921567"/>
              <a:ext cx="12189674" cy="936434"/>
            </a:xfrm>
            <a:custGeom>
              <a:avLst/>
              <a:gdLst>
                <a:gd name="connsiteX0" fmla="*/ 12189430 w 12189674"/>
                <a:gd name="connsiteY0" fmla="*/ 0 h 936434"/>
                <a:gd name="connsiteX1" fmla="*/ 12189674 w 12189674"/>
                <a:gd name="connsiteY1" fmla="*/ 3917 h 936434"/>
                <a:gd name="connsiteX2" fmla="*/ 12189674 w 12189674"/>
                <a:gd name="connsiteY2" fmla="*/ 936434 h 936434"/>
                <a:gd name="connsiteX3" fmla="*/ 0 w 12189674"/>
                <a:gd name="connsiteY3" fmla="*/ 936434 h 936434"/>
                <a:gd name="connsiteX4" fmla="*/ 0 w 12189674"/>
                <a:gd name="connsiteY4" fmla="*/ 592218 h 936434"/>
                <a:gd name="connsiteX5" fmla="*/ 86422 w 12189674"/>
                <a:gd name="connsiteY5" fmla="*/ 600053 h 936434"/>
                <a:gd name="connsiteX6" fmla="*/ 224133 w 12189674"/>
                <a:gd name="connsiteY6" fmla="*/ 611681 h 936434"/>
                <a:gd name="connsiteX7" fmla="*/ 376165 w 12189674"/>
                <a:gd name="connsiteY7" fmla="*/ 620004 h 936434"/>
                <a:gd name="connsiteX8" fmla="*/ 461118 w 12189674"/>
                <a:gd name="connsiteY8" fmla="*/ 624045 h 936434"/>
                <a:gd name="connsiteX9" fmla="*/ 597237 w 12189674"/>
                <a:gd name="connsiteY9" fmla="*/ 631634 h 936434"/>
                <a:gd name="connsiteX10" fmla="*/ 731520 w 12189674"/>
                <a:gd name="connsiteY10" fmla="*/ 638978 h 936434"/>
                <a:gd name="connsiteX11" fmla="*/ 939127 w 12189674"/>
                <a:gd name="connsiteY11" fmla="*/ 647792 h 936434"/>
                <a:gd name="connsiteX12" fmla="*/ 1071819 w 12189674"/>
                <a:gd name="connsiteY12" fmla="*/ 651831 h 936434"/>
                <a:gd name="connsiteX13" fmla="*/ 1186640 w 12189674"/>
                <a:gd name="connsiteY13" fmla="*/ 655748 h 936434"/>
                <a:gd name="connsiteX14" fmla="*/ 1319332 w 12189674"/>
                <a:gd name="connsiteY14" fmla="*/ 659665 h 936434"/>
                <a:gd name="connsiteX15" fmla="*/ 1529509 w 12189674"/>
                <a:gd name="connsiteY15" fmla="*/ 663706 h 936434"/>
                <a:gd name="connsiteX16" fmla="*/ 1735647 w 12189674"/>
                <a:gd name="connsiteY16" fmla="*/ 667623 h 936434"/>
                <a:gd name="connsiteX17" fmla="*/ 1941785 w 12189674"/>
                <a:gd name="connsiteY17" fmla="*/ 671294 h 936434"/>
                <a:gd name="connsiteX18" fmla="*/ 2737937 w 12189674"/>
                <a:gd name="connsiteY18" fmla="*/ 667745 h 936434"/>
                <a:gd name="connsiteX19" fmla="*/ 3114959 w 12189674"/>
                <a:gd name="connsiteY19" fmla="*/ 663706 h 936434"/>
                <a:gd name="connsiteX20" fmla="*/ 3130871 w 12189674"/>
                <a:gd name="connsiteY20" fmla="*/ 663460 h 936434"/>
                <a:gd name="connsiteX21" fmla="*/ 3139808 w 12189674"/>
                <a:gd name="connsiteY21" fmla="*/ 660033 h 936434"/>
                <a:gd name="connsiteX22" fmla="*/ 3159638 w 12189674"/>
                <a:gd name="connsiteY22" fmla="*/ 659175 h 936434"/>
                <a:gd name="connsiteX23" fmla="*/ 3405926 w 12189674"/>
                <a:gd name="connsiteY23" fmla="*/ 662359 h 936434"/>
                <a:gd name="connsiteX24" fmla="*/ 3975988 w 12189674"/>
                <a:gd name="connsiteY24" fmla="*/ 667745 h 936434"/>
                <a:gd name="connsiteX25" fmla="*/ 4552048 w 12189674"/>
                <a:gd name="connsiteY25" fmla="*/ 664072 h 936434"/>
                <a:gd name="connsiteX26" fmla="*/ 4929437 w 12189674"/>
                <a:gd name="connsiteY26" fmla="*/ 660033 h 936434"/>
                <a:gd name="connsiteX27" fmla="*/ 5604649 w 12189674"/>
                <a:gd name="connsiteY27" fmla="*/ 648159 h 936434"/>
                <a:gd name="connsiteX28" fmla="*/ 5878723 w 12189674"/>
                <a:gd name="connsiteY28" fmla="*/ 643385 h 936434"/>
                <a:gd name="connsiteX29" fmla="*/ 5904552 w 12189674"/>
                <a:gd name="connsiteY29" fmla="*/ 642161 h 936434"/>
                <a:gd name="connsiteX30" fmla="*/ 6126603 w 12189674"/>
                <a:gd name="connsiteY30" fmla="*/ 632369 h 936434"/>
                <a:gd name="connsiteX31" fmla="*/ 6364690 w 12189674"/>
                <a:gd name="connsiteY31" fmla="*/ 624411 h 936434"/>
                <a:gd name="connsiteX32" fmla="*/ 6678058 w 12189674"/>
                <a:gd name="connsiteY32" fmla="*/ 612416 h 936434"/>
                <a:gd name="connsiteX33" fmla="*/ 6945523 w 12189674"/>
                <a:gd name="connsiteY33" fmla="*/ 599929 h 936434"/>
                <a:gd name="connsiteX34" fmla="*/ 7185324 w 12189674"/>
                <a:gd name="connsiteY34" fmla="*/ 588178 h 936434"/>
                <a:gd name="connsiteX35" fmla="*/ 7373589 w 12189674"/>
                <a:gd name="connsiteY35" fmla="*/ 579732 h 936434"/>
                <a:gd name="connsiteX36" fmla="*/ 7456706 w 12189674"/>
                <a:gd name="connsiteY36" fmla="*/ 573734 h 936434"/>
                <a:gd name="connsiteX37" fmla="*/ 7575200 w 12189674"/>
                <a:gd name="connsiteY37" fmla="*/ 565043 h 936434"/>
                <a:gd name="connsiteX38" fmla="*/ 7688183 w 12189674"/>
                <a:gd name="connsiteY38" fmla="*/ 559779 h 936434"/>
                <a:gd name="connsiteX39" fmla="*/ 7951486 w 12189674"/>
                <a:gd name="connsiteY39" fmla="*/ 544110 h 936434"/>
                <a:gd name="connsiteX40" fmla="*/ 8018689 w 12189674"/>
                <a:gd name="connsiteY40" fmla="*/ 538848 h 936434"/>
                <a:gd name="connsiteX41" fmla="*/ 8125186 w 12189674"/>
                <a:gd name="connsiteY41" fmla="*/ 529299 h 936434"/>
                <a:gd name="connsiteX42" fmla="*/ 8265589 w 12189674"/>
                <a:gd name="connsiteY42" fmla="*/ 520486 h 936434"/>
                <a:gd name="connsiteX43" fmla="*/ 8453243 w 12189674"/>
                <a:gd name="connsiteY43" fmla="*/ 505429 h 936434"/>
                <a:gd name="connsiteX44" fmla="*/ 8615068 w 12189674"/>
                <a:gd name="connsiteY44" fmla="*/ 492698 h 936434"/>
                <a:gd name="connsiteX45" fmla="*/ 8840057 w 12189674"/>
                <a:gd name="connsiteY45" fmla="*/ 473603 h 936434"/>
                <a:gd name="connsiteX46" fmla="*/ 8989764 w 12189674"/>
                <a:gd name="connsiteY46" fmla="*/ 460382 h 936434"/>
                <a:gd name="connsiteX47" fmla="*/ 9182927 w 12189674"/>
                <a:gd name="connsiteY47" fmla="*/ 441776 h 936434"/>
                <a:gd name="connsiteX48" fmla="*/ 9354177 w 12189674"/>
                <a:gd name="connsiteY48" fmla="*/ 424639 h 936434"/>
                <a:gd name="connsiteX49" fmla="*/ 9515758 w 12189674"/>
                <a:gd name="connsiteY49" fmla="*/ 409092 h 936434"/>
                <a:gd name="connsiteX50" fmla="*/ 9606464 w 12189674"/>
                <a:gd name="connsiteY50" fmla="*/ 400770 h 936434"/>
                <a:gd name="connsiteX51" fmla="*/ 9735973 w 12189674"/>
                <a:gd name="connsiteY51" fmla="*/ 385346 h 936434"/>
                <a:gd name="connsiteX52" fmla="*/ 9861810 w 12189674"/>
                <a:gd name="connsiteY52" fmla="*/ 371392 h 936434"/>
                <a:gd name="connsiteX53" fmla="*/ 9977732 w 12189674"/>
                <a:gd name="connsiteY53" fmla="*/ 357436 h 936434"/>
                <a:gd name="connsiteX54" fmla="*/ 10093533 w 12189674"/>
                <a:gd name="connsiteY54" fmla="*/ 343604 h 936434"/>
                <a:gd name="connsiteX55" fmla="*/ 10232712 w 12189674"/>
                <a:gd name="connsiteY55" fmla="*/ 325732 h 936434"/>
                <a:gd name="connsiteX56" fmla="*/ 10385723 w 12189674"/>
                <a:gd name="connsiteY56" fmla="*/ 306636 h 936434"/>
                <a:gd name="connsiteX57" fmla="*/ 10513151 w 12189674"/>
                <a:gd name="connsiteY57" fmla="*/ 289622 h 936434"/>
                <a:gd name="connsiteX58" fmla="*/ 10587577 w 12189674"/>
                <a:gd name="connsiteY58" fmla="*/ 279462 h 936434"/>
                <a:gd name="connsiteX59" fmla="*/ 10696889 w 12189674"/>
                <a:gd name="connsiteY59" fmla="*/ 262814 h 936434"/>
                <a:gd name="connsiteX60" fmla="*/ 10773517 w 12189674"/>
                <a:gd name="connsiteY60" fmla="*/ 253389 h 936434"/>
                <a:gd name="connsiteX61" fmla="*/ 10937546 w 12189674"/>
                <a:gd name="connsiteY61" fmla="*/ 227315 h 936434"/>
                <a:gd name="connsiteX62" fmla="*/ 11148458 w 12189674"/>
                <a:gd name="connsiteY62" fmla="*/ 194387 h 936434"/>
                <a:gd name="connsiteX63" fmla="*/ 11356922 w 12189674"/>
                <a:gd name="connsiteY63" fmla="*/ 159500 h 936434"/>
                <a:gd name="connsiteX64" fmla="*/ 11555592 w 12189674"/>
                <a:gd name="connsiteY64" fmla="*/ 125348 h 936434"/>
                <a:gd name="connsiteX65" fmla="*/ 11712766 w 12189674"/>
                <a:gd name="connsiteY65" fmla="*/ 95847 h 936434"/>
                <a:gd name="connsiteX66" fmla="*/ 11893198 w 12189674"/>
                <a:gd name="connsiteY66" fmla="*/ 60837 h 936434"/>
                <a:gd name="connsiteX67" fmla="*/ 12057717 w 12189674"/>
                <a:gd name="connsiteY67" fmla="*/ 27542 h 936434"/>
                <a:gd name="connsiteX68" fmla="*/ 12189430 w 12189674"/>
                <a:gd name="connsiteY68" fmla="*/ 0 h 93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2189674" h="936434">
                  <a:moveTo>
                    <a:pt x="12189430" y="0"/>
                  </a:moveTo>
                  <a:cubicBezTo>
                    <a:pt x="12189552" y="1347"/>
                    <a:pt x="12189674" y="2694"/>
                    <a:pt x="12189674" y="3917"/>
                  </a:cubicBezTo>
                  <a:lnTo>
                    <a:pt x="12189674" y="936434"/>
                  </a:lnTo>
                  <a:lnTo>
                    <a:pt x="0" y="936434"/>
                  </a:lnTo>
                  <a:lnTo>
                    <a:pt x="0" y="592218"/>
                  </a:lnTo>
                  <a:cubicBezTo>
                    <a:pt x="28767" y="594789"/>
                    <a:pt x="57656" y="597604"/>
                    <a:pt x="86422" y="600053"/>
                  </a:cubicBezTo>
                  <a:cubicBezTo>
                    <a:pt x="132325" y="604092"/>
                    <a:pt x="178107" y="608499"/>
                    <a:pt x="224133" y="611681"/>
                  </a:cubicBezTo>
                  <a:cubicBezTo>
                    <a:pt x="274810" y="615108"/>
                    <a:pt x="325488" y="617434"/>
                    <a:pt x="376165" y="620004"/>
                  </a:cubicBezTo>
                  <a:cubicBezTo>
                    <a:pt x="404442" y="621473"/>
                    <a:pt x="432841" y="622453"/>
                    <a:pt x="461118" y="624045"/>
                  </a:cubicBezTo>
                  <a:cubicBezTo>
                    <a:pt x="506532" y="626493"/>
                    <a:pt x="551823" y="630287"/>
                    <a:pt x="597237" y="631634"/>
                  </a:cubicBezTo>
                  <a:cubicBezTo>
                    <a:pt x="642038" y="632858"/>
                    <a:pt x="686719" y="634939"/>
                    <a:pt x="731520" y="638978"/>
                  </a:cubicBezTo>
                  <a:cubicBezTo>
                    <a:pt x="800437" y="645099"/>
                    <a:pt x="869844" y="645344"/>
                    <a:pt x="939127" y="647792"/>
                  </a:cubicBezTo>
                  <a:cubicBezTo>
                    <a:pt x="983316" y="649383"/>
                    <a:pt x="1027507" y="650362"/>
                    <a:pt x="1071819" y="651831"/>
                  </a:cubicBezTo>
                  <a:cubicBezTo>
                    <a:pt x="1110133" y="653056"/>
                    <a:pt x="1148325" y="654525"/>
                    <a:pt x="1186640" y="655748"/>
                  </a:cubicBezTo>
                  <a:cubicBezTo>
                    <a:pt x="1230829" y="657217"/>
                    <a:pt x="1275019" y="658686"/>
                    <a:pt x="1319332" y="659665"/>
                  </a:cubicBezTo>
                  <a:cubicBezTo>
                    <a:pt x="1389350" y="661257"/>
                    <a:pt x="1459369" y="662359"/>
                    <a:pt x="1529509" y="663706"/>
                  </a:cubicBezTo>
                  <a:cubicBezTo>
                    <a:pt x="1598181" y="665051"/>
                    <a:pt x="1666974" y="666398"/>
                    <a:pt x="1735647" y="667623"/>
                  </a:cubicBezTo>
                  <a:cubicBezTo>
                    <a:pt x="1804318" y="668968"/>
                    <a:pt x="1873113" y="671540"/>
                    <a:pt x="1941785" y="671294"/>
                  </a:cubicBezTo>
                  <a:cubicBezTo>
                    <a:pt x="2207169" y="670561"/>
                    <a:pt x="2472553" y="669336"/>
                    <a:pt x="2737937" y="667745"/>
                  </a:cubicBezTo>
                  <a:cubicBezTo>
                    <a:pt x="2863652" y="667010"/>
                    <a:pt x="2989244" y="665051"/>
                    <a:pt x="3114959" y="663706"/>
                  </a:cubicBezTo>
                  <a:cubicBezTo>
                    <a:pt x="3120223" y="663706"/>
                    <a:pt x="3125609" y="664072"/>
                    <a:pt x="3130871" y="663460"/>
                  </a:cubicBezTo>
                  <a:cubicBezTo>
                    <a:pt x="3133933" y="663093"/>
                    <a:pt x="3136747" y="661257"/>
                    <a:pt x="3139808" y="660033"/>
                  </a:cubicBezTo>
                  <a:cubicBezTo>
                    <a:pt x="3146418" y="659665"/>
                    <a:pt x="3153027" y="659053"/>
                    <a:pt x="3159638" y="659175"/>
                  </a:cubicBezTo>
                  <a:cubicBezTo>
                    <a:pt x="3241775" y="660155"/>
                    <a:pt x="3323789" y="661502"/>
                    <a:pt x="3405926" y="662359"/>
                  </a:cubicBezTo>
                  <a:cubicBezTo>
                    <a:pt x="3595906" y="664439"/>
                    <a:pt x="3786008" y="667499"/>
                    <a:pt x="3975988" y="667745"/>
                  </a:cubicBezTo>
                  <a:cubicBezTo>
                    <a:pt x="4168049" y="667989"/>
                    <a:pt x="4359988" y="665664"/>
                    <a:pt x="4552048" y="664072"/>
                  </a:cubicBezTo>
                  <a:cubicBezTo>
                    <a:pt x="4677885" y="663093"/>
                    <a:pt x="4803600" y="661991"/>
                    <a:pt x="4929437" y="660033"/>
                  </a:cubicBezTo>
                  <a:cubicBezTo>
                    <a:pt x="5154548" y="656483"/>
                    <a:pt x="5379537" y="652198"/>
                    <a:pt x="5604649" y="648159"/>
                  </a:cubicBezTo>
                  <a:cubicBezTo>
                    <a:pt x="5695966" y="646568"/>
                    <a:pt x="5787284" y="644976"/>
                    <a:pt x="5878723" y="643385"/>
                  </a:cubicBezTo>
                  <a:cubicBezTo>
                    <a:pt x="5887293" y="643263"/>
                    <a:pt x="5895860" y="642528"/>
                    <a:pt x="5904552" y="642161"/>
                  </a:cubicBezTo>
                  <a:cubicBezTo>
                    <a:pt x="5978610" y="638856"/>
                    <a:pt x="6052546" y="635183"/>
                    <a:pt x="6126603" y="632369"/>
                  </a:cubicBezTo>
                  <a:cubicBezTo>
                    <a:pt x="6205925" y="629308"/>
                    <a:pt x="6285368" y="627227"/>
                    <a:pt x="6364690" y="624411"/>
                  </a:cubicBezTo>
                  <a:cubicBezTo>
                    <a:pt x="6469105" y="620617"/>
                    <a:pt x="6573643" y="616822"/>
                    <a:pt x="6678058" y="612416"/>
                  </a:cubicBezTo>
                  <a:cubicBezTo>
                    <a:pt x="6767296" y="608621"/>
                    <a:pt x="6856409" y="604214"/>
                    <a:pt x="6945523" y="599929"/>
                  </a:cubicBezTo>
                  <a:cubicBezTo>
                    <a:pt x="7025456" y="596135"/>
                    <a:pt x="7105391" y="591973"/>
                    <a:pt x="7185324" y="588178"/>
                  </a:cubicBezTo>
                  <a:cubicBezTo>
                    <a:pt x="7248120" y="585240"/>
                    <a:pt x="7310916" y="582792"/>
                    <a:pt x="7373589" y="579732"/>
                  </a:cubicBezTo>
                  <a:cubicBezTo>
                    <a:pt x="7401255" y="578385"/>
                    <a:pt x="7428920" y="575815"/>
                    <a:pt x="7456706" y="573734"/>
                  </a:cubicBezTo>
                  <a:cubicBezTo>
                    <a:pt x="7496244" y="570796"/>
                    <a:pt x="7535660" y="567369"/>
                    <a:pt x="7575200" y="565043"/>
                  </a:cubicBezTo>
                  <a:cubicBezTo>
                    <a:pt x="7612778" y="562840"/>
                    <a:pt x="7650481" y="561983"/>
                    <a:pt x="7688183" y="559779"/>
                  </a:cubicBezTo>
                  <a:cubicBezTo>
                    <a:pt x="7775950" y="554760"/>
                    <a:pt x="7863717" y="549496"/>
                    <a:pt x="7951486" y="544110"/>
                  </a:cubicBezTo>
                  <a:cubicBezTo>
                    <a:pt x="7973886" y="542765"/>
                    <a:pt x="7996287" y="540806"/>
                    <a:pt x="8018689" y="538848"/>
                  </a:cubicBezTo>
                  <a:cubicBezTo>
                    <a:pt x="8054187" y="535787"/>
                    <a:pt x="8089686" y="531870"/>
                    <a:pt x="8125186" y="529299"/>
                  </a:cubicBezTo>
                  <a:cubicBezTo>
                    <a:pt x="8171946" y="525872"/>
                    <a:pt x="8218829" y="523913"/>
                    <a:pt x="8265589" y="520486"/>
                  </a:cubicBezTo>
                  <a:cubicBezTo>
                    <a:pt x="8328140" y="515835"/>
                    <a:pt x="8390692" y="510449"/>
                    <a:pt x="8453243" y="505429"/>
                  </a:cubicBezTo>
                  <a:cubicBezTo>
                    <a:pt x="8507226" y="501146"/>
                    <a:pt x="8561086" y="497105"/>
                    <a:pt x="8615068" y="492698"/>
                  </a:cubicBezTo>
                  <a:cubicBezTo>
                    <a:pt x="8690105" y="486457"/>
                    <a:pt x="8765142" y="480091"/>
                    <a:pt x="8840057" y="473603"/>
                  </a:cubicBezTo>
                  <a:cubicBezTo>
                    <a:pt x="8890000" y="469319"/>
                    <a:pt x="8939944" y="465035"/>
                    <a:pt x="8989764" y="460382"/>
                  </a:cubicBezTo>
                  <a:cubicBezTo>
                    <a:pt x="9054151" y="454385"/>
                    <a:pt x="9118539" y="448019"/>
                    <a:pt x="9182927" y="441776"/>
                  </a:cubicBezTo>
                  <a:cubicBezTo>
                    <a:pt x="9239970" y="436146"/>
                    <a:pt x="9297135" y="430270"/>
                    <a:pt x="9354177" y="424639"/>
                  </a:cubicBezTo>
                  <a:cubicBezTo>
                    <a:pt x="9408039" y="419376"/>
                    <a:pt x="9461897" y="414234"/>
                    <a:pt x="9515758" y="409092"/>
                  </a:cubicBezTo>
                  <a:cubicBezTo>
                    <a:pt x="9545995" y="406278"/>
                    <a:pt x="9576229" y="404074"/>
                    <a:pt x="9606464" y="400770"/>
                  </a:cubicBezTo>
                  <a:cubicBezTo>
                    <a:pt x="9649675" y="395996"/>
                    <a:pt x="9692763" y="390242"/>
                    <a:pt x="9735973" y="385346"/>
                  </a:cubicBezTo>
                  <a:cubicBezTo>
                    <a:pt x="9777960" y="380449"/>
                    <a:pt x="9819945" y="376165"/>
                    <a:pt x="9861810" y="371392"/>
                  </a:cubicBezTo>
                  <a:cubicBezTo>
                    <a:pt x="9900492" y="366985"/>
                    <a:pt x="9939051" y="362088"/>
                    <a:pt x="9977732" y="357436"/>
                  </a:cubicBezTo>
                  <a:cubicBezTo>
                    <a:pt x="10016292" y="352785"/>
                    <a:pt x="10054973" y="348379"/>
                    <a:pt x="10093533" y="343604"/>
                  </a:cubicBezTo>
                  <a:cubicBezTo>
                    <a:pt x="10139925" y="337851"/>
                    <a:pt x="10186318" y="331607"/>
                    <a:pt x="10232712" y="325732"/>
                  </a:cubicBezTo>
                  <a:cubicBezTo>
                    <a:pt x="10283756" y="319244"/>
                    <a:pt x="10334802" y="313247"/>
                    <a:pt x="10385723" y="306636"/>
                  </a:cubicBezTo>
                  <a:cubicBezTo>
                    <a:pt x="10428200" y="301250"/>
                    <a:pt x="10470676" y="295374"/>
                    <a:pt x="10513151" y="289622"/>
                  </a:cubicBezTo>
                  <a:cubicBezTo>
                    <a:pt x="10538001" y="286317"/>
                    <a:pt x="10562728" y="283133"/>
                    <a:pt x="10587577" y="279462"/>
                  </a:cubicBezTo>
                  <a:cubicBezTo>
                    <a:pt x="10624055" y="274076"/>
                    <a:pt x="10660411" y="268078"/>
                    <a:pt x="10696889" y="262814"/>
                  </a:cubicBezTo>
                  <a:cubicBezTo>
                    <a:pt x="10722350" y="259264"/>
                    <a:pt x="10748056" y="257306"/>
                    <a:pt x="10773517" y="253389"/>
                  </a:cubicBezTo>
                  <a:cubicBezTo>
                    <a:pt x="10828235" y="245065"/>
                    <a:pt x="10882829" y="235884"/>
                    <a:pt x="10937546" y="227315"/>
                  </a:cubicBezTo>
                  <a:cubicBezTo>
                    <a:pt x="11007810" y="216298"/>
                    <a:pt x="11078194" y="205770"/>
                    <a:pt x="11148458" y="194387"/>
                  </a:cubicBezTo>
                  <a:cubicBezTo>
                    <a:pt x="11217987" y="183125"/>
                    <a:pt x="11287392" y="171252"/>
                    <a:pt x="11356922" y="159500"/>
                  </a:cubicBezTo>
                  <a:cubicBezTo>
                    <a:pt x="11423145" y="148239"/>
                    <a:pt x="11489369" y="137099"/>
                    <a:pt x="11555592" y="125348"/>
                  </a:cubicBezTo>
                  <a:cubicBezTo>
                    <a:pt x="11608105" y="116045"/>
                    <a:pt x="11660375" y="105884"/>
                    <a:pt x="11712766" y="95847"/>
                  </a:cubicBezTo>
                  <a:cubicBezTo>
                    <a:pt x="11772991" y="84340"/>
                    <a:pt x="11833095" y="72712"/>
                    <a:pt x="11893198" y="60837"/>
                  </a:cubicBezTo>
                  <a:cubicBezTo>
                    <a:pt x="11948038" y="49943"/>
                    <a:pt x="12002877" y="38804"/>
                    <a:pt x="12057717" y="27542"/>
                  </a:cubicBezTo>
                  <a:cubicBezTo>
                    <a:pt x="12101661" y="18484"/>
                    <a:pt x="12145484" y="9181"/>
                    <a:pt x="12189430" y="0"/>
                  </a:cubicBezTo>
                  <a:close/>
                </a:path>
              </a:pathLst>
            </a:custGeom>
            <a:solidFill>
              <a:srgbClr val="DCDDD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DEC3F96C-98B1-43D5-982A-4EA4E1D276CE}"/>
                </a:ext>
              </a:extLst>
            </p:cNvPr>
            <p:cNvSpPr/>
            <p:nvPr userDrawn="1"/>
          </p:nvSpPr>
          <p:spPr>
            <a:xfrm>
              <a:off x="4089216" y="5487993"/>
              <a:ext cx="8091277" cy="1064964"/>
            </a:xfrm>
            <a:custGeom>
              <a:avLst/>
              <a:gdLst>
                <a:gd name="connsiteX0" fmla="*/ 6302693 w 6296025"/>
                <a:gd name="connsiteY0" fmla="*/ 266414 h 828675"/>
                <a:gd name="connsiteX1" fmla="*/ 6202680 w 6296025"/>
                <a:gd name="connsiteY1" fmla="*/ 288227 h 828675"/>
                <a:gd name="connsiteX2" fmla="*/ 6007703 w 6296025"/>
                <a:gd name="connsiteY2" fmla="*/ 330232 h 828675"/>
                <a:gd name="connsiteX3" fmla="*/ 5870639 w 6296025"/>
                <a:gd name="connsiteY3" fmla="*/ 358045 h 828675"/>
                <a:gd name="connsiteX4" fmla="*/ 5728907 w 6296025"/>
                <a:gd name="connsiteY4" fmla="*/ 384429 h 828675"/>
                <a:gd name="connsiteX5" fmla="*/ 5577840 w 6296025"/>
                <a:gd name="connsiteY5" fmla="*/ 411766 h 828675"/>
                <a:gd name="connsiteX6" fmla="*/ 5443633 w 6296025"/>
                <a:gd name="connsiteY6" fmla="*/ 435578 h 828675"/>
                <a:gd name="connsiteX7" fmla="*/ 5285899 w 6296025"/>
                <a:gd name="connsiteY7" fmla="*/ 461391 h 828675"/>
                <a:gd name="connsiteX8" fmla="*/ 5217986 w 6296025"/>
                <a:gd name="connsiteY8" fmla="*/ 473393 h 828675"/>
                <a:gd name="connsiteX9" fmla="*/ 5114735 w 6296025"/>
                <a:gd name="connsiteY9" fmla="*/ 488728 h 828675"/>
                <a:gd name="connsiteX10" fmla="*/ 5025295 w 6296025"/>
                <a:gd name="connsiteY10" fmla="*/ 503015 h 828675"/>
                <a:gd name="connsiteX11" fmla="*/ 4942904 w 6296025"/>
                <a:gd name="connsiteY11" fmla="*/ 513969 h 828675"/>
                <a:gd name="connsiteX12" fmla="*/ 4880896 w 6296025"/>
                <a:gd name="connsiteY12" fmla="*/ 523589 h 828675"/>
                <a:gd name="connsiteX13" fmla="*/ 4797171 w 6296025"/>
                <a:gd name="connsiteY13" fmla="*/ 535210 h 828675"/>
                <a:gd name="connsiteX14" fmla="*/ 4719733 w 6296025"/>
                <a:gd name="connsiteY14" fmla="*/ 546545 h 828675"/>
                <a:gd name="connsiteX15" fmla="*/ 4638866 w 6296025"/>
                <a:gd name="connsiteY15" fmla="*/ 556736 h 828675"/>
                <a:gd name="connsiteX16" fmla="*/ 4521518 w 6296025"/>
                <a:gd name="connsiteY16" fmla="*/ 572167 h 828675"/>
                <a:gd name="connsiteX17" fmla="*/ 4437412 w 6296025"/>
                <a:gd name="connsiteY17" fmla="*/ 581978 h 828675"/>
                <a:gd name="connsiteX18" fmla="*/ 4318064 w 6296025"/>
                <a:gd name="connsiteY18" fmla="*/ 594646 h 828675"/>
                <a:gd name="connsiteX19" fmla="*/ 4165378 w 6296025"/>
                <a:gd name="connsiteY19" fmla="*/ 612934 h 828675"/>
                <a:gd name="connsiteX20" fmla="*/ 3983451 w 6296025"/>
                <a:gd name="connsiteY20" fmla="*/ 633794 h 828675"/>
                <a:gd name="connsiteX21" fmla="*/ 3865340 w 6296025"/>
                <a:gd name="connsiteY21" fmla="*/ 644081 h 828675"/>
                <a:gd name="connsiteX22" fmla="*/ 3782854 w 6296025"/>
                <a:gd name="connsiteY22" fmla="*/ 653606 h 828675"/>
                <a:gd name="connsiteX23" fmla="*/ 3692461 w 6296025"/>
                <a:gd name="connsiteY23" fmla="*/ 662464 h 828675"/>
                <a:gd name="connsiteX24" fmla="*/ 3553111 w 6296025"/>
                <a:gd name="connsiteY24" fmla="*/ 676561 h 828675"/>
                <a:gd name="connsiteX25" fmla="*/ 3508629 w 6296025"/>
                <a:gd name="connsiteY25" fmla="*/ 680371 h 828675"/>
                <a:gd name="connsiteX26" fmla="*/ 3396520 w 6296025"/>
                <a:gd name="connsiteY26" fmla="*/ 689610 h 828675"/>
                <a:gd name="connsiteX27" fmla="*/ 3318129 w 6296025"/>
                <a:gd name="connsiteY27" fmla="*/ 695992 h 828675"/>
                <a:gd name="connsiteX28" fmla="*/ 3229261 w 6296025"/>
                <a:gd name="connsiteY28" fmla="*/ 704374 h 828675"/>
                <a:gd name="connsiteX29" fmla="*/ 3181636 w 6296025"/>
                <a:gd name="connsiteY29" fmla="*/ 708279 h 828675"/>
                <a:gd name="connsiteX30" fmla="*/ 3066383 w 6296025"/>
                <a:gd name="connsiteY30" fmla="*/ 717233 h 828675"/>
                <a:gd name="connsiteX31" fmla="*/ 3001709 w 6296025"/>
                <a:gd name="connsiteY31" fmla="*/ 721328 h 828675"/>
                <a:gd name="connsiteX32" fmla="*/ 2917317 w 6296025"/>
                <a:gd name="connsiteY32" fmla="*/ 727996 h 828675"/>
                <a:gd name="connsiteX33" fmla="*/ 2838926 w 6296025"/>
                <a:gd name="connsiteY33" fmla="*/ 733615 h 828675"/>
                <a:gd name="connsiteX34" fmla="*/ 2714340 w 6296025"/>
                <a:gd name="connsiteY34" fmla="*/ 742093 h 828675"/>
                <a:gd name="connsiteX35" fmla="*/ 2589562 w 6296025"/>
                <a:gd name="connsiteY35" fmla="*/ 749237 h 828675"/>
                <a:gd name="connsiteX36" fmla="*/ 2491264 w 6296025"/>
                <a:gd name="connsiteY36" fmla="*/ 756857 h 828675"/>
                <a:gd name="connsiteX37" fmla="*/ 2404967 w 6296025"/>
                <a:gd name="connsiteY37" fmla="*/ 761524 h 828675"/>
                <a:gd name="connsiteX38" fmla="*/ 2271046 w 6296025"/>
                <a:gd name="connsiteY38" fmla="*/ 769715 h 828675"/>
                <a:gd name="connsiteX39" fmla="*/ 2193989 w 6296025"/>
                <a:gd name="connsiteY39" fmla="*/ 773144 h 828675"/>
                <a:gd name="connsiteX40" fmla="*/ 2087499 w 6296025"/>
                <a:gd name="connsiteY40" fmla="*/ 777145 h 828675"/>
                <a:gd name="connsiteX41" fmla="*/ 1969008 w 6296025"/>
                <a:gd name="connsiteY41" fmla="*/ 785336 h 828675"/>
                <a:gd name="connsiteX42" fmla="*/ 1904238 w 6296025"/>
                <a:gd name="connsiteY42" fmla="*/ 788575 h 828675"/>
                <a:gd name="connsiteX43" fmla="*/ 1718977 w 6296025"/>
                <a:gd name="connsiteY43" fmla="*/ 795147 h 828675"/>
                <a:gd name="connsiteX44" fmla="*/ 1482852 w 6296025"/>
                <a:gd name="connsiteY44" fmla="*/ 804196 h 828675"/>
                <a:gd name="connsiteX45" fmla="*/ 1191101 w 6296025"/>
                <a:gd name="connsiteY45" fmla="*/ 814102 h 828675"/>
                <a:gd name="connsiteX46" fmla="*/ 775621 w 6296025"/>
                <a:gd name="connsiteY46" fmla="*/ 824103 h 828675"/>
                <a:gd name="connsiteX47" fmla="*/ 381571 w 6296025"/>
                <a:gd name="connsiteY47" fmla="*/ 829723 h 828675"/>
                <a:gd name="connsiteX48" fmla="*/ 16954 w 6296025"/>
                <a:gd name="connsiteY48" fmla="*/ 835152 h 828675"/>
                <a:gd name="connsiteX49" fmla="*/ 0 w 6296025"/>
                <a:gd name="connsiteY49" fmla="*/ 834485 h 828675"/>
                <a:gd name="connsiteX50" fmla="*/ 6763 w 6296025"/>
                <a:gd name="connsiteY50" fmla="*/ 829628 h 828675"/>
                <a:gd name="connsiteX51" fmla="*/ 22193 w 6296025"/>
                <a:gd name="connsiteY51" fmla="*/ 829247 h 828675"/>
                <a:gd name="connsiteX52" fmla="*/ 160972 w 6296025"/>
                <a:gd name="connsiteY52" fmla="*/ 826008 h 828675"/>
                <a:gd name="connsiteX53" fmla="*/ 313277 w 6296025"/>
                <a:gd name="connsiteY53" fmla="*/ 819912 h 828675"/>
                <a:gd name="connsiteX54" fmla="*/ 457867 w 6296025"/>
                <a:gd name="connsiteY54" fmla="*/ 813626 h 828675"/>
                <a:gd name="connsiteX55" fmla="*/ 568452 w 6296025"/>
                <a:gd name="connsiteY55" fmla="*/ 807530 h 828675"/>
                <a:gd name="connsiteX56" fmla="*/ 734378 w 6296025"/>
                <a:gd name="connsiteY56" fmla="*/ 798195 h 828675"/>
                <a:gd name="connsiteX57" fmla="*/ 848106 w 6296025"/>
                <a:gd name="connsiteY57" fmla="*/ 791909 h 828675"/>
                <a:gd name="connsiteX58" fmla="*/ 964502 w 6296025"/>
                <a:gd name="connsiteY58" fmla="*/ 783050 h 828675"/>
                <a:gd name="connsiteX59" fmla="*/ 1073468 w 6296025"/>
                <a:gd name="connsiteY59" fmla="*/ 776478 h 828675"/>
                <a:gd name="connsiteX60" fmla="*/ 1205294 w 6296025"/>
                <a:gd name="connsiteY60" fmla="*/ 767525 h 828675"/>
                <a:gd name="connsiteX61" fmla="*/ 1248251 w 6296025"/>
                <a:gd name="connsiteY61" fmla="*/ 764381 h 828675"/>
                <a:gd name="connsiteX62" fmla="*/ 1325213 w 6296025"/>
                <a:gd name="connsiteY62" fmla="*/ 760952 h 828675"/>
                <a:gd name="connsiteX63" fmla="*/ 1427702 w 6296025"/>
                <a:gd name="connsiteY63" fmla="*/ 752189 h 828675"/>
                <a:gd name="connsiteX64" fmla="*/ 1482947 w 6296025"/>
                <a:gd name="connsiteY64" fmla="*/ 748665 h 828675"/>
                <a:gd name="connsiteX65" fmla="*/ 1580864 w 6296025"/>
                <a:gd name="connsiteY65" fmla="*/ 740093 h 828675"/>
                <a:gd name="connsiteX66" fmla="*/ 1591628 w 6296025"/>
                <a:gd name="connsiteY66" fmla="*/ 739521 h 828675"/>
                <a:gd name="connsiteX67" fmla="*/ 1709547 w 6296025"/>
                <a:gd name="connsiteY67" fmla="*/ 730472 h 828675"/>
                <a:gd name="connsiteX68" fmla="*/ 1763268 w 6296025"/>
                <a:gd name="connsiteY68" fmla="*/ 727043 h 828675"/>
                <a:gd name="connsiteX69" fmla="*/ 1850327 w 6296025"/>
                <a:gd name="connsiteY69" fmla="*/ 718376 h 828675"/>
                <a:gd name="connsiteX70" fmla="*/ 1905572 w 6296025"/>
                <a:gd name="connsiteY70" fmla="*/ 714661 h 828675"/>
                <a:gd name="connsiteX71" fmla="*/ 2012632 w 6296025"/>
                <a:gd name="connsiteY71" fmla="*/ 705707 h 828675"/>
                <a:gd name="connsiteX72" fmla="*/ 2063210 w 6296025"/>
                <a:gd name="connsiteY72" fmla="*/ 702278 h 828675"/>
                <a:gd name="connsiteX73" fmla="*/ 2093500 w 6296025"/>
                <a:gd name="connsiteY73" fmla="*/ 697992 h 828675"/>
                <a:gd name="connsiteX74" fmla="*/ 2107216 w 6296025"/>
                <a:gd name="connsiteY74" fmla="*/ 696278 h 828675"/>
                <a:gd name="connsiteX75" fmla="*/ 2206561 w 6296025"/>
                <a:gd name="connsiteY75" fmla="*/ 687419 h 828675"/>
                <a:gd name="connsiteX76" fmla="*/ 2257140 w 6296025"/>
                <a:gd name="connsiteY76" fmla="*/ 683800 h 828675"/>
                <a:gd name="connsiteX77" fmla="*/ 2373154 w 6296025"/>
                <a:gd name="connsiteY77" fmla="*/ 671989 h 828675"/>
                <a:gd name="connsiteX78" fmla="*/ 2454307 w 6296025"/>
                <a:gd name="connsiteY78" fmla="*/ 665226 h 828675"/>
                <a:gd name="connsiteX79" fmla="*/ 2541365 w 6296025"/>
                <a:gd name="connsiteY79" fmla="*/ 656749 h 828675"/>
                <a:gd name="connsiteX80" fmla="*/ 2608612 w 6296025"/>
                <a:gd name="connsiteY80" fmla="*/ 649796 h 828675"/>
                <a:gd name="connsiteX81" fmla="*/ 2683002 w 6296025"/>
                <a:gd name="connsiteY81" fmla="*/ 641509 h 828675"/>
                <a:gd name="connsiteX82" fmla="*/ 2722721 w 6296025"/>
                <a:gd name="connsiteY82" fmla="*/ 637413 h 828675"/>
                <a:gd name="connsiteX83" fmla="*/ 2796159 w 6296025"/>
                <a:gd name="connsiteY83" fmla="*/ 630555 h 828675"/>
                <a:gd name="connsiteX84" fmla="*/ 2846451 w 6296025"/>
                <a:gd name="connsiteY84" fmla="*/ 624935 h 828675"/>
                <a:gd name="connsiteX85" fmla="*/ 2905887 w 6296025"/>
                <a:gd name="connsiteY85" fmla="*/ 617696 h 828675"/>
                <a:gd name="connsiteX86" fmla="*/ 2980563 w 6296025"/>
                <a:gd name="connsiteY86" fmla="*/ 609410 h 828675"/>
                <a:gd name="connsiteX87" fmla="*/ 3058287 w 6296025"/>
                <a:gd name="connsiteY87" fmla="*/ 600742 h 828675"/>
                <a:gd name="connsiteX88" fmla="*/ 3145155 w 6296025"/>
                <a:gd name="connsiteY88" fmla="*/ 590741 h 828675"/>
                <a:gd name="connsiteX89" fmla="*/ 3237929 w 6296025"/>
                <a:gd name="connsiteY89" fmla="*/ 579120 h 828675"/>
                <a:gd name="connsiteX90" fmla="*/ 3302032 w 6296025"/>
                <a:gd name="connsiteY90" fmla="*/ 572262 h 828675"/>
                <a:gd name="connsiteX91" fmla="*/ 3349085 w 6296025"/>
                <a:gd name="connsiteY91" fmla="*/ 565690 h 828675"/>
                <a:gd name="connsiteX92" fmla="*/ 3420618 w 6296025"/>
                <a:gd name="connsiteY92" fmla="*/ 556927 h 828675"/>
                <a:gd name="connsiteX93" fmla="*/ 3480054 w 6296025"/>
                <a:gd name="connsiteY93" fmla="*/ 549974 h 828675"/>
                <a:gd name="connsiteX94" fmla="*/ 3563588 w 6296025"/>
                <a:gd name="connsiteY94" fmla="*/ 538448 h 828675"/>
                <a:gd name="connsiteX95" fmla="*/ 3651790 w 6296025"/>
                <a:gd name="connsiteY95" fmla="*/ 526828 h 828675"/>
                <a:gd name="connsiteX96" fmla="*/ 3717417 w 6296025"/>
                <a:gd name="connsiteY96" fmla="*/ 519779 h 828675"/>
                <a:gd name="connsiteX97" fmla="*/ 3761137 w 6296025"/>
                <a:gd name="connsiteY97" fmla="*/ 513112 h 828675"/>
                <a:gd name="connsiteX98" fmla="*/ 3844671 w 6296025"/>
                <a:gd name="connsiteY98" fmla="*/ 501301 h 828675"/>
                <a:gd name="connsiteX99" fmla="*/ 3956971 w 6296025"/>
                <a:gd name="connsiteY99" fmla="*/ 484918 h 828675"/>
                <a:gd name="connsiteX100" fmla="*/ 4038981 w 6296025"/>
                <a:gd name="connsiteY100" fmla="*/ 473393 h 828675"/>
                <a:gd name="connsiteX101" fmla="*/ 4105466 w 6296025"/>
                <a:gd name="connsiteY101" fmla="*/ 462153 h 828675"/>
                <a:gd name="connsiteX102" fmla="*/ 4157091 w 6296025"/>
                <a:gd name="connsiteY102" fmla="*/ 454914 h 828675"/>
                <a:gd name="connsiteX103" fmla="*/ 4287489 w 6296025"/>
                <a:gd name="connsiteY103" fmla="*/ 434531 h 828675"/>
                <a:gd name="connsiteX104" fmla="*/ 4366546 w 6296025"/>
                <a:gd name="connsiteY104" fmla="*/ 423767 h 828675"/>
                <a:gd name="connsiteX105" fmla="*/ 4425410 w 6296025"/>
                <a:gd name="connsiteY105" fmla="*/ 413195 h 828675"/>
                <a:gd name="connsiteX106" fmla="*/ 4487418 w 6296025"/>
                <a:gd name="connsiteY106" fmla="*/ 402526 h 828675"/>
                <a:gd name="connsiteX107" fmla="*/ 4554284 w 6296025"/>
                <a:gd name="connsiteY107" fmla="*/ 392906 h 828675"/>
                <a:gd name="connsiteX108" fmla="*/ 4681252 w 6296025"/>
                <a:gd name="connsiteY108" fmla="*/ 371285 h 828675"/>
                <a:gd name="connsiteX109" fmla="*/ 4774502 w 6296025"/>
                <a:gd name="connsiteY109" fmla="*/ 353568 h 828675"/>
                <a:gd name="connsiteX110" fmla="*/ 4946619 w 6296025"/>
                <a:gd name="connsiteY110" fmla="*/ 322231 h 828675"/>
                <a:gd name="connsiteX111" fmla="*/ 5108068 w 6296025"/>
                <a:gd name="connsiteY111" fmla="*/ 291846 h 828675"/>
                <a:gd name="connsiteX112" fmla="*/ 5273707 w 6296025"/>
                <a:gd name="connsiteY112" fmla="*/ 260033 h 828675"/>
                <a:gd name="connsiteX113" fmla="*/ 5335143 w 6296025"/>
                <a:gd name="connsiteY113" fmla="*/ 246221 h 828675"/>
                <a:gd name="connsiteX114" fmla="*/ 5405914 w 6296025"/>
                <a:gd name="connsiteY114" fmla="*/ 232029 h 828675"/>
                <a:gd name="connsiteX115" fmla="*/ 5490877 w 6296025"/>
                <a:gd name="connsiteY115" fmla="*/ 212884 h 828675"/>
                <a:gd name="connsiteX116" fmla="*/ 5628608 w 6296025"/>
                <a:gd name="connsiteY116" fmla="*/ 182499 h 828675"/>
                <a:gd name="connsiteX117" fmla="*/ 5699760 w 6296025"/>
                <a:gd name="connsiteY117" fmla="*/ 164687 h 828675"/>
                <a:gd name="connsiteX118" fmla="*/ 5817585 w 6296025"/>
                <a:gd name="connsiteY118" fmla="*/ 136112 h 828675"/>
                <a:gd name="connsiteX119" fmla="*/ 5891880 w 6296025"/>
                <a:gd name="connsiteY119" fmla="*/ 116300 h 828675"/>
                <a:gd name="connsiteX120" fmla="*/ 5942743 w 6296025"/>
                <a:gd name="connsiteY120" fmla="*/ 104299 h 828675"/>
                <a:gd name="connsiteX121" fmla="*/ 6007513 w 6296025"/>
                <a:gd name="connsiteY121" fmla="*/ 86106 h 828675"/>
                <a:gd name="connsiteX122" fmla="*/ 6122480 w 6296025"/>
                <a:gd name="connsiteY122" fmla="*/ 53721 h 828675"/>
                <a:gd name="connsiteX123" fmla="*/ 6245924 w 6296025"/>
                <a:gd name="connsiteY123" fmla="*/ 16764 h 828675"/>
                <a:gd name="connsiteX124" fmla="*/ 6302693 w 6296025"/>
                <a:gd name="connsiteY124" fmla="*/ 0 h 828675"/>
                <a:gd name="connsiteX125" fmla="*/ 6302693 w 6296025"/>
                <a:gd name="connsiteY125" fmla="*/ 26641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6296025" h="828675">
                  <a:moveTo>
                    <a:pt x="6302693" y="266414"/>
                  </a:moveTo>
                  <a:cubicBezTo>
                    <a:pt x="6269355" y="273653"/>
                    <a:pt x="6236018" y="281083"/>
                    <a:pt x="6202680" y="288227"/>
                  </a:cubicBezTo>
                  <a:cubicBezTo>
                    <a:pt x="6137720" y="302324"/>
                    <a:pt x="6072759" y="316516"/>
                    <a:pt x="6007703" y="330232"/>
                  </a:cubicBezTo>
                  <a:cubicBezTo>
                    <a:pt x="5962079" y="339852"/>
                    <a:pt x="5916454" y="349187"/>
                    <a:pt x="5870639" y="358045"/>
                  </a:cubicBezTo>
                  <a:cubicBezTo>
                    <a:pt x="5823490" y="367189"/>
                    <a:pt x="5776151" y="375761"/>
                    <a:pt x="5728907" y="384429"/>
                  </a:cubicBezTo>
                  <a:cubicBezTo>
                    <a:pt x="5678615" y="393668"/>
                    <a:pt x="5628228" y="402717"/>
                    <a:pt x="5577840" y="411766"/>
                  </a:cubicBezTo>
                  <a:cubicBezTo>
                    <a:pt x="5533168" y="419767"/>
                    <a:pt x="5488496" y="427958"/>
                    <a:pt x="5443633" y="435578"/>
                  </a:cubicBezTo>
                  <a:cubicBezTo>
                    <a:pt x="5391150" y="444437"/>
                    <a:pt x="5338477" y="452628"/>
                    <a:pt x="5285899" y="461391"/>
                  </a:cubicBezTo>
                  <a:cubicBezTo>
                    <a:pt x="5263230" y="465106"/>
                    <a:pt x="5240655" y="469773"/>
                    <a:pt x="5217986" y="473393"/>
                  </a:cubicBezTo>
                  <a:cubicBezTo>
                    <a:pt x="5183601" y="478822"/>
                    <a:pt x="5149120" y="483489"/>
                    <a:pt x="5114735" y="488728"/>
                  </a:cubicBezTo>
                  <a:cubicBezTo>
                    <a:pt x="5084921" y="493300"/>
                    <a:pt x="5055203" y="498634"/>
                    <a:pt x="5025295" y="503015"/>
                  </a:cubicBezTo>
                  <a:cubicBezTo>
                    <a:pt x="4997863" y="507016"/>
                    <a:pt x="4970336" y="510064"/>
                    <a:pt x="4942904" y="513969"/>
                  </a:cubicBezTo>
                  <a:cubicBezTo>
                    <a:pt x="4922235" y="516922"/>
                    <a:pt x="4901565" y="520541"/>
                    <a:pt x="4880896" y="523589"/>
                  </a:cubicBezTo>
                  <a:cubicBezTo>
                    <a:pt x="4852988" y="527590"/>
                    <a:pt x="4825080" y="531209"/>
                    <a:pt x="4797171" y="535210"/>
                  </a:cubicBezTo>
                  <a:cubicBezTo>
                    <a:pt x="4771358" y="538925"/>
                    <a:pt x="4745641" y="543020"/>
                    <a:pt x="4719733" y="546545"/>
                  </a:cubicBezTo>
                  <a:cubicBezTo>
                    <a:pt x="4692777" y="550259"/>
                    <a:pt x="4665821" y="553307"/>
                    <a:pt x="4638866" y="556736"/>
                  </a:cubicBezTo>
                  <a:cubicBezTo>
                    <a:pt x="4599718" y="561785"/>
                    <a:pt x="4560665" y="567214"/>
                    <a:pt x="4521518" y="572167"/>
                  </a:cubicBezTo>
                  <a:cubicBezTo>
                    <a:pt x="4493514" y="575691"/>
                    <a:pt x="4465511" y="578930"/>
                    <a:pt x="4437412" y="581978"/>
                  </a:cubicBezTo>
                  <a:cubicBezTo>
                    <a:pt x="4397598" y="586264"/>
                    <a:pt x="4357783" y="590074"/>
                    <a:pt x="4318064" y="594646"/>
                  </a:cubicBezTo>
                  <a:cubicBezTo>
                    <a:pt x="4267105" y="600456"/>
                    <a:pt x="4216242" y="606933"/>
                    <a:pt x="4165378" y="612934"/>
                  </a:cubicBezTo>
                  <a:cubicBezTo>
                    <a:pt x="4104799" y="620078"/>
                    <a:pt x="4044125" y="627412"/>
                    <a:pt x="3983451" y="633794"/>
                  </a:cubicBezTo>
                  <a:cubicBezTo>
                    <a:pt x="3944112" y="637985"/>
                    <a:pt x="3904679" y="640271"/>
                    <a:pt x="3865340" y="644081"/>
                  </a:cubicBezTo>
                  <a:cubicBezTo>
                    <a:pt x="3837813" y="646748"/>
                    <a:pt x="3810381" y="650653"/>
                    <a:pt x="3782854" y="653606"/>
                  </a:cubicBezTo>
                  <a:cubicBezTo>
                    <a:pt x="3752755" y="656844"/>
                    <a:pt x="3722561" y="659511"/>
                    <a:pt x="3692461" y="662464"/>
                  </a:cubicBezTo>
                  <a:cubicBezTo>
                    <a:pt x="3645980" y="667131"/>
                    <a:pt x="3599593" y="671894"/>
                    <a:pt x="3553111" y="676561"/>
                  </a:cubicBezTo>
                  <a:cubicBezTo>
                    <a:pt x="3538252" y="677990"/>
                    <a:pt x="3523488" y="679228"/>
                    <a:pt x="3508629" y="680371"/>
                  </a:cubicBezTo>
                  <a:cubicBezTo>
                    <a:pt x="3471291" y="683419"/>
                    <a:pt x="3433953" y="686562"/>
                    <a:pt x="3396520" y="689610"/>
                  </a:cubicBezTo>
                  <a:cubicBezTo>
                    <a:pt x="3370421" y="691706"/>
                    <a:pt x="3344227" y="693611"/>
                    <a:pt x="3318129" y="695992"/>
                  </a:cubicBezTo>
                  <a:cubicBezTo>
                    <a:pt x="3288506" y="698659"/>
                    <a:pt x="3258884" y="701707"/>
                    <a:pt x="3229261" y="704374"/>
                  </a:cubicBezTo>
                  <a:cubicBezTo>
                    <a:pt x="3213354" y="705803"/>
                    <a:pt x="3197447" y="707041"/>
                    <a:pt x="3181636" y="708279"/>
                  </a:cubicBezTo>
                  <a:cubicBezTo>
                    <a:pt x="3143250" y="711327"/>
                    <a:pt x="3104769" y="714375"/>
                    <a:pt x="3066383" y="717233"/>
                  </a:cubicBezTo>
                  <a:cubicBezTo>
                    <a:pt x="3044857" y="718852"/>
                    <a:pt x="3023235" y="719709"/>
                    <a:pt x="3001709" y="721328"/>
                  </a:cubicBezTo>
                  <a:cubicBezTo>
                    <a:pt x="2973515" y="723424"/>
                    <a:pt x="2945416" y="725900"/>
                    <a:pt x="2917317" y="727996"/>
                  </a:cubicBezTo>
                  <a:cubicBezTo>
                    <a:pt x="2891218" y="729996"/>
                    <a:pt x="2865025" y="731806"/>
                    <a:pt x="2838926" y="733615"/>
                  </a:cubicBezTo>
                  <a:cubicBezTo>
                    <a:pt x="2797397" y="736473"/>
                    <a:pt x="2755869" y="739521"/>
                    <a:pt x="2714340" y="742093"/>
                  </a:cubicBezTo>
                  <a:cubicBezTo>
                    <a:pt x="2672715" y="744665"/>
                    <a:pt x="2631091" y="746474"/>
                    <a:pt x="2589562" y="749237"/>
                  </a:cubicBezTo>
                  <a:cubicBezTo>
                    <a:pt x="2556796" y="751332"/>
                    <a:pt x="2524125" y="754666"/>
                    <a:pt x="2491264" y="756857"/>
                  </a:cubicBezTo>
                  <a:cubicBezTo>
                    <a:pt x="2462499" y="758762"/>
                    <a:pt x="2433733" y="759809"/>
                    <a:pt x="2404967" y="761524"/>
                  </a:cubicBezTo>
                  <a:cubicBezTo>
                    <a:pt x="2360295" y="764191"/>
                    <a:pt x="2315623" y="767144"/>
                    <a:pt x="2271046" y="769715"/>
                  </a:cubicBezTo>
                  <a:cubicBezTo>
                    <a:pt x="2245328" y="771144"/>
                    <a:pt x="2219611" y="772192"/>
                    <a:pt x="2193989" y="773144"/>
                  </a:cubicBezTo>
                  <a:cubicBezTo>
                    <a:pt x="2158460" y="774573"/>
                    <a:pt x="2122932" y="775240"/>
                    <a:pt x="2087499" y="777145"/>
                  </a:cubicBezTo>
                  <a:cubicBezTo>
                    <a:pt x="2047970" y="779336"/>
                    <a:pt x="2008537" y="782765"/>
                    <a:pt x="1969008" y="785336"/>
                  </a:cubicBezTo>
                  <a:cubicBezTo>
                    <a:pt x="1947482" y="786765"/>
                    <a:pt x="1925860" y="787813"/>
                    <a:pt x="1904238" y="788575"/>
                  </a:cubicBezTo>
                  <a:cubicBezTo>
                    <a:pt x="1842516" y="790861"/>
                    <a:pt x="1780794" y="792861"/>
                    <a:pt x="1718977" y="795147"/>
                  </a:cubicBezTo>
                  <a:cubicBezTo>
                    <a:pt x="1640300" y="798100"/>
                    <a:pt x="1561529" y="801338"/>
                    <a:pt x="1482852" y="804196"/>
                  </a:cubicBezTo>
                  <a:cubicBezTo>
                    <a:pt x="1385602" y="807720"/>
                    <a:pt x="1288352" y="811340"/>
                    <a:pt x="1191101" y="814102"/>
                  </a:cubicBezTo>
                  <a:cubicBezTo>
                    <a:pt x="1052608" y="817912"/>
                    <a:pt x="914114" y="821436"/>
                    <a:pt x="775621" y="824103"/>
                  </a:cubicBezTo>
                  <a:cubicBezTo>
                    <a:pt x="644271" y="826580"/>
                    <a:pt x="512921" y="827818"/>
                    <a:pt x="381571" y="829723"/>
                  </a:cubicBezTo>
                  <a:cubicBezTo>
                    <a:pt x="260032" y="831437"/>
                    <a:pt x="138494" y="833342"/>
                    <a:pt x="16954" y="835152"/>
                  </a:cubicBezTo>
                  <a:cubicBezTo>
                    <a:pt x="11335" y="835247"/>
                    <a:pt x="5620" y="834676"/>
                    <a:pt x="0" y="834485"/>
                  </a:cubicBezTo>
                  <a:cubicBezTo>
                    <a:pt x="2286" y="832771"/>
                    <a:pt x="4286" y="830009"/>
                    <a:pt x="6763" y="829628"/>
                  </a:cubicBezTo>
                  <a:cubicBezTo>
                    <a:pt x="11811" y="828865"/>
                    <a:pt x="17050" y="829342"/>
                    <a:pt x="22193" y="829247"/>
                  </a:cubicBezTo>
                  <a:cubicBezTo>
                    <a:pt x="68485" y="828199"/>
                    <a:pt x="114776" y="827437"/>
                    <a:pt x="160972" y="826008"/>
                  </a:cubicBezTo>
                  <a:cubicBezTo>
                    <a:pt x="211741" y="824389"/>
                    <a:pt x="262509" y="822008"/>
                    <a:pt x="313277" y="819912"/>
                  </a:cubicBezTo>
                  <a:cubicBezTo>
                    <a:pt x="361474" y="817912"/>
                    <a:pt x="409670" y="816007"/>
                    <a:pt x="457867" y="813626"/>
                  </a:cubicBezTo>
                  <a:cubicBezTo>
                    <a:pt x="494729" y="811816"/>
                    <a:pt x="531590" y="809625"/>
                    <a:pt x="568452" y="807530"/>
                  </a:cubicBezTo>
                  <a:cubicBezTo>
                    <a:pt x="623792" y="804386"/>
                    <a:pt x="679037" y="801243"/>
                    <a:pt x="734378" y="798195"/>
                  </a:cubicBezTo>
                  <a:cubicBezTo>
                    <a:pt x="772287" y="796100"/>
                    <a:pt x="810197" y="794480"/>
                    <a:pt x="848106" y="791909"/>
                  </a:cubicBezTo>
                  <a:cubicBezTo>
                    <a:pt x="886968" y="789337"/>
                    <a:pt x="925735" y="785717"/>
                    <a:pt x="964502" y="783050"/>
                  </a:cubicBezTo>
                  <a:cubicBezTo>
                    <a:pt x="1000792" y="780574"/>
                    <a:pt x="1037177" y="778859"/>
                    <a:pt x="1073468" y="776478"/>
                  </a:cubicBezTo>
                  <a:cubicBezTo>
                    <a:pt x="1117473" y="773621"/>
                    <a:pt x="1161383" y="770573"/>
                    <a:pt x="1205294" y="767525"/>
                  </a:cubicBezTo>
                  <a:cubicBezTo>
                    <a:pt x="1219581" y="766572"/>
                    <a:pt x="1233869" y="765143"/>
                    <a:pt x="1248251" y="764381"/>
                  </a:cubicBezTo>
                  <a:cubicBezTo>
                    <a:pt x="1273873" y="763048"/>
                    <a:pt x="1299591" y="762762"/>
                    <a:pt x="1325213" y="760952"/>
                  </a:cubicBezTo>
                  <a:cubicBezTo>
                    <a:pt x="1359408" y="758571"/>
                    <a:pt x="1393507" y="754952"/>
                    <a:pt x="1427702" y="752189"/>
                  </a:cubicBezTo>
                  <a:cubicBezTo>
                    <a:pt x="1446086" y="750665"/>
                    <a:pt x="1464564" y="750189"/>
                    <a:pt x="1482947" y="748665"/>
                  </a:cubicBezTo>
                  <a:cubicBezTo>
                    <a:pt x="1515618" y="745998"/>
                    <a:pt x="1548194" y="742950"/>
                    <a:pt x="1580864" y="740093"/>
                  </a:cubicBezTo>
                  <a:cubicBezTo>
                    <a:pt x="1584484" y="739807"/>
                    <a:pt x="1588103" y="739807"/>
                    <a:pt x="1591628" y="739521"/>
                  </a:cubicBezTo>
                  <a:cubicBezTo>
                    <a:pt x="1630966" y="736473"/>
                    <a:pt x="1670209" y="733425"/>
                    <a:pt x="1709547" y="730472"/>
                  </a:cubicBezTo>
                  <a:cubicBezTo>
                    <a:pt x="1727454" y="729139"/>
                    <a:pt x="1745361" y="728663"/>
                    <a:pt x="1763268" y="727043"/>
                  </a:cubicBezTo>
                  <a:cubicBezTo>
                    <a:pt x="1792319" y="724472"/>
                    <a:pt x="1821276" y="721043"/>
                    <a:pt x="1850327" y="718376"/>
                  </a:cubicBezTo>
                  <a:cubicBezTo>
                    <a:pt x="1868710" y="716756"/>
                    <a:pt x="1887188" y="716185"/>
                    <a:pt x="1905572" y="714661"/>
                  </a:cubicBezTo>
                  <a:cubicBezTo>
                    <a:pt x="1941290" y="711803"/>
                    <a:pt x="1977009" y="708565"/>
                    <a:pt x="2012632" y="705707"/>
                  </a:cubicBezTo>
                  <a:cubicBezTo>
                    <a:pt x="2029492" y="704374"/>
                    <a:pt x="2046446" y="703707"/>
                    <a:pt x="2063210" y="702278"/>
                  </a:cubicBezTo>
                  <a:cubicBezTo>
                    <a:pt x="2073307" y="701421"/>
                    <a:pt x="2083403" y="699421"/>
                    <a:pt x="2093500" y="697992"/>
                  </a:cubicBezTo>
                  <a:cubicBezTo>
                    <a:pt x="2098072" y="697325"/>
                    <a:pt x="2102644" y="696659"/>
                    <a:pt x="2107216" y="696278"/>
                  </a:cubicBezTo>
                  <a:cubicBezTo>
                    <a:pt x="2140363" y="693230"/>
                    <a:pt x="2173415" y="690182"/>
                    <a:pt x="2206561" y="687419"/>
                  </a:cubicBezTo>
                  <a:cubicBezTo>
                    <a:pt x="2223421" y="685990"/>
                    <a:pt x="2240376" y="685419"/>
                    <a:pt x="2257140" y="683800"/>
                  </a:cubicBezTo>
                  <a:cubicBezTo>
                    <a:pt x="2295811" y="680085"/>
                    <a:pt x="2334483" y="675704"/>
                    <a:pt x="2373154" y="671989"/>
                  </a:cubicBezTo>
                  <a:cubicBezTo>
                    <a:pt x="2400205" y="669417"/>
                    <a:pt x="2427256" y="667703"/>
                    <a:pt x="2454307" y="665226"/>
                  </a:cubicBezTo>
                  <a:cubicBezTo>
                    <a:pt x="2483358" y="662559"/>
                    <a:pt x="2512314" y="659606"/>
                    <a:pt x="2541365" y="656749"/>
                  </a:cubicBezTo>
                  <a:cubicBezTo>
                    <a:pt x="2563749" y="654558"/>
                    <a:pt x="2586228" y="652272"/>
                    <a:pt x="2608612" y="649796"/>
                  </a:cubicBezTo>
                  <a:cubicBezTo>
                    <a:pt x="2633377" y="647129"/>
                    <a:pt x="2658237" y="644271"/>
                    <a:pt x="2683002" y="641509"/>
                  </a:cubicBezTo>
                  <a:cubicBezTo>
                    <a:pt x="2696242" y="640080"/>
                    <a:pt x="2709482" y="638651"/>
                    <a:pt x="2722721" y="637413"/>
                  </a:cubicBezTo>
                  <a:cubicBezTo>
                    <a:pt x="2747200" y="635127"/>
                    <a:pt x="2771680" y="633032"/>
                    <a:pt x="2796159" y="630555"/>
                  </a:cubicBezTo>
                  <a:cubicBezTo>
                    <a:pt x="2812923" y="628936"/>
                    <a:pt x="2829687" y="626936"/>
                    <a:pt x="2846451" y="624935"/>
                  </a:cubicBezTo>
                  <a:cubicBezTo>
                    <a:pt x="2866263" y="622649"/>
                    <a:pt x="2886075" y="619982"/>
                    <a:pt x="2905887" y="617696"/>
                  </a:cubicBezTo>
                  <a:cubicBezTo>
                    <a:pt x="2930747" y="614839"/>
                    <a:pt x="2955703" y="612172"/>
                    <a:pt x="2980563" y="609410"/>
                  </a:cubicBezTo>
                  <a:cubicBezTo>
                    <a:pt x="3006471" y="606552"/>
                    <a:pt x="3032379" y="603599"/>
                    <a:pt x="3058287" y="600742"/>
                  </a:cubicBezTo>
                  <a:cubicBezTo>
                    <a:pt x="3087243" y="597503"/>
                    <a:pt x="3116199" y="594265"/>
                    <a:pt x="3145155" y="590741"/>
                  </a:cubicBezTo>
                  <a:cubicBezTo>
                    <a:pt x="3176111" y="587026"/>
                    <a:pt x="3206972" y="582835"/>
                    <a:pt x="3237929" y="579120"/>
                  </a:cubicBezTo>
                  <a:cubicBezTo>
                    <a:pt x="3259265" y="576548"/>
                    <a:pt x="3280696" y="574834"/>
                    <a:pt x="3302032" y="572262"/>
                  </a:cubicBezTo>
                  <a:cubicBezTo>
                    <a:pt x="3317748" y="570357"/>
                    <a:pt x="3333369" y="567690"/>
                    <a:pt x="3349085" y="565690"/>
                  </a:cubicBezTo>
                  <a:cubicBezTo>
                    <a:pt x="3372898" y="562642"/>
                    <a:pt x="3396806" y="559784"/>
                    <a:pt x="3420618" y="556927"/>
                  </a:cubicBezTo>
                  <a:cubicBezTo>
                    <a:pt x="3440430" y="554546"/>
                    <a:pt x="3460242" y="552545"/>
                    <a:pt x="3480054" y="549974"/>
                  </a:cubicBezTo>
                  <a:cubicBezTo>
                    <a:pt x="3507867" y="546354"/>
                    <a:pt x="3535680" y="542163"/>
                    <a:pt x="3563588" y="538448"/>
                  </a:cubicBezTo>
                  <a:cubicBezTo>
                    <a:pt x="3592926" y="534448"/>
                    <a:pt x="3622358" y="530447"/>
                    <a:pt x="3651790" y="526828"/>
                  </a:cubicBezTo>
                  <a:cubicBezTo>
                    <a:pt x="3673602" y="524161"/>
                    <a:pt x="3695605" y="522446"/>
                    <a:pt x="3717417" y="519779"/>
                  </a:cubicBezTo>
                  <a:cubicBezTo>
                    <a:pt x="3732086" y="517970"/>
                    <a:pt x="3746564" y="515207"/>
                    <a:pt x="3761137" y="513112"/>
                  </a:cubicBezTo>
                  <a:cubicBezTo>
                    <a:pt x="3788950" y="509111"/>
                    <a:pt x="3816858" y="505301"/>
                    <a:pt x="3844671" y="501301"/>
                  </a:cubicBezTo>
                  <a:cubicBezTo>
                    <a:pt x="3882104" y="495872"/>
                    <a:pt x="3919538" y="490252"/>
                    <a:pt x="3956971" y="484918"/>
                  </a:cubicBezTo>
                  <a:cubicBezTo>
                    <a:pt x="3984308" y="481013"/>
                    <a:pt x="4011740" y="477584"/>
                    <a:pt x="4038981" y="473393"/>
                  </a:cubicBezTo>
                  <a:cubicBezTo>
                    <a:pt x="4061174" y="470059"/>
                    <a:pt x="4083272" y="465677"/>
                    <a:pt x="4105466" y="462153"/>
                  </a:cubicBezTo>
                  <a:cubicBezTo>
                    <a:pt x="4122611" y="459391"/>
                    <a:pt x="4139946" y="457581"/>
                    <a:pt x="4157091" y="454914"/>
                  </a:cubicBezTo>
                  <a:cubicBezTo>
                    <a:pt x="4200525" y="448247"/>
                    <a:pt x="4243959" y="441103"/>
                    <a:pt x="4287489" y="434531"/>
                  </a:cubicBezTo>
                  <a:cubicBezTo>
                    <a:pt x="4313778" y="430530"/>
                    <a:pt x="4340257" y="427768"/>
                    <a:pt x="4366546" y="423767"/>
                  </a:cubicBezTo>
                  <a:cubicBezTo>
                    <a:pt x="4386263" y="420815"/>
                    <a:pt x="4405789" y="416624"/>
                    <a:pt x="4425410" y="413195"/>
                  </a:cubicBezTo>
                  <a:cubicBezTo>
                    <a:pt x="4446080" y="409575"/>
                    <a:pt x="4466654" y="405765"/>
                    <a:pt x="4487418" y="402526"/>
                  </a:cubicBezTo>
                  <a:cubicBezTo>
                    <a:pt x="4509612" y="399098"/>
                    <a:pt x="4531995" y="396526"/>
                    <a:pt x="4554284" y="392906"/>
                  </a:cubicBezTo>
                  <a:cubicBezTo>
                    <a:pt x="4596670" y="385953"/>
                    <a:pt x="4639056" y="378809"/>
                    <a:pt x="4681252" y="371285"/>
                  </a:cubicBezTo>
                  <a:cubicBezTo>
                    <a:pt x="4712399" y="365760"/>
                    <a:pt x="4743355" y="359283"/>
                    <a:pt x="4774502" y="353568"/>
                  </a:cubicBezTo>
                  <a:cubicBezTo>
                    <a:pt x="4831843" y="342995"/>
                    <a:pt x="4889278" y="332804"/>
                    <a:pt x="4946619" y="322231"/>
                  </a:cubicBezTo>
                  <a:cubicBezTo>
                    <a:pt x="5000435" y="312230"/>
                    <a:pt x="5054251" y="302038"/>
                    <a:pt x="5108068" y="291846"/>
                  </a:cubicBezTo>
                  <a:cubicBezTo>
                    <a:pt x="5163312" y="281369"/>
                    <a:pt x="5218557" y="270891"/>
                    <a:pt x="5273707" y="260033"/>
                  </a:cubicBezTo>
                  <a:cubicBezTo>
                    <a:pt x="5294281" y="255937"/>
                    <a:pt x="5314569" y="250508"/>
                    <a:pt x="5335143" y="246221"/>
                  </a:cubicBezTo>
                  <a:cubicBezTo>
                    <a:pt x="5358670" y="241268"/>
                    <a:pt x="5382387" y="237173"/>
                    <a:pt x="5405914" y="232029"/>
                  </a:cubicBezTo>
                  <a:cubicBezTo>
                    <a:pt x="5434299" y="225933"/>
                    <a:pt x="5462492" y="219170"/>
                    <a:pt x="5490877" y="212884"/>
                  </a:cubicBezTo>
                  <a:cubicBezTo>
                    <a:pt x="5536787" y="202692"/>
                    <a:pt x="5582793" y="192977"/>
                    <a:pt x="5628608" y="182499"/>
                  </a:cubicBezTo>
                  <a:cubicBezTo>
                    <a:pt x="5652421" y="177070"/>
                    <a:pt x="5676043" y="170498"/>
                    <a:pt x="5699760" y="164687"/>
                  </a:cubicBezTo>
                  <a:cubicBezTo>
                    <a:pt x="5739003" y="155067"/>
                    <a:pt x="5778436" y="145923"/>
                    <a:pt x="5817585" y="136112"/>
                  </a:cubicBezTo>
                  <a:cubicBezTo>
                    <a:pt x="5842445" y="129921"/>
                    <a:pt x="5867115" y="122682"/>
                    <a:pt x="5891880" y="116300"/>
                  </a:cubicBezTo>
                  <a:cubicBezTo>
                    <a:pt x="5908739" y="111919"/>
                    <a:pt x="5925884" y="108680"/>
                    <a:pt x="5942743" y="104299"/>
                  </a:cubicBezTo>
                  <a:cubicBezTo>
                    <a:pt x="5964460" y="98584"/>
                    <a:pt x="5985891" y="92107"/>
                    <a:pt x="6007513" y="86106"/>
                  </a:cubicBezTo>
                  <a:cubicBezTo>
                    <a:pt x="6045803" y="75343"/>
                    <a:pt x="6084285" y="64865"/>
                    <a:pt x="6122480" y="53721"/>
                  </a:cubicBezTo>
                  <a:cubicBezTo>
                    <a:pt x="6163723" y="41720"/>
                    <a:pt x="6204776" y="29051"/>
                    <a:pt x="6245924" y="16764"/>
                  </a:cubicBezTo>
                  <a:cubicBezTo>
                    <a:pt x="6263926" y="11430"/>
                    <a:pt x="6281928" y="6096"/>
                    <a:pt x="6302693" y="0"/>
                  </a:cubicBezTo>
                  <a:cubicBezTo>
                    <a:pt x="6302693" y="89726"/>
                    <a:pt x="6302693" y="178118"/>
                    <a:pt x="6302693" y="266414"/>
                  </a:cubicBezTo>
                  <a:close/>
                </a:path>
              </a:pathLst>
            </a:custGeom>
            <a:solidFill>
              <a:srgbClr val="DCDDD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54586D5D-13E8-459D-87E7-7587D3049EB1}"/>
                </a:ext>
              </a:extLst>
            </p:cNvPr>
            <p:cNvSpPr/>
            <p:nvPr userDrawn="1"/>
          </p:nvSpPr>
          <p:spPr>
            <a:xfrm>
              <a:off x="-122" y="5830372"/>
              <a:ext cx="12179759" cy="746699"/>
            </a:xfrm>
            <a:custGeom>
              <a:avLst/>
              <a:gdLst>
                <a:gd name="connsiteX0" fmla="*/ 9484709 w 9477375"/>
                <a:gd name="connsiteY0" fmla="*/ 0 h 581025"/>
                <a:gd name="connsiteX1" fmla="*/ 9484614 w 9477375"/>
                <a:gd name="connsiteY1" fmla="*/ 70580 h 581025"/>
                <a:gd name="connsiteX2" fmla="*/ 9382125 w 9477375"/>
                <a:gd name="connsiteY2" fmla="*/ 92012 h 581025"/>
                <a:gd name="connsiteX3" fmla="*/ 9254109 w 9477375"/>
                <a:gd name="connsiteY3" fmla="*/ 117919 h 581025"/>
                <a:gd name="connsiteX4" fmla="*/ 9113710 w 9477375"/>
                <a:gd name="connsiteY4" fmla="*/ 145161 h 581025"/>
                <a:gd name="connsiteX5" fmla="*/ 8991409 w 9477375"/>
                <a:gd name="connsiteY5" fmla="*/ 168116 h 581025"/>
                <a:gd name="connsiteX6" fmla="*/ 8836819 w 9477375"/>
                <a:gd name="connsiteY6" fmla="*/ 194691 h 581025"/>
                <a:gd name="connsiteX7" fmla="*/ 8674608 w 9477375"/>
                <a:gd name="connsiteY7" fmla="*/ 221837 h 581025"/>
                <a:gd name="connsiteX8" fmla="*/ 8510492 w 9477375"/>
                <a:gd name="connsiteY8" fmla="*/ 247460 h 581025"/>
                <a:gd name="connsiteX9" fmla="*/ 8382858 w 9477375"/>
                <a:gd name="connsiteY9" fmla="*/ 267748 h 581025"/>
                <a:gd name="connsiteX10" fmla="*/ 8323231 w 9477375"/>
                <a:gd name="connsiteY10" fmla="*/ 275082 h 581025"/>
                <a:gd name="connsiteX11" fmla="*/ 8238173 w 9477375"/>
                <a:gd name="connsiteY11" fmla="*/ 288036 h 581025"/>
                <a:gd name="connsiteX12" fmla="*/ 8180261 w 9477375"/>
                <a:gd name="connsiteY12" fmla="*/ 295942 h 581025"/>
                <a:gd name="connsiteX13" fmla="*/ 8081106 w 9477375"/>
                <a:gd name="connsiteY13" fmla="*/ 309182 h 581025"/>
                <a:gd name="connsiteX14" fmla="*/ 7962043 w 9477375"/>
                <a:gd name="connsiteY14" fmla="*/ 324041 h 581025"/>
                <a:gd name="connsiteX15" fmla="*/ 7853744 w 9477375"/>
                <a:gd name="connsiteY15" fmla="*/ 337947 h 581025"/>
                <a:gd name="connsiteX16" fmla="*/ 7763637 w 9477375"/>
                <a:gd name="connsiteY16" fmla="*/ 348710 h 581025"/>
                <a:gd name="connsiteX17" fmla="*/ 7673435 w 9477375"/>
                <a:gd name="connsiteY17" fmla="*/ 359569 h 581025"/>
                <a:gd name="connsiteX18" fmla="*/ 7575519 w 9477375"/>
                <a:gd name="connsiteY18" fmla="*/ 370427 h 581025"/>
                <a:gd name="connsiteX19" fmla="*/ 7474744 w 9477375"/>
                <a:gd name="connsiteY19" fmla="*/ 382429 h 581025"/>
                <a:gd name="connsiteX20" fmla="*/ 7404164 w 9477375"/>
                <a:gd name="connsiteY20" fmla="*/ 388906 h 581025"/>
                <a:gd name="connsiteX21" fmla="*/ 7278434 w 9477375"/>
                <a:gd name="connsiteY21" fmla="*/ 401003 h 581025"/>
                <a:gd name="connsiteX22" fmla="*/ 7145179 w 9477375"/>
                <a:gd name="connsiteY22" fmla="*/ 414338 h 581025"/>
                <a:gd name="connsiteX23" fmla="*/ 6994874 w 9477375"/>
                <a:gd name="connsiteY23" fmla="*/ 428816 h 581025"/>
                <a:gd name="connsiteX24" fmla="*/ 6878384 w 9477375"/>
                <a:gd name="connsiteY24" fmla="*/ 439103 h 581025"/>
                <a:gd name="connsiteX25" fmla="*/ 6703314 w 9477375"/>
                <a:gd name="connsiteY25" fmla="*/ 453961 h 581025"/>
                <a:gd name="connsiteX26" fmla="*/ 6577394 w 9477375"/>
                <a:gd name="connsiteY26" fmla="*/ 463868 h 581025"/>
                <a:gd name="connsiteX27" fmla="*/ 6431376 w 9477375"/>
                <a:gd name="connsiteY27" fmla="*/ 475583 h 581025"/>
                <a:gd name="connsiteX28" fmla="*/ 6322124 w 9477375"/>
                <a:gd name="connsiteY28" fmla="*/ 482441 h 581025"/>
                <a:gd name="connsiteX29" fmla="*/ 6239257 w 9477375"/>
                <a:gd name="connsiteY29" fmla="*/ 489871 h 581025"/>
                <a:gd name="connsiteX30" fmla="*/ 6186964 w 9477375"/>
                <a:gd name="connsiteY30" fmla="*/ 493967 h 581025"/>
                <a:gd name="connsiteX31" fmla="*/ 5982082 w 9477375"/>
                <a:gd name="connsiteY31" fmla="*/ 506159 h 581025"/>
                <a:gd name="connsiteX32" fmla="*/ 5894165 w 9477375"/>
                <a:gd name="connsiteY32" fmla="*/ 510254 h 581025"/>
                <a:gd name="connsiteX33" fmla="*/ 5801963 w 9477375"/>
                <a:gd name="connsiteY33" fmla="*/ 517017 h 581025"/>
                <a:gd name="connsiteX34" fmla="*/ 5737289 w 9477375"/>
                <a:gd name="connsiteY34" fmla="*/ 521684 h 581025"/>
                <a:gd name="connsiteX35" fmla="*/ 5590794 w 9477375"/>
                <a:gd name="connsiteY35" fmla="*/ 528257 h 581025"/>
                <a:gd name="connsiteX36" fmla="*/ 5404199 w 9477375"/>
                <a:gd name="connsiteY36" fmla="*/ 537401 h 581025"/>
                <a:gd name="connsiteX37" fmla="*/ 5196078 w 9477375"/>
                <a:gd name="connsiteY37" fmla="*/ 547116 h 581025"/>
                <a:gd name="connsiteX38" fmla="*/ 4952238 w 9477375"/>
                <a:gd name="connsiteY38" fmla="*/ 556451 h 581025"/>
                <a:gd name="connsiteX39" fmla="*/ 4766977 w 9477375"/>
                <a:gd name="connsiteY39" fmla="*/ 562642 h 581025"/>
                <a:gd name="connsiteX40" fmla="*/ 4594194 w 9477375"/>
                <a:gd name="connsiteY40" fmla="*/ 570262 h 581025"/>
                <a:gd name="connsiteX41" fmla="*/ 4574096 w 9477375"/>
                <a:gd name="connsiteY41" fmla="*/ 571214 h 581025"/>
                <a:gd name="connsiteX42" fmla="*/ 4360831 w 9477375"/>
                <a:gd name="connsiteY42" fmla="*/ 574929 h 581025"/>
                <a:gd name="connsiteX43" fmla="*/ 3835432 w 9477375"/>
                <a:gd name="connsiteY43" fmla="*/ 584168 h 581025"/>
                <a:gd name="connsiteX44" fmla="*/ 3541776 w 9477375"/>
                <a:gd name="connsiteY44" fmla="*/ 587312 h 581025"/>
                <a:gd name="connsiteX45" fmla="*/ 3093530 w 9477375"/>
                <a:gd name="connsiteY45" fmla="*/ 590169 h 581025"/>
                <a:gd name="connsiteX46" fmla="*/ 2649950 w 9477375"/>
                <a:gd name="connsiteY46" fmla="*/ 585978 h 581025"/>
                <a:gd name="connsiteX47" fmla="*/ 2458307 w 9477375"/>
                <a:gd name="connsiteY47" fmla="*/ 583502 h 581025"/>
                <a:gd name="connsiteX48" fmla="*/ 2442877 w 9477375"/>
                <a:gd name="connsiteY48" fmla="*/ 584168 h 581025"/>
                <a:gd name="connsiteX49" fmla="*/ 2374964 w 9477375"/>
                <a:gd name="connsiteY49" fmla="*/ 581216 h 581025"/>
                <a:gd name="connsiteX50" fmla="*/ 2050542 w 9477375"/>
                <a:gd name="connsiteY50" fmla="*/ 574643 h 581025"/>
                <a:gd name="connsiteX51" fmla="*/ 1879092 w 9477375"/>
                <a:gd name="connsiteY51" fmla="*/ 570167 h 581025"/>
                <a:gd name="connsiteX52" fmla="*/ 1703261 w 9477375"/>
                <a:gd name="connsiteY52" fmla="*/ 562547 h 581025"/>
                <a:gd name="connsiteX53" fmla="*/ 1598295 w 9477375"/>
                <a:gd name="connsiteY53" fmla="*/ 559403 h 581025"/>
                <a:gd name="connsiteX54" fmla="*/ 1342168 w 9477375"/>
                <a:gd name="connsiteY54" fmla="*/ 549974 h 581025"/>
                <a:gd name="connsiteX55" fmla="*/ 1218724 w 9477375"/>
                <a:gd name="connsiteY55" fmla="*/ 545783 h 581025"/>
                <a:gd name="connsiteX56" fmla="*/ 1067753 w 9477375"/>
                <a:gd name="connsiteY56" fmla="*/ 537115 h 581025"/>
                <a:gd name="connsiteX57" fmla="*/ 1006126 w 9477375"/>
                <a:gd name="connsiteY57" fmla="*/ 533972 h 581025"/>
                <a:gd name="connsiteX58" fmla="*/ 859822 w 9477375"/>
                <a:gd name="connsiteY58" fmla="*/ 525494 h 581025"/>
                <a:gd name="connsiteX59" fmla="*/ 762667 w 9477375"/>
                <a:gd name="connsiteY59" fmla="*/ 521494 h 581025"/>
                <a:gd name="connsiteX60" fmla="*/ 710279 w 9477375"/>
                <a:gd name="connsiteY60" fmla="*/ 518160 h 581025"/>
                <a:gd name="connsiteX61" fmla="*/ 611981 w 9477375"/>
                <a:gd name="connsiteY61" fmla="*/ 509969 h 581025"/>
                <a:gd name="connsiteX62" fmla="*/ 527209 w 9477375"/>
                <a:gd name="connsiteY62" fmla="*/ 505873 h 581025"/>
                <a:gd name="connsiteX63" fmla="*/ 462534 w 9477375"/>
                <a:gd name="connsiteY63" fmla="*/ 502253 h 581025"/>
                <a:gd name="connsiteX64" fmla="*/ 333280 w 9477375"/>
                <a:gd name="connsiteY64" fmla="*/ 493586 h 581025"/>
                <a:gd name="connsiteX65" fmla="*/ 276416 w 9477375"/>
                <a:gd name="connsiteY65" fmla="*/ 488918 h 581025"/>
                <a:gd name="connsiteX66" fmla="*/ 192024 w 9477375"/>
                <a:gd name="connsiteY66" fmla="*/ 481870 h 581025"/>
                <a:gd name="connsiteX67" fmla="*/ 81439 w 9477375"/>
                <a:gd name="connsiteY67" fmla="*/ 473107 h 581025"/>
                <a:gd name="connsiteX68" fmla="*/ 0 w 9477375"/>
                <a:gd name="connsiteY68" fmla="*/ 469297 h 581025"/>
                <a:gd name="connsiteX69" fmla="*/ 0 w 9477375"/>
                <a:gd name="connsiteY69" fmla="*/ 450723 h 581025"/>
                <a:gd name="connsiteX70" fmla="*/ 51340 w 9477375"/>
                <a:gd name="connsiteY70" fmla="*/ 456629 h 581025"/>
                <a:gd name="connsiteX71" fmla="*/ 152686 w 9477375"/>
                <a:gd name="connsiteY71" fmla="*/ 464439 h 581025"/>
                <a:gd name="connsiteX72" fmla="*/ 274225 w 9477375"/>
                <a:gd name="connsiteY72" fmla="*/ 473011 h 581025"/>
                <a:gd name="connsiteX73" fmla="*/ 378809 w 9477375"/>
                <a:gd name="connsiteY73" fmla="*/ 480822 h 581025"/>
                <a:gd name="connsiteX74" fmla="*/ 446627 w 9477375"/>
                <a:gd name="connsiteY74" fmla="*/ 484537 h 581025"/>
                <a:gd name="connsiteX75" fmla="*/ 548069 w 9477375"/>
                <a:gd name="connsiteY75" fmla="*/ 491490 h 581025"/>
                <a:gd name="connsiteX76" fmla="*/ 649796 w 9477375"/>
                <a:gd name="connsiteY76" fmla="*/ 497681 h 581025"/>
                <a:gd name="connsiteX77" fmla="*/ 794671 w 9477375"/>
                <a:gd name="connsiteY77" fmla="*/ 505873 h 581025"/>
                <a:gd name="connsiteX78" fmla="*/ 881063 w 9477375"/>
                <a:gd name="connsiteY78" fmla="*/ 509683 h 581025"/>
                <a:gd name="connsiteX79" fmla="*/ 1025843 w 9477375"/>
                <a:gd name="connsiteY79" fmla="*/ 518541 h 581025"/>
                <a:gd name="connsiteX80" fmla="*/ 1265015 w 9477375"/>
                <a:gd name="connsiteY80" fmla="*/ 528257 h 581025"/>
                <a:gd name="connsiteX81" fmla="*/ 1485710 w 9477375"/>
                <a:gd name="connsiteY81" fmla="*/ 537020 h 581025"/>
                <a:gd name="connsiteX82" fmla="*/ 1795939 w 9477375"/>
                <a:gd name="connsiteY82" fmla="*/ 547973 h 581025"/>
                <a:gd name="connsiteX83" fmla="*/ 2001393 w 9477375"/>
                <a:gd name="connsiteY83" fmla="*/ 553403 h 581025"/>
                <a:gd name="connsiteX84" fmla="*/ 2372201 w 9477375"/>
                <a:gd name="connsiteY84" fmla="*/ 561404 h 581025"/>
                <a:gd name="connsiteX85" fmla="*/ 2514410 w 9477375"/>
                <a:gd name="connsiteY85" fmla="*/ 562642 h 581025"/>
                <a:gd name="connsiteX86" fmla="*/ 3137154 w 9477375"/>
                <a:gd name="connsiteY86" fmla="*/ 567881 h 581025"/>
                <a:gd name="connsiteX87" fmla="*/ 3181922 w 9477375"/>
                <a:gd name="connsiteY87" fmla="*/ 567214 h 581025"/>
                <a:gd name="connsiteX88" fmla="*/ 3198876 w 9477375"/>
                <a:gd name="connsiteY88" fmla="*/ 567881 h 581025"/>
                <a:gd name="connsiteX89" fmla="*/ 3563493 w 9477375"/>
                <a:gd name="connsiteY89" fmla="*/ 562451 h 581025"/>
                <a:gd name="connsiteX90" fmla="*/ 3957542 w 9477375"/>
                <a:gd name="connsiteY90" fmla="*/ 556832 h 581025"/>
                <a:gd name="connsiteX91" fmla="*/ 4373023 w 9477375"/>
                <a:gd name="connsiteY91" fmla="*/ 546830 h 581025"/>
                <a:gd name="connsiteX92" fmla="*/ 4664774 w 9477375"/>
                <a:gd name="connsiteY92" fmla="*/ 536924 h 581025"/>
                <a:gd name="connsiteX93" fmla="*/ 4900899 w 9477375"/>
                <a:gd name="connsiteY93" fmla="*/ 527876 h 581025"/>
                <a:gd name="connsiteX94" fmla="*/ 5086159 w 9477375"/>
                <a:gd name="connsiteY94" fmla="*/ 521303 h 581025"/>
                <a:gd name="connsiteX95" fmla="*/ 5150930 w 9477375"/>
                <a:gd name="connsiteY95" fmla="*/ 518065 h 581025"/>
                <a:gd name="connsiteX96" fmla="*/ 5269421 w 9477375"/>
                <a:gd name="connsiteY96" fmla="*/ 509873 h 581025"/>
                <a:gd name="connsiteX97" fmla="*/ 5375910 w 9477375"/>
                <a:gd name="connsiteY97" fmla="*/ 505873 h 581025"/>
                <a:gd name="connsiteX98" fmla="*/ 5452967 w 9477375"/>
                <a:gd name="connsiteY98" fmla="*/ 502444 h 581025"/>
                <a:gd name="connsiteX99" fmla="*/ 5586889 w 9477375"/>
                <a:gd name="connsiteY99" fmla="*/ 494252 h 581025"/>
                <a:gd name="connsiteX100" fmla="*/ 5673185 w 9477375"/>
                <a:gd name="connsiteY100" fmla="*/ 489585 h 581025"/>
                <a:gd name="connsiteX101" fmla="*/ 5771483 w 9477375"/>
                <a:gd name="connsiteY101" fmla="*/ 481965 h 581025"/>
                <a:gd name="connsiteX102" fmla="*/ 5896261 w 9477375"/>
                <a:gd name="connsiteY102" fmla="*/ 474821 h 581025"/>
                <a:gd name="connsiteX103" fmla="*/ 6020848 w 9477375"/>
                <a:gd name="connsiteY103" fmla="*/ 466344 h 581025"/>
                <a:gd name="connsiteX104" fmla="*/ 6099239 w 9477375"/>
                <a:gd name="connsiteY104" fmla="*/ 460724 h 581025"/>
                <a:gd name="connsiteX105" fmla="*/ 6183630 w 9477375"/>
                <a:gd name="connsiteY105" fmla="*/ 454057 h 581025"/>
                <a:gd name="connsiteX106" fmla="*/ 6248305 w 9477375"/>
                <a:gd name="connsiteY106" fmla="*/ 449961 h 581025"/>
                <a:gd name="connsiteX107" fmla="*/ 6363558 w 9477375"/>
                <a:gd name="connsiteY107" fmla="*/ 441007 h 581025"/>
                <a:gd name="connsiteX108" fmla="*/ 6411183 w 9477375"/>
                <a:gd name="connsiteY108" fmla="*/ 437102 h 581025"/>
                <a:gd name="connsiteX109" fmla="*/ 6500050 w 9477375"/>
                <a:gd name="connsiteY109" fmla="*/ 428720 h 581025"/>
                <a:gd name="connsiteX110" fmla="*/ 6578442 w 9477375"/>
                <a:gd name="connsiteY110" fmla="*/ 422338 h 581025"/>
                <a:gd name="connsiteX111" fmla="*/ 6690550 w 9477375"/>
                <a:gd name="connsiteY111" fmla="*/ 413099 h 581025"/>
                <a:gd name="connsiteX112" fmla="*/ 6735033 w 9477375"/>
                <a:gd name="connsiteY112" fmla="*/ 409289 h 581025"/>
                <a:gd name="connsiteX113" fmla="*/ 6874383 w 9477375"/>
                <a:gd name="connsiteY113" fmla="*/ 395192 h 581025"/>
                <a:gd name="connsiteX114" fmla="*/ 6964776 w 9477375"/>
                <a:gd name="connsiteY114" fmla="*/ 386334 h 581025"/>
                <a:gd name="connsiteX115" fmla="*/ 7047262 w 9477375"/>
                <a:gd name="connsiteY115" fmla="*/ 376809 h 581025"/>
                <a:gd name="connsiteX116" fmla="*/ 7165372 w 9477375"/>
                <a:gd name="connsiteY116" fmla="*/ 366522 h 581025"/>
                <a:gd name="connsiteX117" fmla="*/ 7347299 w 9477375"/>
                <a:gd name="connsiteY117" fmla="*/ 345662 h 581025"/>
                <a:gd name="connsiteX118" fmla="*/ 7499985 w 9477375"/>
                <a:gd name="connsiteY118" fmla="*/ 327374 h 581025"/>
                <a:gd name="connsiteX119" fmla="*/ 7619333 w 9477375"/>
                <a:gd name="connsiteY119" fmla="*/ 314706 h 581025"/>
                <a:gd name="connsiteX120" fmla="*/ 7703439 w 9477375"/>
                <a:gd name="connsiteY120" fmla="*/ 304895 h 581025"/>
                <a:gd name="connsiteX121" fmla="*/ 7820787 w 9477375"/>
                <a:gd name="connsiteY121" fmla="*/ 289465 h 581025"/>
                <a:gd name="connsiteX122" fmla="*/ 7901654 w 9477375"/>
                <a:gd name="connsiteY122" fmla="*/ 279273 h 581025"/>
                <a:gd name="connsiteX123" fmla="*/ 7979093 w 9477375"/>
                <a:gd name="connsiteY123" fmla="*/ 267938 h 581025"/>
                <a:gd name="connsiteX124" fmla="*/ 8062817 w 9477375"/>
                <a:gd name="connsiteY124" fmla="*/ 256318 h 581025"/>
                <a:gd name="connsiteX125" fmla="*/ 8124825 w 9477375"/>
                <a:gd name="connsiteY125" fmla="*/ 246698 h 581025"/>
                <a:gd name="connsiteX126" fmla="*/ 8207217 w 9477375"/>
                <a:gd name="connsiteY126" fmla="*/ 235744 h 581025"/>
                <a:gd name="connsiteX127" fmla="*/ 8296657 w 9477375"/>
                <a:gd name="connsiteY127" fmla="*/ 221456 h 581025"/>
                <a:gd name="connsiteX128" fmla="*/ 8399907 w 9477375"/>
                <a:gd name="connsiteY128" fmla="*/ 206121 h 581025"/>
                <a:gd name="connsiteX129" fmla="*/ 8467820 w 9477375"/>
                <a:gd name="connsiteY129" fmla="*/ 194119 h 581025"/>
                <a:gd name="connsiteX130" fmla="*/ 8625554 w 9477375"/>
                <a:gd name="connsiteY130" fmla="*/ 168307 h 581025"/>
                <a:gd name="connsiteX131" fmla="*/ 8759762 w 9477375"/>
                <a:gd name="connsiteY131" fmla="*/ 144494 h 581025"/>
                <a:gd name="connsiteX132" fmla="*/ 8910828 w 9477375"/>
                <a:gd name="connsiteY132" fmla="*/ 117158 h 581025"/>
                <a:gd name="connsiteX133" fmla="*/ 9052560 w 9477375"/>
                <a:gd name="connsiteY133" fmla="*/ 90773 h 581025"/>
                <a:gd name="connsiteX134" fmla="*/ 9189625 w 9477375"/>
                <a:gd name="connsiteY134" fmla="*/ 62960 h 581025"/>
                <a:gd name="connsiteX135" fmla="*/ 9384601 w 9477375"/>
                <a:gd name="connsiteY135" fmla="*/ 20955 h 581025"/>
                <a:gd name="connsiteX136" fmla="*/ 9484709 w 9477375"/>
                <a:gd name="connsiteY136" fmla="*/ 0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9477375" h="581025">
                  <a:moveTo>
                    <a:pt x="9484709" y="0"/>
                  </a:moveTo>
                  <a:cubicBezTo>
                    <a:pt x="9484709" y="23527"/>
                    <a:pt x="9484709" y="47054"/>
                    <a:pt x="9484614" y="70580"/>
                  </a:cubicBezTo>
                  <a:cubicBezTo>
                    <a:pt x="9450419" y="77724"/>
                    <a:pt x="9416320" y="85058"/>
                    <a:pt x="9382125" y="92012"/>
                  </a:cubicBezTo>
                  <a:cubicBezTo>
                    <a:pt x="9339453" y="100775"/>
                    <a:pt x="9296781" y="109442"/>
                    <a:pt x="9254109" y="117919"/>
                  </a:cubicBezTo>
                  <a:cubicBezTo>
                    <a:pt x="9207341" y="127159"/>
                    <a:pt x="9160478" y="136208"/>
                    <a:pt x="9113710" y="145161"/>
                  </a:cubicBezTo>
                  <a:cubicBezTo>
                    <a:pt x="9072944" y="152972"/>
                    <a:pt x="9032272" y="160877"/>
                    <a:pt x="8991409" y="168116"/>
                  </a:cubicBezTo>
                  <a:cubicBezTo>
                    <a:pt x="8939975" y="177260"/>
                    <a:pt x="8888349" y="185928"/>
                    <a:pt x="8836819" y="194691"/>
                  </a:cubicBezTo>
                  <a:cubicBezTo>
                    <a:pt x="8782812" y="203835"/>
                    <a:pt x="8728710" y="213074"/>
                    <a:pt x="8674608" y="221837"/>
                  </a:cubicBezTo>
                  <a:cubicBezTo>
                    <a:pt x="8619934" y="230696"/>
                    <a:pt x="8565165" y="238792"/>
                    <a:pt x="8510492" y="247460"/>
                  </a:cubicBezTo>
                  <a:cubicBezTo>
                    <a:pt x="8467916" y="254127"/>
                    <a:pt x="8425434" y="261271"/>
                    <a:pt x="8382858" y="267748"/>
                  </a:cubicBezTo>
                  <a:cubicBezTo>
                    <a:pt x="8363045" y="270796"/>
                    <a:pt x="8343043" y="272225"/>
                    <a:pt x="8323231" y="275082"/>
                  </a:cubicBezTo>
                  <a:cubicBezTo>
                    <a:pt x="8294847" y="279083"/>
                    <a:pt x="8266557" y="283845"/>
                    <a:pt x="8238173" y="288036"/>
                  </a:cubicBezTo>
                  <a:cubicBezTo>
                    <a:pt x="8218932" y="290894"/>
                    <a:pt x="8199597" y="293370"/>
                    <a:pt x="8180261" y="295942"/>
                  </a:cubicBezTo>
                  <a:cubicBezTo>
                    <a:pt x="8147209" y="300419"/>
                    <a:pt x="8114253" y="304991"/>
                    <a:pt x="8081106" y="309182"/>
                  </a:cubicBezTo>
                  <a:cubicBezTo>
                    <a:pt x="8041386" y="314230"/>
                    <a:pt x="8001667" y="318992"/>
                    <a:pt x="7962043" y="324041"/>
                  </a:cubicBezTo>
                  <a:cubicBezTo>
                    <a:pt x="7925943" y="328613"/>
                    <a:pt x="7889844" y="333470"/>
                    <a:pt x="7853744" y="337947"/>
                  </a:cubicBezTo>
                  <a:cubicBezTo>
                    <a:pt x="7823740" y="341662"/>
                    <a:pt x="7793641" y="345186"/>
                    <a:pt x="7763637" y="348710"/>
                  </a:cubicBezTo>
                  <a:cubicBezTo>
                    <a:pt x="7733538" y="352330"/>
                    <a:pt x="7703535" y="356140"/>
                    <a:pt x="7673435" y="359569"/>
                  </a:cubicBezTo>
                  <a:cubicBezTo>
                    <a:pt x="7640765" y="363284"/>
                    <a:pt x="7608094" y="366713"/>
                    <a:pt x="7575519" y="370427"/>
                  </a:cubicBezTo>
                  <a:cubicBezTo>
                    <a:pt x="7541895" y="374332"/>
                    <a:pt x="7508367" y="378714"/>
                    <a:pt x="7474744" y="382429"/>
                  </a:cubicBezTo>
                  <a:cubicBezTo>
                    <a:pt x="7451313" y="385001"/>
                    <a:pt x="7427690" y="386715"/>
                    <a:pt x="7404164" y="388906"/>
                  </a:cubicBezTo>
                  <a:cubicBezTo>
                    <a:pt x="7362254" y="392906"/>
                    <a:pt x="7320344" y="396907"/>
                    <a:pt x="7278434" y="401003"/>
                  </a:cubicBezTo>
                  <a:cubicBezTo>
                    <a:pt x="7234047" y="405384"/>
                    <a:pt x="7189661" y="409956"/>
                    <a:pt x="7145179" y="414338"/>
                  </a:cubicBezTo>
                  <a:cubicBezTo>
                    <a:pt x="7095078" y="419291"/>
                    <a:pt x="7044976" y="424148"/>
                    <a:pt x="6994874" y="428816"/>
                  </a:cubicBezTo>
                  <a:cubicBezTo>
                    <a:pt x="6956013" y="432435"/>
                    <a:pt x="6917246" y="435769"/>
                    <a:pt x="6878384" y="439103"/>
                  </a:cubicBezTo>
                  <a:cubicBezTo>
                    <a:pt x="6819995" y="444151"/>
                    <a:pt x="6761607" y="449104"/>
                    <a:pt x="6703314" y="453961"/>
                  </a:cubicBezTo>
                  <a:cubicBezTo>
                    <a:pt x="6661309" y="457391"/>
                    <a:pt x="6619399" y="460534"/>
                    <a:pt x="6577394" y="463868"/>
                  </a:cubicBezTo>
                  <a:cubicBezTo>
                    <a:pt x="6528721" y="467773"/>
                    <a:pt x="6480048" y="472059"/>
                    <a:pt x="6431376" y="475583"/>
                  </a:cubicBezTo>
                  <a:cubicBezTo>
                    <a:pt x="6394990" y="478250"/>
                    <a:pt x="6358509" y="479774"/>
                    <a:pt x="6322124" y="482441"/>
                  </a:cubicBezTo>
                  <a:cubicBezTo>
                    <a:pt x="6294501" y="484442"/>
                    <a:pt x="6266879" y="487490"/>
                    <a:pt x="6239257" y="489871"/>
                  </a:cubicBezTo>
                  <a:cubicBezTo>
                    <a:pt x="6221826" y="491395"/>
                    <a:pt x="6204395" y="492919"/>
                    <a:pt x="6186964" y="493967"/>
                  </a:cubicBezTo>
                  <a:cubicBezTo>
                    <a:pt x="6118670" y="498157"/>
                    <a:pt x="6050376" y="502253"/>
                    <a:pt x="5982082" y="506159"/>
                  </a:cubicBezTo>
                  <a:cubicBezTo>
                    <a:pt x="5952840" y="507778"/>
                    <a:pt x="5923407" y="508445"/>
                    <a:pt x="5894165" y="510254"/>
                  </a:cubicBezTo>
                  <a:cubicBezTo>
                    <a:pt x="5863400" y="512064"/>
                    <a:pt x="5832729" y="514731"/>
                    <a:pt x="5801963" y="517017"/>
                  </a:cubicBezTo>
                  <a:cubicBezTo>
                    <a:pt x="5780437" y="518636"/>
                    <a:pt x="5758910" y="520636"/>
                    <a:pt x="5737289" y="521684"/>
                  </a:cubicBezTo>
                  <a:cubicBezTo>
                    <a:pt x="5688426" y="524161"/>
                    <a:pt x="5639562" y="525971"/>
                    <a:pt x="5590794" y="528257"/>
                  </a:cubicBezTo>
                  <a:cubicBezTo>
                    <a:pt x="5528596" y="531209"/>
                    <a:pt x="5466398" y="534448"/>
                    <a:pt x="5404199" y="537401"/>
                  </a:cubicBezTo>
                  <a:cubicBezTo>
                    <a:pt x="5334858" y="540734"/>
                    <a:pt x="5265420" y="544259"/>
                    <a:pt x="5196078" y="547116"/>
                  </a:cubicBezTo>
                  <a:cubicBezTo>
                    <a:pt x="5114830" y="550545"/>
                    <a:pt x="5033487" y="553498"/>
                    <a:pt x="4952238" y="556451"/>
                  </a:cubicBezTo>
                  <a:cubicBezTo>
                    <a:pt x="4890516" y="558737"/>
                    <a:pt x="4828699" y="560356"/>
                    <a:pt x="4766977" y="562642"/>
                  </a:cubicBezTo>
                  <a:cubicBezTo>
                    <a:pt x="4709351" y="564833"/>
                    <a:pt x="4651820" y="567690"/>
                    <a:pt x="4594194" y="570262"/>
                  </a:cubicBezTo>
                  <a:cubicBezTo>
                    <a:pt x="4587526" y="570548"/>
                    <a:pt x="4580859" y="571119"/>
                    <a:pt x="4574096" y="571214"/>
                  </a:cubicBezTo>
                  <a:cubicBezTo>
                    <a:pt x="4503039" y="572453"/>
                    <a:pt x="4431983" y="573691"/>
                    <a:pt x="4360831" y="574929"/>
                  </a:cubicBezTo>
                  <a:cubicBezTo>
                    <a:pt x="4185666" y="577977"/>
                    <a:pt x="4010597" y="581406"/>
                    <a:pt x="3835432" y="584168"/>
                  </a:cubicBezTo>
                  <a:cubicBezTo>
                    <a:pt x="3737515" y="585692"/>
                    <a:pt x="3639693" y="586550"/>
                    <a:pt x="3541776" y="587312"/>
                  </a:cubicBezTo>
                  <a:cubicBezTo>
                    <a:pt x="3392329" y="588550"/>
                    <a:pt x="3242977" y="590360"/>
                    <a:pt x="3093530" y="590169"/>
                  </a:cubicBezTo>
                  <a:cubicBezTo>
                    <a:pt x="2945702" y="589979"/>
                    <a:pt x="2797778" y="587502"/>
                    <a:pt x="2649950" y="585978"/>
                  </a:cubicBezTo>
                  <a:cubicBezTo>
                    <a:pt x="2586038" y="585311"/>
                    <a:pt x="2522220" y="584264"/>
                    <a:pt x="2458307" y="583502"/>
                  </a:cubicBezTo>
                  <a:cubicBezTo>
                    <a:pt x="2453164" y="583406"/>
                    <a:pt x="2448020" y="583978"/>
                    <a:pt x="2442877" y="584168"/>
                  </a:cubicBezTo>
                  <a:cubicBezTo>
                    <a:pt x="2420207" y="583216"/>
                    <a:pt x="2397633" y="581692"/>
                    <a:pt x="2374964" y="581216"/>
                  </a:cubicBezTo>
                  <a:cubicBezTo>
                    <a:pt x="2266855" y="578930"/>
                    <a:pt x="2158651" y="576929"/>
                    <a:pt x="2050542" y="574643"/>
                  </a:cubicBezTo>
                  <a:cubicBezTo>
                    <a:pt x="1993392" y="573405"/>
                    <a:pt x="1936242" y="572167"/>
                    <a:pt x="1879092" y="570167"/>
                  </a:cubicBezTo>
                  <a:cubicBezTo>
                    <a:pt x="1820513" y="568071"/>
                    <a:pt x="1761935" y="564928"/>
                    <a:pt x="1703261" y="562547"/>
                  </a:cubicBezTo>
                  <a:cubicBezTo>
                    <a:pt x="1668304" y="561118"/>
                    <a:pt x="1633252" y="560642"/>
                    <a:pt x="1598295" y="559403"/>
                  </a:cubicBezTo>
                  <a:cubicBezTo>
                    <a:pt x="1512856" y="556355"/>
                    <a:pt x="1427512" y="553022"/>
                    <a:pt x="1342168" y="549974"/>
                  </a:cubicBezTo>
                  <a:cubicBezTo>
                    <a:pt x="1301020" y="548450"/>
                    <a:pt x="1259777" y="547783"/>
                    <a:pt x="1218724" y="545783"/>
                  </a:cubicBezTo>
                  <a:cubicBezTo>
                    <a:pt x="1168432" y="543401"/>
                    <a:pt x="1118140" y="539972"/>
                    <a:pt x="1067753" y="537115"/>
                  </a:cubicBezTo>
                  <a:cubicBezTo>
                    <a:pt x="1047179" y="535972"/>
                    <a:pt x="1026604" y="535115"/>
                    <a:pt x="1006126" y="533972"/>
                  </a:cubicBezTo>
                  <a:cubicBezTo>
                    <a:pt x="957358" y="531209"/>
                    <a:pt x="908590" y="528066"/>
                    <a:pt x="859822" y="525494"/>
                  </a:cubicBezTo>
                  <a:cubicBezTo>
                    <a:pt x="827437" y="523780"/>
                    <a:pt x="795052" y="523018"/>
                    <a:pt x="762667" y="521494"/>
                  </a:cubicBezTo>
                  <a:cubicBezTo>
                    <a:pt x="745236" y="520732"/>
                    <a:pt x="727710" y="519589"/>
                    <a:pt x="710279" y="518160"/>
                  </a:cubicBezTo>
                  <a:cubicBezTo>
                    <a:pt x="677513" y="515588"/>
                    <a:pt x="644747" y="512255"/>
                    <a:pt x="611981" y="509969"/>
                  </a:cubicBezTo>
                  <a:cubicBezTo>
                    <a:pt x="583787" y="508063"/>
                    <a:pt x="555498" y="507302"/>
                    <a:pt x="527209" y="505873"/>
                  </a:cubicBezTo>
                  <a:cubicBezTo>
                    <a:pt x="505682" y="504825"/>
                    <a:pt x="484061" y="503682"/>
                    <a:pt x="462534" y="502253"/>
                  </a:cubicBezTo>
                  <a:cubicBezTo>
                    <a:pt x="419481" y="499491"/>
                    <a:pt x="376333" y="496538"/>
                    <a:pt x="333280" y="493586"/>
                  </a:cubicBezTo>
                  <a:cubicBezTo>
                    <a:pt x="314325" y="492252"/>
                    <a:pt x="295370" y="490538"/>
                    <a:pt x="276416" y="488918"/>
                  </a:cubicBezTo>
                  <a:cubicBezTo>
                    <a:pt x="248317" y="486537"/>
                    <a:pt x="220123" y="484156"/>
                    <a:pt x="192024" y="481870"/>
                  </a:cubicBezTo>
                  <a:cubicBezTo>
                    <a:pt x="155162" y="478917"/>
                    <a:pt x="118301" y="475583"/>
                    <a:pt x="81439" y="473107"/>
                  </a:cubicBezTo>
                  <a:cubicBezTo>
                    <a:pt x="54293" y="471297"/>
                    <a:pt x="27146" y="470535"/>
                    <a:pt x="0" y="469297"/>
                  </a:cubicBezTo>
                  <a:cubicBezTo>
                    <a:pt x="0" y="463105"/>
                    <a:pt x="0" y="456914"/>
                    <a:pt x="0" y="450723"/>
                  </a:cubicBezTo>
                  <a:cubicBezTo>
                    <a:pt x="17145" y="452723"/>
                    <a:pt x="34195" y="455105"/>
                    <a:pt x="51340" y="456629"/>
                  </a:cubicBezTo>
                  <a:cubicBezTo>
                    <a:pt x="85154" y="459486"/>
                    <a:pt x="118872" y="461963"/>
                    <a:pt x="152686" y="464439"/>
                  </a:cubicBezTo>
                  <a:cubicBezTo>
                    <a:pt x="193167" y="467392"/>
                    <a:pt x="233744" y="470059"/>
                    <a:pt x="274225" y="473011"/>
                  </a:cubicBezTo>
                  <a:cubicBezTo>
                    <a:pt x="309086" y="475583"/>
                    <a:pt x="343948" y="478441"/>
                    <a:pt x="378809" y="480822"/>
                  </a:cubicBezTo>
                  <a:cubicBezTo>
                    <a:pt x="401384" y="482346"/>
                    <a:pt x="424053" y="483108"/>
                    <a:pt x="446627" y="484537"/>
                  </a:cubicBezTo>
                  <a:cubicBezTo>
                    <a:pt x="480441" y="486728"/>
                    <a:pt x="514255" y="489299"/>
                    <a:pt x="548069" y="491490"/>
                  </a:cubicBezTo>
                  <a:cubicBezTo>
                    <a:pt x="581978" y="493681"/>
                    <a:pt x="615887" y="495681"/>
                    <a:pt x="649796" y="497681"/>
                  </a:cubicBezTo>
                  <a:cubicBezTo>
                    <a:pt x="698087" y="500444"/>
                    <a:pt x="746379" y="503301"/>
                    <a:pt x="794671" y="505873"/>
                  </a:cubicBezTo>
                  <a:cubicBezTo>
                    <a:pt x="823436" y="507397"/>
                    <a:pt x="852297" y="508063"/>
                    <a:pt x="881063" y="509683"/>
                  </a:cubicBezTo>
                  <a:cubicBezTo>
                    <a:pt x="929354" y="512445"/>
                    <a:pt x="977551" y="516255"/>
                    <a:pt x="1025843" y="518541"/>
                  </a:cubicBezTo>
                  <a:cubicBezTo>
                    <a:pt x="1105567" y="522256"/>
                    <a:pt x="1185291" y="525113"/>
                    <a:pt x="1265015" y="528257"/>
                  </a:cubicBezTo>
                  <a:cubicBezTo>
                    <a:pt x="1338548" y="531209"/>
                    <a:pt x="1412177" y="534257"/>
                    <a:pt x="1485710" y="537020"/>
                  </a:cubicBezTo>
                  <a:cubicBezTo>
                    <a:pt x="1589151" y="540830"/>
                    <a:pt x="1692497" y="544640"/>
                    <a:pt x="1795939" y="547973"/>
                  </a:cubicBezTo>
                  <a:cubicBezTo>
                    <a:pt x="1864424" y="550164"/>
                    <a:pt x="1932908" y="551783"/>
                    <a:pt x="2001393" y="553403"/>
                  </a:cubicBezTo>
                  <a:cubicBezTo>
                    <a:pt x="2124932" y="556260"/>
                    <a:pt x="2248567" y="559022"/>
                    <a:pt x="2372201" y="561404"/>
                  </a:cubicBezTo>
                  <a:cubicBezTo>
                    <a:pt x="2419636" y="562356"/>
                    <a:pt x="2466975" y="562261"/>
                    <a:pt x="2514410" y="562642"/>
                  </a:cubicBezTo>
                  <a:cubicBezTo>
                    <a:pt x="2721959" y="564356"/>
                    <a:pt x="2929604" y="566166"/>
                    <a:pt x="3137154" y="567881"/>
                  </a:cubicBezTo>
                  <a:cubicBezTo>
                    <a:pt x="3152109" y="567976"/>
                    <a:pt x="3167063" y="567404"/>
                    <a:pt x="3181922" y="567214"/>
                  </a:cubicBezTo>
                  <a:cubicBezTo>
                    <a:pt x="3187542" y="567500"/>
                    <a:pt x="3193256" y="567976"/>
                    <a:pt x="3198876" y="567881"/>
                  </a:cubicBezTo>
                  <a:cubicBezTo>
                    <a:pt x="3320415" y="566071"/>
                    <a:pt x="3441954" y="564261"/>
                    <a:pt x="3563493" y="562451"/>
                  </a:cubicBezTo>
                  <a:cubicBezTo>
                    <a:pt x="3694843" y="560546"/>
                    <a:pt x="3826193" y="559403"/>
                    <a:pt x="3957542" y="556832"/>
                  </a:cubicBezTo>
                  <a:cubicBezTo>
                    <a:pt x="4096036" y="554165"/>
                    <a:pt x="4234529" y="550640"/>
                    <a:pt x="4373023" y="546830"/>
                  </a:cubicBezTo>
                  <a:cubicBezTo>
                    <a:pt x="4470273" y="544163"/>
                    <a:pt x="4567523" y="540449"/>
                    <a:pt x="4664774" y="536924"/>
                  </a:cubicBezTo>
                  <a:cubicBezTo>
                    <a:pt x="4743450" y="534067"/>
                    <a:pt x="4822222" y="530828"/>
                    <a:pt x="4900899" y="527876"/>
                  </a:cubicBezTo>
                  <a:cubicBezTo>
                    <a:pt x="4962620" y="525590"/>
                    <a:pt x="5024342" y="523589"/>
                    <a:pt x="5086159" y="521303"/>
                  </a:cubicBezTo>
                  <a:cubicBezTo>
                    <a:pt x="5107781" y="520541"/>
                    <a:pt x="5129308" y="519494"/>
                    <a:pt x="5150930" y="518065"/>
                  </a:cubicBezTo>
                  <a:cubicBezTo>
                    <a:pt x="5190458" y="515493"/>
                    <a:pt x="5229892" y="512064"/>
                    <a:pt x="5269421" y="509873"/>
                  </a:cubicBezTo>
                  <a:cubicBezTo>
                    <a:pt x="5304854" y="507873"/>
                    <a:pt x="5340382" y="507206"/>
                    <a:pt x="5375910" y="505873"/>
                  </a:cubicBezTo>
                  <a:cubicBezTo>
                    <a:pt x="5401628" y="504825"/>
                    <a:pt x="5427345" y="503873"/>
                    <a:pt x="5452967" y="502444"/>
                  </a:cubicBezTo>
                  <a:cubicBezTo>
                    <a:pt x="5497640" y="499872"/>
                    <a:pt x="5542312" y="496919"/>
                    <a:pt x="5586889" y="494252"/>
                  </a:cubicBezTo>
                  <a:cubicBezTo>
                    <a:pt x="5615654" y="492538"/>
                    <a:pt x="5644420" y="491585"/>
                    <a:pt x="5673185" y="489585"/>
                  </a:cubicBezTo>
                  <a:cubicBezTo>
                    <a:pt x="5705951" y="487394"/>
                    <a:pt x="5738622" y="484061"/>
                    <a:pt x="5771483" y="481965"/>
                  </a:cubicBezTo>
                  <a:cubicBezTo>
                    <a:pt x="5813013" y="479203"/>
                    <a:pt x="5854732" y="477393"/>
                    <a:pt x="5896261" y="474821"/>
                  </a:cubicBezTo>
                  <a:cubicBezTo>
                    <a:pt x="5937790" y="472250"/>
                    <a:pt x="5979319" y="469202"/>
                    <a:pt x="6020848" y="466344"/>
                  </a:cubicBezTo>
                  <a:cubicBezTo>
                    <a:pt x="6046947" y="464534"/>
                    <a:pt x="6073141" y="462629"/>
                    <a:pt x="6099239" y="460724"/>
                  </a:cubicBezTo>
                  <a:cubicBezTo>
                    <a:pt x="6127433" y="458534"/>
                    <a:pt x="6155531" y="456057"/>
                    <a:pt x="6183630" y="454057"/>
                  </a:cubicBezTo>
                  <a:cubicBezTo>
                    <a:pt x="6205157" y="452533"/>
                    <a:pt x="6226778" y="451580"/>
                    <a:pt x="6248305" y="449961"/>
                  </a:cubicBezTo>
                  <a:cubicBezTo>
                    <a:pt x="6286691" y="447104"/>
                    <a:pt x="6325172" y="443960"/>
                    <a:pt x="6363558" y="441007"/>
                  </a:cubicBezTo>
                  <a:cubicBezTo>
                    <a:pt x="6379464" y="439769"/>
                    <a:pt x="6395371" y="438531"/>
                    <a:pt x="6411183" y="437102"/>
                  </a:cubicBezTo>
                  <a:cubicBezTo>
                    <a:pt x="6440805" y="434340"/>
                    <a:pt x="6470428" y="431387"/>
                    <a:pt x="6500050" y="428720"/>
                  </a:cubicBezTo>
                  <a:cubicBezTo>
                    <a:pt x="6526149" y="426434"/>
                    <a:pt x="6552248" y="424529"/>
                    <a:pt x="6578442" y="422338"/>
                  </a:cubicBezTo>
                  <a:cubicBezTo>
                    <a:pt x="6615779" y="419291"/>
                    <a:pt x="6653213" y="416243"/>
                    <a:pt x="6690550" y="413099"/>
                  </a:cubicBezTo>
                  <a:cubicBezTo>
                    <a:pt x="6705409" y="411861"/>
                    <a:pt x="6720269" y="410718"/>
                    <a:pt x="6735033" y="409289"/>
                  </a:cubicBezTo>
                  <a:cubicBezTo>
                    <a:pt x="6781515" y="404622"/>
                    <a:pt x="6827901" y="399859"/>
                    <a:pt x="6874383" y="395192"/>
                  </a:cubicBezTo>
                  <a:cubicBezTo>
                    <a:pt x="6904482" y="392144"/>
                    <a:pt x="6934676" y="389477"/>
                    <a:pt x="6964776" y="386334"/>
                  </a:cubicBezTo>
                  <a:cubicBezTo>
                    <a:pt x="6992303" y="383381"/>
                    <a:pt x="7019734" y="379476"/>
                    <a:pt x="7047262" y="376809"/>
                  </a:cubicBezTo>
                  <a:cubicBezTo>
                    <a:pt x="7086600" y="372999"/>
                    <a:pt x="7126034" y="370713"/>
                    <a:pt x="7165372" y="366522"/>
                  </a:cubicBezTo>
                  <a:cubicBezTo>
                    <a:pt x="7226046" y="360140"/>
                    <a:pt x="7286625" y="352806"/>
                    <a:pt x="7347299" y="345662"/>
                  </a:cubicBezTo>
                  <a:cubicBezTo>
                    <a:pt x="7398258" y="339662"/>
                    <a:pt x="7449026" y="333185"/>
                    <a:pt x="7499985" y="327374"/>
                  </a:cubicBezTo>
                  <a:cubicBezTo>
                    <a:pt x="7539704" y="322802"/>
                    <a:pt x="7579614" y="319088"/>
                    <a:pt x="7619333" y="314706"/>
                  </a:cubicBezTo>
                  <a:cubicBezTo>
                    <a:pt x="7647337" y="311658"/>
                    <a:pt x="7675436" y="308420"/>
                    <a:pt x="7703439" y="304895"/>
                  </a:cubicBezTo>
                  <a:cubicBezTo>
                    <a:pt x="7742587" y="299942"/>
                    <a:pt x="7781734" y="294608"/>
                    <a:pt x="7820787" y="289465"/>
                  </a:cubicBezTo>
                  <a:cubicBezTo>
                    <a:pt x="7847743" y="285941"/>
                    <a:pt x="7874699" y="282893"/>
                    <a:pt x="7901654" y="279273"/>
                  </a:cubicBezTo>
                  <a:cubicBezTo>
                    <a:pt x="7927467" y="275749"/>
                    <a:pt x="7953280" y="271558"/>
                    <a:pt x="7979093" y="267938"/>
                  </a:cubicBezTo>
                  <a:cubicBezTo>
                    <a:pt x="8007001" y="263938"/>
                    <a:pt x="8034909" y="260318"/>
                    <a:pt x="8062817" y="256318"/>
                  </a:cubicBezTo>
                  <a:cubicBezTo>
                    <a:pt x="8083487" y="253365"/>
                    <a:pt x="8104156" y="249650"/>
                    <a:pt x="8124825" y="246698"/>
                  </a:cubicBezTo>
                  <a:cubicBezTo>
                    <a:pt x="8152257" y="242888"/>
                    <a:pt x="8179785" y="239840"/>
                    <a:pt x="8207217" y="235744"/>
                  </a:cubicBezTo>
                  <a:cubicBezTo>
                    <a:pt x="8237030" y="231362"/>
                    <a:pt x="8266748" y="226028"/>
                    <a:pt x="8296657" y="221456"/>
                  </a:cubicBezTo>
                  <a:cubicBezTo>
                    <a:pt x="8331042" y="216217"/>
                    <a:pt x="8365522" y="211550"/>
                    <a:pt x="8399907" y="206121"/>
                  </a:cubicBezTo>
                  <a:cubicBezTo>
                    <a:pt x="8422576" y="202597"/>
                    <a:pt x="8445151" y="197930"/>
                    <a:pt x="8467820" y="194119"/>
                  </a:cubicBezTo>
                  <a:cubicBezTo>
                    <a:pt x="8520398" y="185452"/>
                    <a:pt x="8572976" y="177260"/>
                    <a:pt x="8625554" y="168307"/>
                  </a:cubicBezTo>
                  <a:cubicBezTo>
                    <a:pt x="8670322" y="160687"/>
                    <a:pt x="8714994" y="152495"/>
                    <a:pt x="8759762" y="144494"/>
                  </a:cubicBezTo>
                  <a:cubicBezTo>
                    <a:pt x="8810149" y="135446"/>
                    <a:pt x="8860440" y="126302"/>
                    <a:pt x="8910828" y="117158"/>
                  </a:cubicBezTo>
                  <a:cubicBezTo>
                    <a:pt x="8958072" y="108490"/>
                    <a:pt x="9005411" y="99917"/>
                    <a:pt x="9052560" y="90773"/>
                  </a:cubicBezTo>
                  <a:cubicBezTo>
                    <a:pt x="9098280" y="81915"/>
                    <a:pt x="9144000" y="72581"/>
                    <a:pt x="9189625" y="62960"/>
                  </a:cubicBezTo>
                  <a:cubicBezTo>
                    <a:pt x="9254680" y="49244"/>
                    <a:pt x="9319641" y="35052"/>
                    <a:pt x="9384601" y="20955"/>
                  </a:cubicBezTo>
                  <a:cubicBezTo>
                    <a:pt x="9418034" y="14669"/>
                    <a:pt x="9451372" y="7334"/>
                    <a:pt x="9484709" y="0"/>
                  </a:cubicBezTo>
                  <a:close/>
                </a:path>
              </a:pathLst>
            </a:custGeom>
            <a:solidFill>
              <a:srgbClr val="6364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6" name="Grafik 50">
            <a:extLst>
              <a:ext uri="{FF2B5EF4-FFF2-40B4-BE49-F238E27FC236}">
                <a16:creationId xmlns:a16="http://schemas.microsoft.com/office/drawing/2014/main" id="{3A1153A5-9C2A-40E5-A9EA-0371EBEA76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933839" y="6433658"/>
            <a:ext cx="1800960" cy="241200"/>
            <a:chOff x="2895600" y="3000375"/>
            <a:chExt cx="6400800" cy="857250"/>
          </a:xfrm>
        </p:grpSpPr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583BF145-CEF8-4C7D-9252-256BD6EB4285}"/>
                </a:ext>
              </a:extLst>
            </p:cNvPr>
            <p:cNvSpPr/>
            <p:nvPr/>
          </p:nvSpPr>
          <p:spPr>
            <a:xfrm>
              <a:off x="2895600" y="3212878"/>
              <a:ext cx="285750" cy="447675"/>
            </a:xfrm>
            <a:custGeom>
              <a:avLst/>
              <a:gdLst>
                <a:gd name="connsiteX0" fmla="*/ 289370 w 285750"/>
                <a:gd name="connsiteY0" fmla="*/ 306038 h 447675"/>
                <a:gd name="connsiteX1" fmla="*/ 268034 w 285750"/>
                <a:gd name="connsiteY1" fmla="*/ 414909 h 447675"/>
                <a:gd name="connsiteX2" fmla="*/ 169450 w 285750"/>
                <a:gd name="connsiteY2" fmla="*/ 448723 h 447675"/>
                <a:gd name="connsiteX3" fmla="*/ 68771 w 285750"/>
                <a:gd name="connsiteY3" fmla="*/ 424339 h 447675"/>
                <a:gd name="connsiteX4" fmla="*/ 44768 w 285750"/>
                <a:gd name="connsiteY4" fmla="*/ 335661 h 447675"/>
                <a:gd name="connsiteX5" fmla="*/ 44768 w 285750"/>
                <a:gd name="connsiteY5" fmla="*/ 149542 h 447675"/>
                <a:gd name="connsiteX6" fmla="*/ 0 w 285750"/>
                <a:gd name="connsiteY6" fmla="*/ 149542 h 447675"/>
                <a:gd name="connsiteX7" fmla="*/ 0 w 285750"/>
                <a:gd name="connsiteY7" fmla="*/ 82772 h 447675"/>
                <a:gd name="connsiteX8" fmla="*/ 44768 w 285750"/>
                <a:gd name="connsiteY8" fmla="*/ 82772 h 447675"/>
                <a:gd name="connsiteX9" fmla="*/ 44768 w 285750"/>
                <a:gd name="connsiteY9" fmla="*/ 0 h 447675"/>
                <a:gd name="connsiteX10" fmla="*/ 131445 w 285750"/>
                <a:gd name="connsiteY10" fmla="*/ 0 h 447675"/>
                <a:gd name="connsiteX11" fmla="*/ 131445 w 285750"/>
                <a:gd name="connsiteY11" fmla="*/ 82772 h 447675"/>
                <a:gd name="connsiteX12" fmla="*/ 270891 w 285750"/>
                <a:gd name="connsiteY12" fmla="*/ 82772 h 447675"/>
                <a:gd name="connsiteX13" fmla="*/ 270891 w 285750"/>
                <a:gd name="connsiteY13" fmla="*/ 149542 h 447675"/>
                <a:gd name="connsiteX14" fmla="*/ 131350 w 285750"/>
                <a:gd name="connsiteY14" fmla="*/ 149542 h 447675"/>
                <a:gd name="connsiteX15" fmla="*/ 131350 w 285750"/>
                <a:gd name="connsiteY15" fmla="*/ 336899 h 447675"/>
                <a:gd name="connsiteX16" fmla="*/ 144875 w 285750"/>
                <a:gd name="connsiteY16" fmla="*/ 378428 h 447675"/>
                <a:gd name="connsiteX17" fmla="*/ 169355 w 285750"/>
                <a:gd name="connsiteY17" fmla="*/ 382334 h 447675"/>
                <a:gd name="connsiteX18" fmla="*/ 212884 w 285750"/>
                <a:gd name="connsiteY18" fmla="*/ 328708 h 447675"/>
                <a:gd name="connsiteX19" fmla="*/ 212884 w 285750"/>
                <a:gd name="connsiteY19" fmla="*/ 306038 h 447675"/>
                <a:gd name="connsiteX20" fmla="*/ 289370 w 285750"/>
                <a:gd name="connsiteY20" fmla="*/ 306038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5750" h="447675">
                  <a:moveTo>
                    <a:pt x="289370" y="306038"/>
                  </a:moveTo>
                  <a:cubicBezTo>
                    <a:pt x="289370" y="359378"/>
                    <a:pt x="282226" y="395669"/>
                    <a:pt x="268034" y="414909"/>
                  </a:cubicBezTo>
                  <a:cubicBezTo>
                    <a:pt x="251365" y="437483"/>
                    <a:pt x="218504" y="448723"/>
                    <a:pt x="169450" y="448723"/>
                  </a:cubicBezTo>
                  <a:cubicBezTo>
                    <a:pt x="118301" y="448723"/>
                    <a:pt x="84773" y="440627"/>
                    <a:pt x="68771" y="424339"/>
                  </a:cubicBezTo>
                  <a:cubicBezTo>
                    <a:pt x="52769" y="408051"/>
                    <a:pt x="44768" y="378524"/>
                    <a:pt x="44768" y="335661"/>
                  </a:cubicBezTo>
                  <a:lnTo>
                    <a:pt x="44768" y="149542"/>
                  </a:lnTo>
                  <a:lnTo>
                    <a:pt x="0" y="149542"/>
                  </a:lnTo>
                  <a:lnTo>
                    <a:pt x="0" y="82772"/>
                  </a:lnTo>
                  <a:lnTo>
                    <a:pt x="44768" y="82772"/>
                  </a:lnTo>
                  <a:lnTo>
                    <a:pt x="44768" y="0"/>
                  </a:lnTo>
                  <a:lnTo>
                    <a:pt x="131445" y="0"/>
                  </a:lnTo>
                  <a:lnTo>
                    <a:pt x="131445" y="82772"/>
                  </a:lnTo>
                  <a:lnTo>
                    <a:pt x="270891" y="82772"/>
                  </a:lnTo>
                  <a:lnTo>
                    <a:pt x="270891" y="149542"/>
                  </a:lnTo>
                  <a:lnTo>
                    <a:pt x="131350" y="149542"/>
                  </a:lnTo>
                  <a:lnTo>
                    <a:pt x="131350" y="336899"/>
                  </a:lnTo>
                  <a:cubicBezTo>
                    <a:pt x="131350" y="360236"/>
                    <a:pt x="135827" y="374047"/>
                    <a:pt x="144875" y="378428"/>
                  </a:cubicBezTo>
                  <a:cubicBezTo>
                    <a:pt x="150114" y="381000"/>
                    <a:pt x="158306" y="382334"/>
                    <a:pt x="169355" y="382334"/>
                  </a:cubicBezTo>
                  <a:cubicBezTo>
                    <a:pt x="198311" y="382334"/>
                    <a:pt x="212884" y="364427"/>
                    <a:pt x="212884" y="328708"/>
                  </a:cubicBezTo>
                  <a:lnTo>
                    <a:pt x="212884" y="306038"/>
                  </a:lnTo>
                  <a:lnTo>
                    <a:pt x="289370" y="306038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8CE4F27B-3833-4BCB-ADC7-649D3AFD72CC}"/>
                </a:ext>
              </a:extLst>
            </p:cNvPr>
            <p:cNvSpPr/>
            <p:nvPr/>
          </p:nvSpPr>
          <p:spPr>
            <a:xfrm>
              <a:off x="3226784" y="3291459"/>
              <a:ext cx="276225" cy="361950"/>
            </a:xfrm>
            <a:custGeom>
              <a:avLst/>
              <a:gdLst>
                <a:gd name="connsiteX0" fmla="*/ 277082 w 276225"/>
                <a:gd name="connsiteY0" fmla="*/ 142685 h 361950"/>
                <a:gd name="connsiteX1" fmla="*/ 196310 w 276225"/>
                <a:gd name="connsiteY1" fmla="*/ 142685 h 361950"/>
                <a:gd name="connsiteX2" fmla="*/ 182023 w 276225"/>
                <a:gd name="connsiteY2" fmla="*/ 73057 h 361950"/>
                <a:gd name="connsiteX3" fmla="*/ 151543 w 276225"/>
                <a:gd name="connsiteY3" fmla="*/ 65532 h 361950"/>
                <a:gd name="connsiteX4" fmla="*/ 102679 w 276225"/>
                <a:gd name="connsiteY4" fmla="*/ 83820 h 361950"/>
                <a:gd name="connsiteX5" fmla="*/ 86106 w 276225"/>
                <a:gd name="connsiteY5" fmla="*/ 144018 h 361950"/>
                <a:gd name="connsiteX6" fmla="*/ 86106 w 276225"/>
                <a:gd name="connsiteY6" fmla="*/ 365855 h 361950"/>
                <a:gd name="connsiteX7" fmla="*/ 0 w 276225"/>
                <a:gd name="connsiteY7" fmla="*/ 365855 h 361950"/>
                <a:gd name="connsiteX8" fmla="*/ 0 w 276225"/>
                <a:gd name="connsiteY8" fmla="*/ 4191 h 361950"/>
                <a:gd name="connsiteX9" fmla="*/ 84772 w 276225"/>
                <a:gd name="connsiteY9" fmla="*/ 4191 h 361950"/>
                <a:gd name="connsiteX10" fmla="*/ 82105 w 276225"/>
                <a:gd name="connsiteY10" fmla="*/ 52292 h 361950"/>
                <a:gd name="connsiteX11" fmla="*/ 86106 w 276225"/>
                <a:gd name="connsiteY11" fmla="*/ 52292 h 361950"/>
                <a:gd name="connsiteX12" fmla="*/ 181166 w 276225"/>
                <a:gd name="connsiteY12" fmla="*/ 0 h 361950"/>
                <a:gd name="connsiteX13" fmla="*/ 233839 w 276225"/>
                <a:gd name="connsiteY13" fmla="*/ 9716 h 361950"/>
                <a:gd name="connsiteX14" fmla="*/ 263938 w 276225"/>
                <a:gd name="connsiteY14" fmla="*/ 38481 h 361950"/>
                <a:gd name="connsiteX15" fmla="*/ 277082 w 276225"/>
                <a:gd name="connsiteY15" fmla="*/ 111633 h 361950"/>
                <a:gd name="connsiteX16" fmla="*/ 277082 w 276225"/>
                <a:gd name="connsiteY16" fmla="*/ 142685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6225" h="361950">
                  <a:moveTo>
                    <a:pt x="277082" y="142685"/>
                  </a:moveTo>
                  <a:lnTo>
                    <a:pt x="196310" y="142685"/>
                  </a:lnTo>
                  <a:cubicBezTo>
                    <a:pt x="196310" y="103251"/>
                    <a:pt x="191548" y="80010"/>
                    <a:pt x="182023" y="73057"/>
                  </a:cubicBezTo>
                  <a:cubicBezTo>
                    <a:pt x="175450" y="68199"/>
                    <a:pt x="165259" y="65723"/>
                    <a:pt x="151543" y="65532"/>
                  </a:cubicBezTo>
                  <a:cubicBezTo>
                    <a:pt x="130016" y="65151"/>
                    <a:pt x="113728" y="71342"/>
                    <a:pt x="102679" y="83820"/>
                  </a:cubicBezTo>
                  <a:cubicBezTo>
                    <a:pt x="91630" y="96393"/>
                    <a:pt x="86106" y="116491"/>
                    <a:pt x="86106" y="144018"/>
                  </a:cubicBezTo>
                  <a:lnTo>
                    <a:pt x="86106" y="365855"/>
                  </a:lnTo>
                  <a:lnTo>
                    <a:pt x="0" y="365855"/>
                  </a:lnTo>
                  <a:lnTo>
                    <a:pt x="0" y="4191"/>
                  </a:lnTo>
                  <a:lnTo>
                    <a:pt x="84772" y="4191"/>
                  </a:lnTo>
                  <a:lnTo>
                    <a:pt x="82105" y="52292"/>
                  </a:lnTo>
                  <a:lnTo>
                    <a:pt x="86106" y="52292"/>
                  </a:lnTo>
                  <a:cubicBezTo>
                    <a:pt x="101441" y="17431"/>
                    <a:pt x="133160" y="0"/>
                    <a:pt x="181166" y="0"/>
                  </a:cubicBezTo>
                  <a:cubicBezTo>
                    <a:pt x="203740" y="0"/>
                    <a:pt x="221266" y="3239"/>
                    <a:pt x="233839" y="9716"/>
                  </a:cubicBezTo>
                  <a:cubicBezTo>
                    <a:pt x="247364" y="16859"/>
                    <a:pt x="257461" y="26480"/>
                    <a:pt x="263938" y="38481"/>
                  </a:cubicBezTo>
                  <a:cubicBezTo>
                    <a:pt x="272701" y="54769"/>
                    <a:pt x="277082" y="79153"/>
                    <a:pt x="277082" y="111633"/>
                  </a:cubicBezTo>
                  <a:lnTo>
                    <a:pt x="277082" y="142685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E6E9AB2C-FA0A-4D58-B9FA-89D2BF245FED}"/>
                </a:ext>
              </a:extLst>
            </p:cNvPr>
            <p:cNvSpPr/>
            <p:nvPr/>
          </p:nvSpPr>
          <p:spPr>
            <a:xfrm>
              <a:off x="3543014" y="3291289"/>
              <a:ext cx="333375" cy="361950"/>
            </a:xfrm>
            <a:custGeom>
              <a:avLst/>
              <a:gdLst>
                <a:gd name="connsiteX0" fmla="*/ 336328 w 333375"/>
                <a:gd name="connsiteY0" fmla="*/ 251630 h 361950"/>
                <a:gd name="connsiteX1" fmla="*/ 302514 w 333375"/>
                <a:gd name="connsiteY1" fmla="*/ 346023 h 361950"/>
                <a:gd name="connsiteX2" fmla="*/ 172307 w 333375"/>
                <a:gd name="connsiteY2" fmla="*/ 370217 h 361950"/>
                <a:gd name="connsiteX3" fmla="*/ 67818 w 333375"/>
                <a:gd name="connsiteY3" fmla="*/ 356405 h 361950"/>
                <a:gd name="connsiteX4" fmla="*/ 5905 w 333375"/>
                <a:gd name="connsiteY4" fmla="*/ 269442 h 361950"/>
                <a:gd name="connsiteX5" fmla="*/ 0 w 333375"/>
                <a:gd name="connsiteY5" fmla="*/ 179907 h 361950"/>
                <a:gd name="connsiteX6" fmla="*/ 36481 w 333375"/>
                <a:gd name="connsiteY6" fmla="*/ 35889 h 361950"/>
                <a:gd name="connsiteX7" fmla="*/ 166688 w 333375"/>
                <a:gd name="connsiteY7" fmla="*/ 75 h 361950"/>
                <a:gd name="connsiteX8" fmla="*/ 294894 w 333375"/>
                <a:gd name="connsiteY8" fmla="*/ 29698 h 361950"/>
                <a:gd name="connsiteX9" fmla="*/ 333089 w 333375"/>
                <a:gd name="connsiteY9" fmla="*/ 126948 h 361950"/>
                <a:gd name="connsiteX10" fmla="*/ 336328 w 333375"/>
                <a:gd name="connsiteY10" fmla="*/ 202005 h 361950"/>
                <a:gd name="connsiteX11" fmla="*/ 87535 w 333375"/>
                <a:gd name="connsiteY11" fmla="*/ 202005 h 361950"/>
                <a:gd name="connsiteX12" fmla="*/ 86201 w 333375"/>
                <a:gd name="connsiteY12" fmla="*/ 222008 h 361950"/>
                <a:gd name="connsiteX13" fmla="*/ 90202 w 333375"/>
                <a:gd name="connsiteY13" fmla="*/ 261251 h 361950"/>
                <a:gd name="connsiteX14" fmla="*/ 108871 w 333375"/>
                <a:gd name="connsiteY14" fmla="*/ 293731 h 361950"/>
                <a:gd name="connsiteX15" fmla="*/ 172307 w 333375"/>
                <a:gd name="connsiteY15" fmla="*/ 304018 h 361950"/>
                <a:gd name="connsiteX16" fmla="*/ 235744 w 333375"/>
                <a:gd name="connsiteY16" fmla="*/ 292397 h 361950"/>
                <a:gd name="connsiteX17" fmla="*/ 248888 w 333375"/>
                <a:gd name="connsiteY17" fmla="*/ 251726 h 361950"/>
                <a:gd name="connsiteX18" fmla="*/ 336328 w 333375"/>
                <a:gd name="connsiteY18" fmla="*/ 251726 h 361950"/>
                <a:gd name="connsiteX19" fmla="*/ 248793 w 333375"/>
                <a:gd name="connsiteY19" fmla="*/ 146855 h 361950"/>
                <a:gd name="connsiteX20" fmla="*/ 236982 w 333375"/>
                <a:gd name="connsiteY20" fmla="*/ 80752 h 361950"/>
                <a:gd name="connsiteX21" fmla="*/ 205169 w 333375"/>
                <a:gd name="connsiteY21" fmla="*/ 67988 h 361950"/>
                <a:gd name="connsiteX22" fmla="*/ 166688 w 333375"/>
                <a:gd name="connsiteY22" fmla="*/ 65607 h 361950"/>
                <a:gd name="connsiteX23" fmla="*/ 131350 w 333375"/>
                <a:gd name="connsiteY23" fmla="*/ 68465 h 361950"/>
                <a:gd name="connsiteX24" fmla="*/ 99917 w 333375"/>
                <a:gd name="connsiteY24" fmla="*/ 82085 h 361950"/>
                <a:gd name="connsiteX25" fmla="*/ 87440 w 333375"/>
                <a:gd name="connsiteY25" fmla="*/ 146855 h 361950"/>
                <a:gd name="connsiteX26" fmla="*/ 248793 w 333375"/>
                <a:gd name="connsiteY26" fmla="*/ 146855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33375" h="361950">
                  <a:moveTo>
                    <a:pt x="336328" y="251630"/>
                  </a:moveTo>
                  <a:cubicBezTo>
                    <a:pt x="336328" y="296017"/>
                    <a:pt x="325088" y="327545"/>
                    <a:pt x="302514" y="346023"/>
                  </a:cubicBezTo>
                  <a:cubicBezTo>
                    <a:pt x="282797" y="362216"/>
                    <a:pt x="239363" y="370217"/>
                    <a:pt x="172307" y="370217"/>
                  </a:cubicBezTo>
                  <a:cubicBezTo>
                    <a:pt x="126206" y="370217"/>
                    <a:pt x="91440" y="365645"/>
                    <a:pt x="67818" y="356405"/>
                  </a:cubicBezTo>
                  <a:cubicBezTo>
                    <a:pt x="33433" y="343070"/>
                    <a:pt x="12763" y="314114"/>
                    <a:pt x="5905" y="269442"/>
                  </a:cubicBezTo>
                  <a:cubicBezTo>
                    <a:pt x="2000" y="243915"/>
                    <a:pt x="0" y="214007"/>
                    <a:pt x="0" y="179907"/>
                  </a:cubicBezTo>
                  <a:cubicBezTo>
                    <a:pt x="0" y="107993"/>
                    <a:pt x="12192" y="60083"/>
                    <a:pt x="36481" y="35889"/>
                  </a:cubicBezTo>
                  <a:cubicBezTo>
                    <a:pt x="61817" y="10838"/>
                    <a:pt x="105251" y="-1068"/>
                    <a:pt x="166688" y="75"/>
                  </a:cubicBezTo>
                  <a:cubicBezTo>
                    <a:pt x="231172" y="1313"/>
                    <a:pt x="273939" y="11219"/>
                    <a:pt x="294894" y="29698"/>
                  </a:cubicBezTo>
                  <a:cubicBezTo>
                    <a:pt x="316802" y="49129"/>
                    <a:pt x="329470" y="81514"/>
                    <a:pt x="333089" y="126948"/>
                  </a:cubicBezTo>
                  <a:cubicBezTo>
                    <a:pt x="334423" y="144188"/>
                    <a:pt x="335471" y="169239"/>
                    <a:pt x="336328" y="202005"/>
                  </a:cubicBezTo>
                  <a:lnTo>
                    <a:pt x="87535" y="202005"/>
                  </a:lnTo>
                  <a:cubicBezTo>
                    <a:pt x="87535" y="209816"/>
                    <a:pt x="87058" y="216483"/>
                    <a:pt x="86201" y="222008"/>
                  </a:cubicBezTo>
                  <a:cubicBezTo>
                    <a:pt x="86963" y="239724"/>
                    <a:pt x="88297" y="252773"/>
                    <a:pt x="90202" y="261251"/>
                  </a:cubicBezTo>
                  <a:cubicBezTo>
                    <a:pt x="93631" y="277538"/>
                    <a:pt x="99917" y="288302"/>
                    <a:pt x="108871" y="293731"/>
                  </a:cubicBezTo>
                  <a:cubicBezTo>
                    <a:pt x="123158" y="300589"/>
                    <a:pt x="144209" y="304018"/>
                    <a:pt x="172307" y="304018"/>
                  </a:cubicBezTo>
                  <a:cubicBezTo>
                    <a:pt x="205073" y="304018"/>
                    <a:pt x="226219" y="300113"/>
                    <a:pt x="235744" y="292397"/>
                  </a:cubicBezTo>
                  <a:cubicBezTo>
                    <a:pt x="244507" y="285349"/>
                    <a:pt x="248888" y="271728"/>
                    <a:pt x="248888" y="251726"/>
                  </a:cubicBezTo>
                  <a:lnTo>
                    <a:pt x="336328" y="251726"/>
                  </a:lnTo>
                  <a:close/>
                  <a:moveTo>
                    <a:pt x="248793" y="146855"/>
                  </a:moveTo>
                  <a:cubicBezTo>
                    <a:pt x="248793" y="111232"/>
                    <a:pt x="244888" y="89134"/>
                    <a:pt x="236982" y="80752"/>
                  </a:cubicBezTo>
                  <a:cubicBezTo>
                    <a:pt x="230791" y="74180"/>
                    <a:pt x="220218" y="69893"/>
                    <a:pt x="205169" y="67988"/>
                  </a:cubicBezTo>
                  <a:cubicBezTo>
                    <a:pt x="200977" y="67512"/>
                    <a:pt x="188214" y="66750"/>
                    <a:pt x="166688" y="65607"/>
                  </a:cubicBezTo>
                  <a:cubicBezTo>
                    <a:pt x="149257" y="66464"/>
                    <a:pt x="137541" y="67417"/>
                    <a:pt x="131350" y="68465"/>
                  </a:cubicBezTo>
                  <a:cubicBezTo>
                    <a:pt x="116300" y="70941"/>
                    <a:pt x="105823" y="75513"/>
                    <a:pt x="99917" y="82085"/>
                  </a:cubicBezTo>
                  <a:cubicBezTo>
                    <a:pt x="91630" y="91420"/>
                    <a:pt x="87440" y="112946"/>
                    <a:pt x="87440" y="146855"/>
                  </a:cubicBezTo>
                  <a:lnTo>
                    <a:pt x="248793" y="146855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B3881534-8AEA-4F12-B9CE-31ECD8032D25}"/>
                </a:ext>
              </a:extLst>
            </p:cNvPr>
            <p:cNvSpPr/>
            <p:nvPr/>
          </p:nvSpPr>
          <p:spPr>
            <a:xfrm>
              <a:off x="3938588" y="3291510"/>
              <a:ext cx="323850" cy="361950"/>
            </a:xfrm>
            <a:custGeom>
              <a:avLst/>
              <a:gdLst>
                <a:gd name="connsiteX0" fmla="*/ 327279 w 323850"/>
                <a:gd name="connsiteY0" fmla="*/ 228739 h 361950"/>
                <a:gd name="connsiteX1" fmla="*/ 292132 w 323850"/>
                <a:gd name="connsiteY1" fmla="*/ 343135 h 361950"/>
                <a:gd name="connsiteX2" fmla="*/ 165354 w 323850"/>
                <a:gd name="connsiteY2" fmla="*/ 370090 h 361950"/>
                <a:gd name="connsiteX3" fmla="*/ 95345 w 323850"/>
                <a:gd name="connsiteY3" fmla="*/ 366185 h 361950"/>
                <a:gd name="connsiteX4" fmla="*/ 33814 w 323850"/>
                <a:gd name="connsiteY4" fmla="*/ 336277 h 361950"/>
                <a:gd name="connsiteX5" fmla="*/ 2381 w 323850"/>
                <a:gd name="connsiteY5" fmla="*/ 255886 h 361950"/>
                <a:gd name="connsiteX6" fmla="*/ 0 w 323850"/>
                <a:gd name="connsiteY6" fmla="*/ 189401 h 361950"/>
                <a:gd name="connsiteX7" fmla="*/ 3524 w 323850"/>
                <a:gd name="connsiteY7" fmla="*/ 112153 h 361950"/>
                <a:gd name="connsiteX8" fmla="*/ 31147 w 323850"/>
                <a:gd name="connsiteY8" fmla="*/ 41383 h 361950"/>
                <a:gd name="connsiteX9" fmla="*/ 82772 w 323850"/>
                <a:gd name="connsiteY9" fmla="*/ 8426 h 361950"/>
                <a:gd name="connsiteX10" fmla="*/ 162687 w 323850"/>
                <a:gd name="connsiteY10" fmla="*/ 44 h 361950"/>
                <a:gd name="connsiteX11" fmla="*/ 236506 w 323850"/>
                <a:gd name="connsiteY11" fmla="*/ 6140 h 361950"/>
                <a:gd name="connsiteX12" fmla="*/ 286607 w 323850"/>
                <a:gd name="connsiteY12" fmla="*/ 24142 h 361950"/>
                <a:gd name="connsiteX13" fmla="*/ 327279 w 323850"/>
                <a:gd name="connsiteY13" fmla="*/ 131584 h 361950"/>
                <a:gd name="connsiteX14" fmla="*/ 241173 w 323850"/>
                <a:gd name="connsiteY14" fmla="*/ 131584 h 361950"/>
                <a:gd name="connsiteX15" fmla="*/ 230029 w 323850"/>
                <a:gd name="connsiteY15" fmla="*/ 84817 h 361950"/>
                <a:gd name="connsiteX16" fmla="*/ 162592 w 323850"/>
                <a:gd name="connsiteY16" fmla="*/ 65481 h 361950"/>
                <a:gd name="connsiteX17" fmla="*/ 99155 w 323850"/>
                <a:gd name="connsiteY17" fmla="*/ 87484 h 361950"/>
                <a:gd name="connsiteX18" fmla="*/ 86011 w 323850"/>
                <a:gd name="connsiteY18" fmla="*/ 155778 h 361950"/>
                <a:gd name="connsiteX19" fmla="*/ 87535 w 323850"/>
                <a:gd name="connsiteY19" fmla="*/ 177781 h 361950"/>
                <a:gd name="connsiteX20" fmla="*/ 86011 w 323850"/>
                <a:gd name="connsiteY20" fmla="*/ 227406 h 361950"/>
                <a:gd name="connsiteX21" fmla="*/ 89916 w 323850"/>
                <a:gd name="connsiteY21" fmla="*/ 260743 h 361950"/>
                <a:gd name="connsiteX22" fmla="*/ 103346 w 323850"/>
                <a:gd name="connsiteY22" fmla="*/ 290842 h 361950"/>
                <a:gd name="connsiteX23" fmla="*/ 154972 w 323850"/>
                <a:gd name="connsiteY23" fmla="*/ 305320 h 361950"/>
                <a:gd name="connsiteX24" fmla="*/ 168116 w 323850"/>
                <a:gd name="connsiteY24" fmla="*/ 303796 h 361950"/>
                <a:gd name="connsiteX25" fmla="*/ 207359 w 323850"/>
                <a:gd name="connsiteY25" fmla="*/ 301225 h 361950"/>
                <a:gd name="connsiteX26" fmla="*/ 227267 w 323850"/>
                <a:gd name="connsiteY26" fmla="*/ 290842 h 361950"/>
                <a:gd name="connsiteX27" fmla="*/ 239744 w 323850"/>
                <a:gd name="connsiteY27" fmla="*/ 240550 h 361950"/>
                <a:gd name="connsiteX28" fmla="*/ 239744 w 323850"/>
                <a:gd name="connsiteY28" fmla="*/ 228739 h 361950"/>
                <a:gd name="connsiteX29" fmla="*/ 327279 w 323850"/>
                <a:gd name="connsiteY29" fmla="*/ 228739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3850" h="361950">
                  <a:moveTo>
                    <a:pt x="327279" y="228739"/>
                  </a:moveTo>
                  <a:cubicBezTo>
                    <a:pt x="327279" y="286080"/>
                    <a:pt x="315563" y="324180"/>
                    <a:pt x="292132" y="343135"/>
                  </a:cubicBezTo>
                  <a:cubicBezTo>
                    <a:pt x="270034" y="361042"/>
                    <a:pt x="227743" y="370090"/>
                    <a:pt x="165354" y="370090"/>
                  </a:cubicBezTo>
                  <a:cubicBezTo>
                    <a:pt x="132969" y="370090"/>
                    <a:pt x="109633" y="368757"/>
                    <a:pt x="95345" y="366185"/>
                  </a:cubicBezTo>
                  <a:cubicBezTo>
                    <a:pt x="68961" y="361613"/>
                    <a:pt x="48482" y="351612"/>
                    <a:pt x="33814" y="336277"/>
                  </a:cubicBezTo>
                  <a:cubicBezTo>
                    <a:pt x="16002" y="317512"/>
                    <a:pt x="5525" y="290747"/>
                    <a:pt x="2381" y="255886"/>
                  </a:cubicBezTo>
                  <a:cubicBezTo>
                    <a:pt x="762" y="238360"/>
                    <a:pt x="0" y="216262"/>
                    <a:pt x="0" y="189401"/>
                  </a:cubicBezTo>
                  <a:cubicBezTo>
                    <a:pt x="0" y="153968"/>
                    <a:pt x="1143" y="128251"/>
                    <a:pt x="3524" y="112153"/>
                  </a:cubicBezTo>
                  <a:cubicBezTo>
                    <a:pt x="7810" y="82912"/>
                    <a:pt x="16954" y="59290"/>
                    <a:pt x="31147" y="41383"/>
                  </a:cubicBezTo>
                  <a:cubicBezTo>
                    <a:pt x="44577" y="24333"/>
                    <a:pt x="61817" y="13379"/>
                    <a:pt x="82772" y="8426"/>
                  </a:cubicBezTo>
                  <a:cubicBezTo>
                    <a:pt x="105346" y="3283"/>
                    <a:pt x="131921" y="425"/>
                    <a:pt x="162687" y="44"/>
                  </a:cubicBezTo>
                  <a:cubicBezTo>
                    <a:pt x="187166" y="-337"/>
                    <a:pt x="211741" y="1759"/>
                    <a:pt x="236506" y="6140"/>
                  </a:cubicBezTo>
                  <a:cubicBezTo>
                    <a:pt x="259175" y="10331"/>
                    <a:pt x="275844" y="16332"/>
                    <a:pt x="286607" y="24142"/>
                  </a:cubicBezTo>
                  <a:cubicBezTo>
                    <a:pt x="313754" y="43859"/>
                    <a:pt x="327279" y="79673"/>
                    <a:pt x="327279" y="131584"/>
                  </a:cubicBezTo>
                  <a:lnTo>
                    <a:pt x="241173" y="131584"/>
                  </a:lnTo>
                  <a:cubicBezTo>
                    <a:pt x="241173" y="109296"/>
                    <a:pt x="237458" y="93675"/>
                    <a:pt x="230029" y="84817"/>
                  </a:cubicBezTo>
                  <a:cubicBezTo>
                    <a:pt x="221266" y="71958"/>
                    <a:pt x="198787" y="65481"/>
                    <a:pt x="162592" y="65481"/>
                  </a:cubicBezTo>
                  <a:cubicBezTo>
                    <a:pt x="129445" y="65481"/>
                    <a:pt x="108299" y="72815"/>
                    <a:pt x="99155" y="87484"/>
                  </a:cubicBezTo>
                  <a:cubicBezTo>
                    <a:pt x="92202" y="98818"/>
                    <a:pt x="87821" y="121583"/>
                    <a:pt x="86011" y="155778"/>
                  </a:cubicBezTo>
                  <a:cubicBezTo>
                    <a:pt x="87058" y="160350"/>
                    <a:pt x="87535" y="167684"/>
                    <a:pt x="87535" y="177781"/>
                  </a:cubicBezTo>
                  <a:cubicBezTo>
                    <a:pt x="87535" y="198831"/>
                    <a:pt x="87058" y="215404"/>
                    <a:pt x="86011" y="227406"/>
                  </a:cubicBezTo>
                  <a:cubicBezTo>
                    <a:pt x="87344" y="238550"/>
                    <a:pt x="88678" y="249599"/>
                    <a:pt x="89916" y="260743"/>
                  </a:cubicBezTo>
                  <a:cubicBezTo>
                    <a:pt x="91916" y="273126"/>
                    <a:pt x="96393" y="283127"/>
                    <a:pt x="103346" y="290842"/>
                  </a:cubicBezTo>
                  <a:cubicBezTo>
                    <a:pt x="112109" y="298653"/>
                    <a:pt x="129350" y="303511"/>
                    <a:pt x="154972" y="305320"/>
                  </a:cubicBezTo>
                  <a:cubicBezTo>
                    <a:pt x="158210" y="304273"/>
                    <a:pt x="162592" y="303796"/>
                    <a:pt x="168116" y="303796"/>
                  </a:cubicBezTo>
                  <a:cubicBezTo>
                    <a:pt x="186309" y="303796"/>
                    <a:pt x="199358" y="302939"/>
                    <a:pt x="207359" y="301225"/>
                  </a:cubicBezTo>
                  <a:cubicBezTo>
                    <a:pt x="215360" y="299510"/>
                    <a:pt x="222028" y="296081"/>
                    <a:pt x="227267" y="290842"/>
                  </a:cubicBezTo>
                  <a:cubicBezTo>
                    <a:pt x="235553" y="282651"/>
                    <a:pt x="239744" y="265887"/>
                    <a:pt x="239744" y="240550"/>
                  </a:cubicBezTo>
                  <a:lnTo>
                    <a:pt x="239744" y="228739"/>
                  </a:lnTo>
                  <a:lnTo>
                    <a:pt x="327279" y="228739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3D2C8697-F99F-49C9-8BF0-6A13A9FE1194}"/>
                </a:ext>
              </a:extLst>
            </p:cNvPr>
            <p:cNvSpPr/>
            <p:nvPr/>
          </p:nvSpPr>
          <p:spPr>
            <a:xfrm>
              <a:off x="4329303" y="3140583"/>
              <a:ext cx="323850" cy="514350"/>
            </a:xfrm>
            <a:custGeom>
              <a:avLst/>
              <a:gdLst>
                <a:gd name="connsiteX0" fmla="*/ 327946 w 323850"/>
                <a:gd name="connsiteY0" fmla="*/ 516731 h 514350"/>
                <a:gd name="connsiteX1" fmla="*/ 240316 w 323850"/>
                <a:gd name="connsiteY1" fmla="*/ 516731 h 514350"/>
                <a:gd name="connsiteX2" fmla="*/ 240316 w 323850"/>
                <a:gd name="connsiteY2" fmla="*/ 286607 h 514350"/>
                <a:gd name="connsiteX3" fmla="*/ 237363 w 323850"/>
                <a:gd name="connsiteY3" fmla="*/ 250698 h 514350"/>
                <a:gd name="connsiteX4" fmla="*/ 224504 w 323850"/>
                <a:gd name="connsiteY4" fmla="*/ 228791 h 514350"/>
                <a:gd name="connsiteX5" fmla="*/ 173546 w 323850"/>
                <a:gd name="connsiteY5" fmla="*/ 216313 h 514350"/>
                <a:gd name="connsiteX6" fmla="*/ 107442 w 323850"/>
                <a:gd name="connsiteY6" fmla="*/ 236982 h 514350"/>
                <a:gd name="connsiteX7" fmla="*/ 87439 w 323850"/>
                <a:gd name="connsiteY7" fmla="*/ 313563 h 514350"/>
                <a:gd name="connsiteX8" fmla="*/ 87439 w 323850"/>
                <a:gd name="connsiteY8" fmla="*/ 516731 h 514350"/>
                <a:gd name="connsiteX9" fmla="*/ 0 w 323850"/>
                <a:gd name="connsiteY9" fmla="*/ 516731 h 514350"/>
                <a:gd name="connsiteX10" fmla="*/ 0 w 323850"/>
                <a:gd name="connsiteY10" fmla="*/ 0 h 514350"/>
                <a:gd name="connsiteX11" fmla="*/ 87439 w 323850"/>
                <a:gd name="connsiteY11" fmla="*/ 0 h 514350"/>
                <a:gd name="connsiteX12" fmla="*/ 87439 w 323850"/>
                <a:gd name="connsiteY12" fmla="*/ 210121 h 514350"/>
                <a:gd name="connsiteX13" fmla="*/ 89440 w 323850"/>
                <a:gd name="connsiteY13" fmla="*/ 210121 h 514350"/>
                <a:gd name="connsiteX14" fmla="*/ 156400 w 323850"/>
                <a:gd name="connsiteY14" fmla="*/ 154115 h 514350"/>
                <a:gd name="connsiteX15" fmla="*/ 203835 w 323850"/>
                <a:gd name="connsiteY15" fmla="*/ 150876 h 514350"/>
                <a:gd name="connsiteX16" fmla="*/ 298323 w 323850"/>
                <a:gd name="connsiteY16" fmla="*/ 179261 h 514350"/>
                <a:gd name="connsiteX17" fmla="*/ 328041 w 323850"/>
                <a:gd name="connsiteY17" fmla="*/ 275558 h 514350"/>
                <a:gd name="connsiteX18" fmla="*/ 328041 w 323850"/>
                <a:gd name="connsiteY18" fmla="*/ 516731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3850" h="514350">
                  <a:moveTo>
                    <a:pt x="327946" y="516731"/>
                  </a:moveTo>
                  <a:lnTo>
                    <a:pt x="240316" y="516731"/>
                  </a:lnTo>
                  <a:lnTo>
                    <a:pt x="240316" y="286607"/>
                  </a:lnTo>
                  <a:cubicBezTo>
                    <a:pt x="240316" y="272034"/>
                    <a:pt x="239363" y="260033"/>
                    <a:pt x="237363" y="250698"/>
                  </a:cubicBezTo>
                  <a:cubicBezTo>
                    <a:pt x="235363" y="241364"/>
                    <a:pt x="231076" y="234029"/>
                    <a:pt x="224504" y="228791"/>
                  </a:cubicBezTo>
                  <a:cubicBezTo>
                    <a:pt x="214789" y="221075"/>
                    <a:pt x="197739" y="216884"/>
                    <a:pt x="173546" y="216313"/>
                  </a:cubicBezTo>
                  <a:cubicBezTo>
                    <a:pt x="141827" y="215551"/>
                    <a:pt x="119729" y="222409"/>
                    <a:pt x="107442" y="236982"/>
                  </a:cubicBezTo>
                  <a:cubicBezTo>
                    <a:pt x="94107" y="249745"/>
                    <a:pt x="87439" y="275273"/>
                    <a:pt x="87439" y="313563"/>
                  </a:cubicBezTo>
                  <a:lnTo>
                    <a:pt x="87439" y="516731"/>
                  </a:lnTo>
                  <a:lnTo>
                    <a:pt x="0" y="516731"/>
                  </a:lnTo>
                  <a:lnTo>
                    <a:pt x="0" y="0"/>
                  </a:lnTo>
                  <a:lnTo>
                    <a:pt x="87439" y="0"/>
                  </a:lnTo>
                  <a:lnTo>
                    <a:pt x="87439" y="210121"/>
                  </a:lnTo>
                  <a:lnTo>
                    <a:pt x="89440" y="210121"/>
                  </a:lnTo>
                  <a:cubicBezTo>
                    <a:pt x="100965" y="177927"/>
                    <a:pt x="123349" y="159258"/>
                    <a:pt x="156400" y="154115"/>
                  </a:cubicBezTo>
                  <a:cubicBezTo>
                    <a:pt x="169926" y="152019"/>
                    <a:pt x="185738" y="150876"/>
                    <a:pt x="203835" y="150876"/>
                  </a:cubicBezTo>
                  <a:cubicBezTo>
                    <a:pt x="246983" y="150876"/>
                    <a:pt x="278511" y="160306"/>
                    <a:pt x="298323" y="179261"/>
                  </a:cubicBezTo>
                  <a:cubicBezTo>
                    <a:pt x="318135" y="198120"/>
                    <a:pt x="328041" y="230219"/>
                    <a:pt x="328041" y="275558"/>
                  </a:cubicBezTo>
                  <a:lnTo>
                    <a:pt x="328041" y="516731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AE7443C8-5B86-4906-B15C-64E7F4C7A48B}"/>
                </a:ext>
              </a:extLst>
            </p:cNvPr>
            <p:cNvSpPr/>
            <p:nvPr/>
          </p:nvSpPr>
          <p:spPr>
            <a:xfrm>
              <a:off x="4741259" y="3291358"/>
              <a:ext cx="323850" cy="361950"/>
            </a:xfrm>
            <a:custGeom>
              <a:avLst/>
              <a:gdLst>
                <a:gd name="connsiteX0" fmla="*/ 327946 w 323850"/>
                <a:gd name="connsiteY0" fmla="*/ 365956 h 361950"/>
                <a:gd name="connsiteX1" fmla="*/ 240316 w 323850"/>
                <a:gd name="connsiteY1" fmla="*/ 365956 h 361950"/>
                <a:gd name="connsiteX2" fmla="*/ 240316 w 323850"/>
                <a:gd name="connsiteY2" fmla="*/ 138595 h 361950"/>
                <a:gd name="connsiteX3" fmla="*/ 215741 w 323850"/>
                <a:gd name="connsiteY3" fmla="*/ 72682 h 361950"/>
                <a:gd name="connsiteX4" fmla="*/ 173546 w 323850"/>
                <a:gd name="connsiteY4" fmla="*/ 65633 h 361950"/>
                <a:gd name="connsiteX5" fmla="*/ 106108 w 323850"/>
                <a:gd name="connsiteY5" fmla="*/ 87636 h 361950"/>
                <a:gd name="connsiteX6" fmla="*/ 91630 w 323850"/>
                <a:gd name="connsiteY6" fmla="*/ 116211 h 361950"/>
                <a:gd name="connsiteX7" fmla="*/ 87439 w 323850"/>
                <a:gd name="connsiteY7" fmla="*/ 169741 h 361950"/>
                <a:gd name="connsiteX8" fmla="*/ 87439 w 323850"/>
                <a:gd name="connsiteY8" fmla="*/ 366052 h 361950"/>
                <a:gd name="connsiteX9" fmla="*/ 0 w 323850"/>
                <a:gd name="connsiteY9" fmla="*/ 366052 h 361950"/>
                <a:gd name="connsiteX10" fmla="*/ 0 w 323850"/>
                <a:gd name="connsiteY10" fmla="*/ 4292 h 361950"/>
                <a:gd name="connsiteX11" fmla="*/ 87439 w 323850"/>
                <a:gd name="connsiteY11" fmla="*/ 4292 h 361950"/>
                <a:gd name="connsiteX12" fmla="*/ 87439 w 323850"/>
                <a:gd name="connsiteY12" fmla="*/ 59251 h 361950"/>
                <a:gd name="connsiteX13" fmla="*/ 89440 w 323850"/>
                <a:gd name="connsiteY13" fmla="*/ 59251 h 361950"/>
                <a:gd name="connsiteX14" fmla="*/ 156400 w 323850"/>
                <a:gd name="connsiteY14" fmla="*/ 3244 h 361950"/>
                <a:gd name="connsiteX15" fmla="*/ 203835 w 323850"/>
                <a:gd name="connsiteY15" fmla="*/ 6 h 361950"/>
                <a:gd name="connsiteX16" fmla="*/ 318230 w 323850"/>
                <a:gd name="connsiteY16" fmla="*/ 56870 h 361950"/>
                <a:gd name="connsiteX17" fmla="*/ 327946 w 323850"/>
                <a:gd name="connsiteY17" fmla="*/ 127546 h 361950"/>
                <a:gd name="connsiteX18" fmla="*/ 327946 w 323850"/>
                <a:gd name="connsiteY18" fmla="*/ 365956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3850" h="361950">
                  <a:moveTo>
                    <a:pt x="327946" y="365956"/>
                  </a:moveTo>
                  <a:lnTo>
                    <a:pt x="240316" y="365956"/>
                  </a:lnTo>
                  <a:lnTo>
                    <a:pt x="240316" y="138595"/>
                  </a:lnTo>
                  <a:cubicBezTo>
                    <a:pt x="240316" y="102781"/>
                    <a:pt x="232124" y="80873"/>
                    <a:pt x="215741" y="72682"/>
                  </a:cubicBezTo>
                  <a:cubicBezTo>
                    <a:pt x="206121" y="68014"/>
                    <a:pt x="192024" y="65633"/>
                    <a:pt x="173546" y="65633"/>
                  </a:cubicBezTo>
                  <a:cubicBezTo>
                    <a:pt x="142970" y="65633"/>
                    <a:pt x="120491" y="72967"/>
                    <a:pt x="106108" y="87636"/>
                  </a:cubicBezTo>
                  <a:cubicBezTo>
                    <a:pt x="99155" y="94780"/>
                    <a:pt x="94297" y="104305"/>
                    <a:pt x="91630" y="116211"/>
                  </a:cubicBezTo>
                  <a:cubicBezTo>
                    <a:pt x="88868" y="128879"/>
                    <a:pt x="87439" y="146691"/>
                    <a:pt x="87439" y="169741"/>
                  </a:cubicBezTo>
                  <a:lnTo>
                    <a:pt x="87439" y="366052"/>
                  </a:lnTo>
                  <a:lnTo>
                    <a:pt x="0" y="366052"/>
                  </a:lnTo>
                  <a:lnTo>
                    <a:pt x="0" y="4292"/>
                  </a:lnTo>
                  <a:lnTo>
                    <a:pt x="87439" y="4292"/>
                  </a:lnTo>
                  <a:lnTo>
                    <a:pt x="87439" y="59251"/>
                  </a:lnTo>
                  <a:lnTo>
                    <a:pt x="89440" y="59251"/>
                  </a:lnTo>
                  <a:cubicBezTo>
                    <a:pt x="100965" y="27057"/>
                    <a:pt x="123349" y="8388"/>
                    <a:pt x="156400" y="3244"/>
                  </a:cubicBezTo>
                  <a:cubicBezTo>
                    <a:pt x="170879" y="958"/>
                    <a:pt x="186690" y="-89"/>
                    <a:pt x="203835" y="6"/>
                  </a:cubicBezTo>
                  <a:cubicBezTo>
                    <a:pt x="266605" y="577"/>
                    <a:pt x="304800" y="19532"/>
                    <a:pt x="318230" y="56870"/>
                  </a:cubicBezTo>
                  <a:cubicBezTo>
                    <a:pt x="324707" y="74968"/>
                    <a:pt x="327946" y="98494"/>
                    <a:pt x="327946" y="127546"/>
                  </a:cubicBezTo>
                  <a:lnTo>
                    <a:pt x="327946" y="365956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104C9B14-8F16-4AC8-BCCF-166D67F21EB6}"/>
                </a:ext>
              </a:extLst>
            </p:cNvPr>
            <p:cNvSpPr/>
            <p:nvPr/>
          </p:nvSpPr>
          <p:spPr>
            <a:xfrm>
              <a:off x="5140642" y="3291554"/>
              <a:ext cx="333375" cy="361950"/>
            </a:xfrm>
            <a:custGeom>
              <a:avLst/>
              <a:gdLst>
                <a:gd name="connsiteX0" fmla="*/ 341852 w 333375"/>
                <a:gd name="connsiteY0" fmla="*/ 186595 h 361950"/>
                <a:gd name="connsiteX1" fmla="*/ 335280 w 333375"/>
                <a:gd name="connsiteY1" fmla="*/ 281654 h 361950"/>
                <a:gd name="connsiteX2" fmla="*/ 302514 w 333375"/>
                <a:gd name="connsiteY2" fmla="*/ 341662 h 361950"/>
                <a:gd name="connsiteX3" fmla="*/ 247174 w 333375"/>
                <a:gd name="connsiteY3" fmla="*/ 364522 h 361950"/>
                <a:gd name="connsiteX4" fmla="*/ 169640 w 333375"/>
                <a:gd name="connsiteY4" fmla="*/ 369951 h 361950"/>
                <a:gd name="connsiteX5" fmla="*/ 61436 w 333375"/>
                <a:gd name="connsiteY5" fmla="*/ 354330 h 361950"/>
                <a:gd name="connsiteX6" fmla="*/ 25622 w 333375"/>
                <a:gd name="connsiteY6" fmla="*/ 325088 h 361950"/>
                <a:gd name="connsiteX7" fmla="*/ 0 w 333375"/>
                <a:gd name="connsiteY7" fmla="*/ 196215 h 361950"/>
                <a:gd name="connsiteX8" fmla="*/ 28289 w 333375"/>
                <a:gd name="connsiteY8" fmla="*/ 41339 h 361950"/>
                <a:gd name="connsiteX9" fmla="*/ 170974 w 333375"/>
                <a:gd name="connsiteY9" fmla="*/ 0 h 361950"/>
                <a:gd name="connsiteX10" fmla="*/ 271939 w 333375"/>
                <a:gd name="connsiteY10" fmla="*/ 12764 h 361950"/>
                <a:gd name="connsiteX11" fmla="*/ 306800 w 333375"/>
                <a:gd name="connsiteY11" fmla="*/ 33814 h 361950"/>
                <a:gd name="connsiteX12" fmla="*/ 335185 w 333375"/>
                <a:gd name="connsiteY12" fmla="*/ 89821 h 361950"/>
                <a:gd name="connsiteX13" fmla="*/ 341852 w 333375"/>
                <a:gd name="connsiteY13" fmla="*/ 186595 h 361950"/>
                <a:gd name="connsiteX14" fmla="*/ 254413 w 333375"/>
                <a:gd name="connsiteY14" fmla="*/ 186595 h 361950"/>
                <a:gd name="connsiteX15" fmla="*/ 239935 w 333375"/>
                <a:gd name="connsiteY15" fmla="*/ 86011 h 361950"/>
                <a:gd name="connsiteX16" fmla="*/ 208121 w 333375"/>
                <a:gd name="connsiteY16" fmla="*/ 68866 h 361950"/>
                <a:gd name="connsiteX17" fmla="*/ 170974 w 333375"/>
                <a:gd name="connsiteY17" fmla="*/ 65342 h 361950"/>
                <a:gd name="connsiteX18" fmla="*/ 134969 w 333375"/>
                <a:gd name="connsiteY18" fmla="*/ 68675 h 361950"/>
                <a:gd name="connsiteX19" fmla="*/ 103537 w 333375"/>
                <a:gd name="connsiteY19" fmla="*/ 84677 h 361950"/>
                <a:gd name="connsiteX20" fmla="*/ 87535 w 333375"/>
                <a:gd name="connsiteY20" fmla="*/ 186595 h 361950"/>
                <a:gd name="connsiteX21" fmla="*/ 100013 w 333375"/>
                <a:gd name="connsiteY21" fmla="*/ 280988 h 361950"/>
                <a:gd name="connsiteX22" fmla="*/ 170974 w 333375"/>
                <a:gd name="connsiteY22" fmla="*/ 303657 h 361950"/>
                <a:gd name="connsiteX23" fmla="*/ 239935 w 333375"/>
                <a:gd name="connsiteY23" fmla="*/ 285179 h 361950"/>
                <a:gd name="connsiteX24" fmla="*/ 254413 w 333375"/>
                <a:gd name="connsiteY24" fmla="*/ 186595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3375" h="361950">
                  <a:moveTo>
                    <a:pt x="341852" y="186595"/>
                  </a:moveTo>
                  <a:cubicBezTo>
                    <a:pt x="342329" y="221933"/>
                    <a:pt x="340138" y="253651"/>
                    <a:pt x="335280" y="281654"/>
                  </a:cubicBezTo>
                  <a:cubicBezTo>
                    <a:pt x="330708" y="307753"/>
                    <a:pt x="319754" y="327850"/>
                    <a:pt x="302514" y="341662"/>
                  </a:cubicBezTo>
                  <a:cubicBezTo>
                    <a:pt x="288036" y="353282"/>
                    <a:pt x="269558" y="360902"/>
                    <a:pt x="247174" y="364522"/>
                  </a:cubicBezTo>
                  <a:cubicBezTo>
                    <a:pt x="225361" y="368141"/>
                    <a:pt x="199454" y="369951"/>
                    <a:pt x="169640" y="369951"/>
                  </a:cubicBezTo>
                  <a:cubicBezTo>
                    <a:pt x="121063" y="369951"/>
                    <a:pt x="85058" y="364712"/>
                    <a:pt x="61436" y="354330"/>
                  </a:cubicBezTo>
                  <a:cubicBezTo>
                    <a:pt x="46577" y="347853"/>
                    <a:pt x="34576" y="338042"/>
                    <a:pt x="25622" y="325088"/>
                  </a:cubicBezTo>
                  <a:cubicBezTo>
                    <a:pt x="8573" y="300419"/>
                    <a:pt x="0" y="257461"/>
                    <a:pt x="0" y="196215"/>
                  </a:cubicBezTo>
                  <a:cubicBezTo>
                    <a:pt x="0" y="116586"/>
                    <a:pt x="9430" y="64960"/>
                    <a:pt x="28289" y="41339"/>
                  </a:cubicBezTo>
                  <a:cubicBezTo>
                    <a:pt x="50292" y="13716"/>
                    <a:pt x="97822" y="0"/>
                    <a:pt x="170974" y="0"/>
                  </a:cubicBezTo>
                  <a:cubicBezTo>
                    <a:pt x="215170" y="0"/>
                    <a:pt x="248793" y="4286"/>
                    <a:pt x="271939" y="12764"/>
                  </a:cubicBezTo>
                  <a:cubicBezTo>
                    <a:pt x="285845" y="17907"/>
                    <a:pt x="297466" y="24955"/>
                    <a:pt x="306800" y="33814"/>
                  </a:cubicBezTo>
                  <a:cubicBezTo>
                    <a:pt x="322135" y="48387"/>
                    <a:pt x="331660" y="67056"/>
                    <a:pt x="335185" y="89821"/>
                  </a:cubicBezTo>
                  <a:cubicBezTo>
                    <a:pt x="339185" y="115443"/>
                    <a:pt x="341471" y="147733"/>
                    <a:pt x="341852" y="186595"/>
                  </a:cubicBezTo>
                  <a:close/>
                  <a:moveTo>
                    <a:pt x="254413" y="186595"/>
                  </a:moveTo>
                  <a:cubicBezTo>
                    <a:pt x="254413" y="132017"/>
                    <a:pt x="249555" y="98489"/>
                    <a:pt x="239935" y="86011"/>
                  </a:cubicBezTo>
                  <a:cubicBezTo>
                    <a:pt x="233267" y="77533"/>
                    <a:pt x="222694" y="71723"/>
                    <a:pt x="208121" y="68866"/>
                  </a:cubicBezTo>
                  <a:cubicBezTo>
                    <a:pt x="202501" y="67627"/>
                    <a:pt x="190119" y="66484"/>
                    <a:pt x="170974" y="65342"/>
                  </a:cubicBezTo>
                  <a:cubicBezTo>
                    <a:pt x="152209" y="66484"/>
                    <a:pt x="140208" y="67627"/>
                    <a:pt x="134969" y="68675"/>
                  </a:cubicBezTo>
                  <a:cubicBezTo>
                    <a:pt x="121253" y="71342"/>
                    <a:pt x="110776" y="76676"/>
                    <a:pt x="103537" y="84677"/>
                  </a:cubicBezTo>
                  <a:cubicBezTo>
                    <a:pt x="92869" y="96393"/>
                    <a:pt x="87535" y="130302"/>
                    <a:pt x="87535" y="186595"/>
                  </a:cubicBezTo>
                  <a:cubicBezTo>
                    <a:pt x="87535" y="235649"/>
                    <a:pt x="91726" y="267081"/>
                    <a:pt x="100013" y="280988"/>
                  </a:cubicBezTo>
                  <a:cubicBezTo>
                    <a:pt x="109061" y="296132"/>
                    <a:pt x="132779" y="303657"/>
                    <a:pt x="170974" y="303657"/>
                  </a:cubicBezTo>
                  <a:cubicBezTo>
                    <a:pt x="206883" y="303657"/>
                    <a:pt x="229838" y="297466"/>
                    <a:pt x="239935" y="285179"/>
                  </a:cubicBezTo>
                  <a:cubicBezTo>
                    <a:pt x="249555" y="270510"/>
                    <a:pt x="254413" y="237649"/>
                    <a:pt x="254413" y="186595"/>
                  </a:cubicBez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2C7A4FE2-821E-4DF7-A706-CF2A2F8C4B43}"/>
                </a:ext>
              </a:extLst>
            </p:cNvPr>
            <p:cNvSpPr/>
            <p:nvPr/>
          </p:nvSpPr>
          <p:spPr>
            <a:xfrm>
              <a:off x="5555552" y="3140583"/>
              <a:ext cx="85725" cy="514350"/>
            </a:xfrm>
            <a:custGeom>
              <a:avLst/>
              <a:gdLst>
                <a:gd name="connsiteX0" fmla="*/ 86582 w 85725"/>
                <a:gd name="connsiteY0" fmla="*/ 516731 h 514350"/>
                <a:gd name="connsiteX1" fmla="*/ 0 w 85725"/>
                <a:gd name="connsiteY1" fmla="*/ 516731 h 514350"/>
                <a:gd name="connsiteX2" fmla="*/ 0 w 85725"/>
                <a:gd name="connsiteY2" fmla="*/ 0 h 514350"/>
                <a:gd name="connsiteX3" fmla="*/ 86582 w 85725"/>
                <a:gd name="connsiteY3" fmla="*/ 0 h 514350"/>
                <a:gd name="connsiteX4" fmla="*/ 86582 w 85725"/>
                <a:gd name="connsiteY4" fmla="*/ 516731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514350">
                  <a:moveTo>
                    <a:pt x="86582" y="516731"/>
                  </a:moveTo>
                  <a:lnTo>
                    <a:pt x="0" y="516731"/>
                  </a:lnTo>
                  <a:lnTo>
                    <a:pt x="0" y="0"/>
                  </a:lnTo>
                  <a:lnTo>
                    <a:pt x="86582" y="0"/>
                  </a:lnTo>
                  <a:lnTo>
                    <a:pt x="86582" y="516731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A244AF01-ECE7-4F10-AE5D-6BFE0637C00D}"/>
                </a:ext>
              </a:extLst>
            </p:cNvPr>
            <p:cNvSpPr/>
            <p:nvPr/>
          </p:nvSpPr>
          <p:spPr>
            <a:xfrm>
              <a:off x="5715381" y="3291554"/>
              <a:ext cx="333375" cy="361950"/>
            </a:xfrm>
            <a:custGeom>
              <a:avLst/>
              <a:gdLst>
                <a:gd name="connsiteX0" fmla="*/ 341757 w 333375"/>
                <a:gd name="connsiteY0" fmla="*/ 186595 h 361950"/>
                <a:gd name="connsiteX1" fmla="*/ 335185 w 333375"/>
                <a:gd name="connsiteY1" fmla="*/ 281654 h 361950"/>
                <a:gd name="connsiteX2" fmla="*/ 302419 w 333375"/>
                <a:gd name="connsiteY2" fmla="*/ 341662 h 361950"/>
                <a:gd name="connsiteX3" fmla="*/ 247079 w 333375"/>
                <a:gd name="connsiteY3" fmla="*/ 364522 h 361950"/>
                <a:gd name="connsiteX4" fmla="*/ 169545 w 333375"/>
                <a:gd name="connsiteY4" fmla="*/ 369951 h 361950"/>
                <a:gd name="connsiteX5" fmla="*/ 61341 w 333375"/>
                <a:gd name="connsiteY5" fmla="*/ 354330 h 361950"/>
                <a:gd name="connsiteX6" fmla="*/ 25527 w 333375"/>
                <a:gd name="connsiteY6" fmla="*/ 325088 h 361950"/>
                <a:gd name="connsiteX7" fmla="*/ 0 w 333375"/>
                <a:gd name="connsiteY7" fmla="*/ 196215 h 361950"/>
                <a:gd name="connsiteX8" fmla="*/ 28194 w 333375"/>
                <a:gd name="connsiteY8" fmla="*/ 41339 h 361950"/>
                <a:gd name="connsiteX9" fmla="*/ 170879 w 333375"/>
                <a:gd name="connsiteY9" fmla="*/ 0 h 361950"/>
                <a:gd name="connsiteX10" fmla="*/ 271843 w 333375"/>
                <a:gd name="connsiteY10" fmla="*/ 12764 h 361950"/>
                <a:gd name="connsiteX11" fmla="*/ 306705 w 333375"/>
                <a:gd name="connsiteY11" fmla="*/ 33814 h 361950"/>
                <a:gd name="connsiteX12" fmla="*/ 335089 w 333375"/>
                <a:gd name="connsiteY12" fmla="*/ 89821 h 361950"/>
                <a:gd name="connsiteX13" fmla="*/ 341757 w 333375"/>
                <a:gd name="connsiteY13" fmla="*/ 186595 h 361950"/>
                <a:gd name="connsiteX14" fmla="*/ 254317 w 333375"/>
                <a:gd name="connsiteY14" fmla="*/ 186595 h 361950"/>
                <a:gd name="connsiteX15" fmla="*/ 239839 w 333375"/>
                <a:gd name="connsiteY15" fmla="*/ 86011 h 361950"/>
                <a:gd name="connsiteX16" fmla="*/ 208026 w 333375"/>
                <a:gd name="connsiteY16" fmla="*/ 68866 h 361950"/>
                <a:gd name="connsiteX17" fmla="*/ 170879 w 333375"/>
                <a:gd name="connsiteY17" fmla="*/ 65342 h 361950"/>
                <a:gd name="connsiteX18" fmla="*/ 134874 w 333375"/>
                <a:gd name="connsiteY18" fmla="*/ 68675 h 361950"/>
                <a:gd name="connsiteX19" fmla="*/ 103441 w 333375"/>
                <a:gd name="connsiteY19" fmla="*/ 84677 h 361950"/>
                <a:gd name="connsiteX20" fmla="*/ 87439 w 333375"/>
                <a:gd name="connsiteY20" fmla="*/ 186595 h 361950"/>
                <a:gd name="connsiteX21" fmla="*/ 99917 w 333375"/>
                <a:gd name="connsiteY21" fmla="*/ 280988 h 361950"/>
                <a:gd name="connsiteX22" fmla="*/ 170879 w 333375"/>
                <a:gd name="connsiteY22" fmla="*/ 303657 h 361950"/>
                <a:gd name="connsiteX23" fmla="*/ 239839 w 333375"/>
                <a:gd name="connsiteY23" fmla="*/ 285179 h 361950"/>
                <a:gd name="connsiteX24" fmla="*/ 254317 w 333375"/>
                <a:gd name="connsiteY24" fmla="*/ 186595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3375" h="361950">
                  <a:moveTo>
                    <a:pt x="341757" y="186595"/>
                  </a:moveTo>
                  <a:cubicBezTo>
                    <a:pt x="342233" y="221933"/>
                    <a:pt x="340042" y="253651"/>
                    <a:pt x="335185" y="281654"/>
                  </a:cubicBezTo>
                  <a:cubicBezTo>
                    <a:pt x="330613" y="307753"/>
                    <a:pt x="319659" y="327850"/>
                    <a:pt x="302419" y="341662"/>
                  </a:cubicBezTo>
                  <a:cubicBezTo>
                    <a:pt x="287941" y="353282"/>
                    <a:pt x="269557" y="360902"/>
                    <a:pt x="247079" y="364522"/>
                  </a:cubicBezTo>
                  <a:cubicBezTo>
                    <a:pt x="225266" y="368141"/>
                    <a:pt x="199358" y="369951"/>
                    <a:pt x="169545" y="369951"/>
                  </a:cubicBezTo>
                  <a:cubicBezTo>
                    <a:pt x="120967" y="369951"/>
                    <a:pt x="84963" y="364712"/>
                    <a:pt x="61341" y="354330"/>
                  </a:cubicBezTo>
                  <a:cubicBezTo>
                    <a:pt x="46387" y="347853"/>
                    <a:pt x="34480" y="338042"/>
                    <a:pt x="25527" y="325088"/>
                  </a:cubicBezTo>
                  <a:cubicBezTo>
                    <a:pt x="8477" y="300419"/>
                    <a:pt x="0" y="257461"/>
                    <a:pt x="0" y="196215"/>
                  </a:cubicBezTo>
                  <a:cubicBezTo>
                    <a:pt x="0" y="116586"/>
                    <a:pt x="9430" y="64960"/>
                    <a:pt x="28194" y="41339"/>
                  </a:cubicBezTo>
                  <a:cubicBezTo>
                    <a:pt x="50197" y="13716"/>
                    <a:pt x="97726" y="0"/>
                    <a:pt x="170879" y="0"/>
                  </a:cubicBezTo>
                  <a:cubicBezTo>
                    <a:pt x="215074" y="0"/>
                    <a:pt x="248698" y="4286"/>
                    <a:pt x="271843" y="12764"/>
                  </a:cubicBezTo>
                  <a:cubicBezTo>
                    <a:pt x="285750" y="17907"/>
                    <a:pt x="297371" y="24955"/>
                    <a:pt x="306705" y="33814"/>
                  </a:cubicBezTo>
                  <a:cubicBezTo>
                    <a:pt x="322040" y="48387"/>
                    <a:pt x="331565" y="67056"/>
                    <a:pt x="335089" y="89821"/>
                  </a:cubicBezTo>
                  <a:cubicBezTo>
                    <a:pt x="339090" y="115443"/>
                    <a:pt x="341281" y="147733"/>
                    <a:pt x="341757" y="186595"/>
                  </a:cubicBezTo>
                  <a:close/>
                  <a:moveTo>
                    <a:pt x="254317" y="186595"/>
                  </a:moveTo>
                  <a:cubicBezTo>
                    <a:pt x="254317" y="132017"/>
                    <a:pt x="249460" y="98489"/>
                    <a:pt x="239839" y="86011"/>
                  </a:cubicBezTo>
                  <a:cubicBezTo>
                    <a:pt x="233172" y="77533"/>
                    <a:pt x="222599" y="71723"/>
                    <a:pt x="208026" y="68866"/>
                  </a:cubicBezTo>
                  <a:cubicBezTo>
                    <a:pt x="202406" y="67627"/>
                    <a:pt x="190024" y="66484"/>
                    <a:pt x="170879" y="65342"/>
                  </a:cubicBezTo>
                  <a:cubicBezTo>
                    <a:pt x="152114" y="66484"/>
                    <a:pt x="140113" y="67627"/>
                    <a:pt x="134874" y="68675"/>
                  </a:cubicBezTo>
                  <a:cubicBezTo>
                    <a:pt x="121158" y="71342"/>
                    <a:pt x="110680" y="76676"/>
                    <a:pt x="103441" y="84677"/>
                  </a:cubicBezTo>
                  <a:cubicBezTo>
                    <a:pt x="92773" y="96393"/>
                    <a:pt x="87439" y="130302"/>
                    <a:pt x="87439" y="186595"/>
                  </a:cubicBezTo>
                  <a:cubicBezTo>
                    <a:pt x="87439" y="235649"/>
                    <a:pt x="91630" y="267081"/>
                    <a:pt x="99917" y="280988"/>
                  </a:cubicBezTo>
                  <a:cubicBezTo>
                    <a:pt x="108966" y="296132"/>
                    <a:pt x="132683" y="303657"/>
                    <a:pt x="170879" y="303657"/>
                  </a:cubicBezTo>
                  <a:cubicBezTo>
                    <a:pt x="206788" y="303657"/>
                    <a:pt x="229743" y="297466"/>
                    <a:pt x="239839" y="285179"/>
                  </a:cubicBezTo>
                  <a:cubicBezTo>
                    <a:pt x="249460" y="270510"/>
                    <a:pt x="254317" y="237649"/>
                    <a:pt x="254317" y="186595"/>
                  </a:cubicBez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56015BF7-1BD0-46B5-B770-12148C6B4363}"/>
                </a:ext>
              </a:extLst>
            </p:cNvPr>
            <p:cNvSpPr/>
            <p:nvPr/>
          </p:nvSpPr>
          <p:spPr>
            <a:xfrm>
              <a:off x="6115050" y="3291459"/>
              <a:ext cx="333375" cy="523875"/>
            </a:xfrm>
            <a:custGeom>
              <a:avLst/>
              <a:gdLst>
                <a:gd name="connsiteX0" fmla="*/ 337756 w 333375"/>
                <a:gd name="connsiteY0" fmla="*/ 367189 h 523875"/>
                <a:gd name="connsiteX1" fmla="*/ 300609 w 333375"/>
                <a:gd name="connsiteY1" fmla="*/ 496062 h 523875"/>
                <a:gd name="connsiteX2" fmla="*/ 164211 w 333375"/>
                <a:gd name="connsiteY2" fmla="*/ 527018 h 523875"/>
                <a:gd name="connsiteX3" fmla="*/ 45625 w 333375"/>
                <a:gd name="connsiteY3" fmla="*/ 498920 h 523875"/>
                <a:gd name="connsiteX4" fmla="*/ 19336 w 333375"/>
                <a:gd name="connsiteY4" fmla="*/ 455485 h 523875"/>
                <a:gd name="connsiteX5" fmla="*/ 15335 w 333375"/>
                <a:gd name="connsiteY5" fmla="*/ 403670 h 523875"/>
                <a:gd name="connsiteX6" fmla="*/ 97250 w 333375"/>
                <a:gd name="connsiteY6" fmla="*/ 403670 h 523875"/>
                <a:gd name="connsiteX7" fmla="*/ 107632 w 333375"/>
                <a:gd name="connsiteY7" fmla="*/ 446437 h 523875"/>
                <a:gd name="connsiteX8" fmla="*/ 164116 w 333375"/>
                <a:gd name="connsiteY8" fmla="*/ 460248 h 523875"/>
                <a:gd name="connsiteX9" fmla="*/ 235744 w 333375"/>
                <a:gd name="connsiteY9" fmla="*/ 446437 h 523875"/>
                <a:gd name="connsiteX10" fmla="*/ 254222 w 333375"/>
                <a:gd name="connsiteY10" fmla="*/ 384524 h 523875"/>
                <a:gd name="connsiteX11" fmla="*/ 254222 w 333375"/>
                <a:gd name="connsiteY11" fmla="*/ 314897 h 523875"/>
                <a:gd name="connsiteX12" fmla="*/ 251555 w 333375"/>
                <a:gd name="connsiteY12" fmla="*/ 314897 h 523875"/>
                <a:gd name="connsiteX13" fmla="*/ 139827 w 333375"/>
                <a:gd name="connsiteY13" fmla="*/ 370046 h 523875"/>
                <a:gd name="connsiteX14" fmla="*/ 30956 w 333375"/>
                <a:gd name="connsiteY14" fmla="*/ 333375 h 523875"/>
                <a:gd name="connsiteX15" fmla="*/ 0 w 333375"/>
                <a:gd name="connsiteY15" fmla="*/ 207359 h 523875"/>
                <a:gd name="connsiteX16" fmla="*/ 0 w 333375"/>
                <a:gd name="connsiteY16" fmla="*/ 173546 h 523875"/>
                <a:gd name="connsiteX17" fmla="*/ 24860 w 333375"/>
                <a:gd name="connsiteY17" fmla="*/ 47054 h 523875"/>
                <a:gd name="connsiteX18" fmla="*/ 138398 w 333375"/>
                <a:gd name="connsiteY18" fmla="*/ 0 h 523875"/>
                <a:gd name="connsiteX19" fmla="*/ 205549 w 333375"/>
                <a:gd name="connsiteY19" fmla="*/ 10954 h 523875"/>
                <a:gd name="connsiteX20" fmla="*/ 251460 w 333375"/>
                <a:gd name="connsiteY20" fmla="*/ 59245 h 523875"/>
                <a:gd name="connsiteX21" fmla="*/ 254127 w 333375"/>
                <a:gd name="connsiteY21" fmla="*/ 59245 h 523875"/>
                <a:gd name="connsiteX22" fmla="*/ 251555 w 333375"/>
                <a:gd name="connsiteY22" fmla="*/ 4191 h 523875"/>
                <a:gd name="connsiteX23" fmla="*/ 337661 w 333375"/>
                <a:gd name="connsiteY23" fmla="*/ 4191 h 523875"/>
                <a:gd name="connsiteX24" fmla="*/ 337661 w 333375"/>
                <a:gd name="connsiteY24" fmla="*/ 367189 h 523875"/>
                <a:gd name="connsiteX25" fmla="*/ 251555 w 333375"/>
                <a:gd name="connsiteY25" fmla="*/ 185357 h 523875"/>
                <a:gd name="connsiteX26" fmla="*/ 251555 w 333375"/>
                <a:gd name="connsiteY26" fmla="*/ 177832 h 523875"/>
                <a:gd name="connsiteX27" fmla="*/ 230219 w 333375"/>
                <a:gd name="connsiteY27" fmla="*/ 84773 h 523875"/>
                <a:gd name="connsiteX28" fmla="*/ 164116 w 333375"/>
                <a:gd name="connsiteY28" fmla="*/ 65437 h 523875"/>
                <a:gd name="connsiteX29" fmla="*/ 103346 w 333375"/>
                <a:gd name="connsiteY29" fmla="*/ 84773 h 523875"/>
                <a:gd name="connsiteX30" fmla="*/ 87535 w 333375"/>
                <a:gd name="connsiteY30" fmla="*/ 168021 h 523875"/>
                <a:gd name="connsiteX31" fmla="*/ 87535 w 333375"/>
                <a:gd name="connsiteY31" fmla="*/ 201835 h 523875"/>
                <a:gd name="connsiteX32" fmla="*/ 102013 w 333375"/>
                <a:gd name="connsiteY32" fmla="*/ 281083 h 523875"/>
                <a:gd name="connsiteX33" fmla="*/ 164116 w 333375"/>
                <a:gd name="connsiteY33" fmla="*/ 303752 h 523875"/>
                <a:gd name="connsiteX34" fmla="*/ 234410 w 333375"/>
                <a:gd name="connsiteY34" fmla="*/ 281083 h 523875"/>
                <a:gd name="connsiteX35" fmla="*/ 251555 w 333375"/>
                <a:gd name="connsiteY35" fmla="*/ 185357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3375" h="523875">
                  <a:moveTo>
                    <a:pt x="337756" y="367189"/>
                  </a:moveTo>
                  <a:cubicBezTo>
                    <a:pt x="337756" y="431292"/>
                    <a:pt x="325374" y="474250"/>
                    <a:pt x="300609" y="496062"/>
                  </a:cubicBezTo>
                  <a:cubicBezTo>
                    <a:pt x="277082" y="516731"/>
                    <a:pt x="231553" y="527018"/>
                    <a:pt x="164211" y="527018"/>
                  </a:cubicBezTo>
                  <a:cubicBezTo>
                    <a:pt x="106680" y="527018"/>
                    <a:pt x="67151" y="517684"/>
                    <a:pt x="45625" y="498920"/>
                  </a:cubicBezTo>
                  <a:cubicBezTo>
                    <a:pt x="32290" y="487394"/>
                    <a:pt x="23527" y="472916"/>
                    <a:pt x="19336" y="455485"/>
                  </a:cubicBezTo>
                  <a:cubicBezTo>
                    <a:pt x="16669" y="444341"/>
                    <a:pt x="15335" y="427101"/>
                    <a:pt x="15335" y="403670"/>
                  </a:cubicBezTo>
                  <a:lnTo>
                    <a:pt x="97250" y="403670"/>
                  </a:lnTo>
                  <a:cubicBezTo>
                    <a:pt x="97250" y="423672"/>
                    <a:pt x="100774" y="437864"/>
                    <a:pt x="107632" y="446437"/>
                  </a:cubicBezTo>
                  <a:cubicBezTo>
                    <a:pt x="115062" y="455676"/>
                    <a:pt x="133921" y="460248"/>
                    <a:pt x="164116" y="460248"/>
                  </a:cubicBezTo>
                  <a:cubicBezTo>
                    <a:pt x="201168" y="460248"/>
                    <a:pt x="224980" y="455676"/>
                    <a:pt x="235744" y="446437"/>
                  </a:cubicBezTo>
                  <a:cubicBezTo>
                    <a:pt x="248126" y="435864"/>
                    <a:pt x="254222" y="415290"/>
                    <a:pt x="254222" y="384524"/>
                  </a:cubicBezTo>
                  <a:lnTo>
                    <a:pt x="254222" y="314897"/>
                  </a:lnTo>
                  <a:lnTo>
                    <a:pt x="251555" y="314897"/>
                  </a:lnTo>
                  <a:cubicBezTo>
                    <a:pt x="236029" y="351663"/>
                    <a:pt x="198787" y="370046"/>
                    <a:pt x="139827" y="370046"/>
                  </a:cubicBezTo>
                  <a:cubicBezTo>
                    <a:pt x="88487" y="370046"/>
                    <a:pt x="52197" y="357854"/>
                    <a:pt x="30956" y="333375"/>
                  </a:cubicBezTo>
                  <a:cubicBezTo>
                    <a:pt x="10287" y="309563"/>
                    <a:pt x="0" y="267557"/>
                    <a:pt x="0" y="207359"/>
                  </a:cubicBezTo>
                  <a:lnTo>
                    <a:pt x="0" y="173546"/>
                  </a:lnTo>
                  <a:cubicBezTo>
                    <a:pt x="0" y="114586"/>
                    <a:pt x="8287" y="72390"/>
                    <a:pt x="24860" y="47054"/>
                  </a:cubicBezTo>
                  <a:cubicBezTo>
                    <a:pt x="45625" y="15621"/>
                    <a:pt x="83439" y="0"/>
                    <a:pt x="138398" y="0"/>
                  </a:cubicBezTo>
                  <a:cubicBezTo>
                    <a:pt x="167069" y="0"/>
                    <a:pt x="189452" y="3620"/>
                    <a:pt x="205549" y="10954"/>
                  </a:cubicBezTo>
                  <a:cubicBezTo>
                    <a:pt x="225362" y="19907"/>
                    <a:pt x="240697" y="36005"/>
                    <a:pt x="251460" y="59245"/>
                  </a:cubicBezTo>
                  <a:lnTo>
                    <a:pt x="254127" y="59245"/>
                  </a:lnTo>
                  <a:lnTo>
                    <a:pt x="251555" y="4191"/>
                  </a:lnTo>
                  <a:lnTo>
                    <a:pt x="337661" y="4191"/>
                  </a:lnTo>
                  <a:lnTo>
                    <a:pt x="337661" y="367189"/>
                  </a:lnTo>
                  <a:close/>
                  <a:moveTo>
                    <a:pt x="251555" y="185357"/>
                  </a:moveTo>
                  <a:lnTo>
                    <a:pt x="251555" y="177832"/>
                  </a:lnTo>
                  <a:cubicBezTo>
                    <a:pt x="251555" y="131064"/>
                    <a:pt x="244412" y="100013"/>
                    <a:pt x="230219" y="84773"/>
                  </a:cubicBezTo>
                  <a:cubicBezTo>
                    <a:pt x="215170" y="71914"/>
                    <a:pt x="193167" y="65437"/>
                    <a:pt x="164116" y="65437"/>
                  </a:cubicBezTo>
                  <a:cubicBezTo>
                    <a:pt x="134874" y="65437"/>
                    <a:pt x="114586" y="71914"/>
                    <a:pt x="103346" y="84773"/>
                  </a:cubicBezTo>
                  <a:cubicBezTo>
                    <a:pt x="92773" y="96869"/>
                    <a:pt x="87535" y="124682"/>
                    <a:pt x="87535" y="168021"/>
                  </a:cubicBezTo>
                  <a:lnTo>
                    <a:pt x="87535" y="201835"/>
                  </a:lnTo>
                  <a:cubicBezTo>
                    <a:pt x="87535" y="241649"/>
                    <a:pt x="92393" y="268034"/>
                    <a:pt x="102013" y="281083"/>
                  </a:cubicBezTo>
                  <a:cubicBezTo>
                    <a:pt x="113252" y="296228"/>
                    <a:pt x="133921" y="303752"/>
                    <a:pt x="164116" y="303752"/>
                  </a:cubicBezTo>
                  <a:cubicBezTo>
                    <a:pt x="199549" y="303752"/>
                    <a:pt x="222980" y="296228"/>
                    <a:pt x="234410" y="281083"/>
                  </a:cubicBezTo>
                  <a:cubicBezTo>
                    <a:pt x="245840" y="265938"/>
                    <a:pt x="251555" y="234029"/>
                    <a:pt x="251555" y="185357"/>
                  </a:cubicBez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7C814D20-7A06-4267-9FD0-A76A53C2FE48}"/>
                </a:ext>
              </a:extLst>
            </p:cNvPr>
            <p:cNvSpPr/>
            <p:nvPr/>
          </p:nvSpPr>
          <p:spPr>
            <a:xfrm>
              <a:off x="6491764" y="3295650"/>
              <a:ext cx="333375" cy="514350"/>
            </a:xfrm>
            <a:custGeom>
              <a:avLst/>
              <a:gdLst>
                <a:gd name="connsiteX0" fmla="*/ 341852 w 333375"/>
                <a:gd name="connsiteY0" fmla="*/ 0 h 514350"/>
                <a:gd name="connsiteX1" fmla="*/ 241268 w 333375"/>
                <a:gd name="connsiteY1" fmla="*/ 405098 h 514350"/>
                <a:gd name="connsiteX2" fmla="*/ 217551 w 333375"/>
                <a:gd name="connsiteY2" fmla="*/ 469392 h 514350"/>
                <a:gd name="connsiteX3" fmla="*/ 179070 w 333375"/>
                <a:gd name="connsiteY3" fmla="*/ 508444 h 514350"/>
                <a:gd name="connsiteX4" fmla="*/ 107537 w 333375"/>
                <a:gd name="connsiteY4" fmla="*/ 521589 h 514350"/>
                <a:gd name="connsiteX5" fmla="*/ 73247 w 333375"/>
                <a:gd name="connsiteY5" fmla="*/ 520256 h 514350"/>
                <a:gd name="connsiteX6" fmla="*/ 73247 w 333375"/>
                <a:gd name="connsiteY6" fmla="*/ 454819 h 514350"/>
                <a:gd name="connsiteX7" fmla="*/ 82487 w 333375"/>
                <a:gd name="connsiteY7" fmla="*/ 455486 h 514350"/>
                <a:gd name="connsiteX8" fmla="*/ 91726 w 333375"/>
                <a:gd name="connsiteY8" fmla="*/ 456152 h 514350"/>
                <a:gd name="connsiteX9" fmla="*/ 144018 w 333375"/>
                <a:gd name="connsiteY9" fmla="*/ 425006 h 514350"/>
                <a:gd name="connsiteX10" fmla="*/ 162020 w 333375"/>
                <a:gd name="connsiteY10" fmla="*/ 361760 h 514350"/>
                <a:gd name="connsiteX11" fmla="*/ 119920 w 333375"/>
                <a:gd name="connsiteY11" fmla="*/ 361760 h 514350"/>
                <a:gd name="connsiteX12" fmla="*/ 0 w 333375"/>
                <a:gd name="connsiteY12" fmla="*/ 0 h 514350"/>
                <a:gd name="connsiteX13" fmla="*/ 90297 w 333375"/>
                <a:gd name="connsiteY13" fmla="*/ 0 h 514350"/>
                <a:gd name="connsiteX14" fmla="*/ 181928 w 333375"/>
                <a:gd name="connsiteY14" fmla="*/ 308039 h 514350"/>
                <a:gd name="connsiteX15" fmla="*/ 183261 w 333375"/>
                <a:gd name="connsiteY15" fmla="*/ 308039 h 514350"/>
                <a:gd name="connsiteX16" fmla="*/ 253079 w 333375"/>
                <a:gd name="connsiteY16" fmla="*/ 0 h 514350"/>
                <a:gd name="connsiteX17" fmla="*/ 341852 w 333375"/>
                <a:gd name="connsiteY17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3375" h="514350">
                  <a:moveTo>
                    <a:pt x="341852" y="0"/>
                  </a:moveTo>
                  <a:lnTo>
                    <a:pt x="241268" y="405098"/>
                  </a:lnTo>
                  <a:cubicBezTo>
                    <a:pt x="234982" y="430625"/>
                    <a:pt x="227076" y="452057"/>
                    <a:pt x="217551" y="469392"/>
                  </a:cubicBezTo>
                  <a:cubicBezTo>
                    <a:pt x="208026" y="486632"/>
                    <a:pt x="195167" y="499682"/>
                    <a:pt x="179070" y="508444"/>
                  </a:cubicBezTo>
                  <a:cubicBezTo>
                    <a:pt x="162973" y="517208"/>
                    <a:pt x="139065" y="521589"/>
                    <a:pt x="107537" y="521589"/>
                  </a:cubicBezTo>
                  <a:cubicBezTo>
                    <a:pt x="91535" y="521589"/>
                    <a:pt x="80105" y="521113"/>
                    <a:pt x="73247" y="520256"/>
                  </a:cubicBezTo>
                  <a:lnTo>
                    <a:pt x="73247" y="454819"/>
                  </a:lnTo>
                  <a:cubicBezTo>
                    <a:pt x="75248" y="454819"/>
                    <a:pt x="78391" y="455009"/>
                    <a:pt x="82487" y="455486"/>
                  </a:cubicBezTo>
                  <a:cubicBezTo>
                    <a:pt x="86583" y="455962"/>
                    <a:pt x="89726" y="456152"/>
                    <a:pt x="91726" y="456152"/>
                  </a:cubicBezTo>
                  <a:cubicBezTo>
                    <a:pt x="115348" y="456152"/>
                    <a:pt x="132874" y="445770"/>
                    <a:pt x="144018" y="425006"/>
                  </a:cubicBezTo>
                  <a:cubicBezTo>
                    <a:pt x="150495" y="413004"/>
                    <a:pt x="156496" y="391954"/>
                    <a:pt x="162020" y="361760"/>
                  </a:cubicBezTo>
                  <a:lnTo>
                    <a:pt x="119920" y="361760"/>
                  </a:lnTo>
                  <a:lnTo>
                    <a:pt x="0" y="0"/>
                  </a:lnTo>
                  <a:lnTo>
                    <a:pt x="90297" y="0"/>
                  </a:lnTo>
                  <a:lnTo>
                    <a:pt x="181928" y="308039"/>
                  </a:lnTo>
                  <a:lnTo>
                    <a:pt x="183261" y="308039"/>
                  </a:lnTo>
                  <a:lnTo>
                    <a:pt x="253079" y="0"/>
                  </a:lnTo>
                  <a:lnTo>
                    <a:pt x="341852" y="0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D9244B88-1C57-4863-AEAA-F8899B61E9CB}"/>
                </a:ext>
              </a:extLst>
            </p:cNvPr>
            <p:cNvSpPr/>
            <p:nvPr/>
          </p:nvSpPr>
          <p:spPr>
            <a:xfrm>
              <a:off x="7089934" y="3000375"/>
              <a:ext cx="9525" cy="857250"/>
            </a:xfrm>
            <a:custGeom>
              <a:avLst/>
              <a:gdLst>
                <a:gd name="connsiteX0" fmla="*/ 0 w 0"/>
                <a:gd name="connsiteY0" fmla="*/ 0 h 857250"/>
                <a:gd name="connsiteX1" fmla="*/ 9430 w 0"/>
                <a:gd name="connsiteY1" fmla="*/ 0 h 857250"/>
                <a:gd name="connsiteX2" fmla="*/ 9430 w 0"/>
                <a:gd name="connsiteY2" fmla="*/ 858584 h 857250"/>
                <a:gd name="connsiteX3" fmla="*/ 0 w 0"/>
                <a:gd name="connsiteY3" fmla="*/ 858584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857250">
                  <a:moveTo>
                    <a:pt x="0" y="0"/>
                  </a:moveTo>
                  <a:lnTo>
                    <a:pt x="9430" y="0"/>
                  </a:lnTo>
                  <a:lnTo>
                    <a:pt x="9430" y="858584"/>
                  </a:lnTo>
                  <a:lnTo>
                    <a:pt x="0" y="858584"/>
                  </a:lnTo>
                  <a:close/>
                </a:path>
              </a:pathLst>
            </a:custGeom>
            <a:solidFill>
              <a:srgbClr val="DA4A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4CEA52FF-F638-4559-A256-00DAABC0B5D5}"/>
                </a:ext>
              </a:extLst>
            </p:cNvPr>
            <p:cNvSpPr/>
            <p:nvPr/>
          </p:nvSpPr>
          <p:spPr>
            <a:xfrm>
              <a:off x="7380351" y="3254216"/>
              <a:ext cx="19050" cy="152400"/>
            </a:xfrm>
            <a:custGeom>
              <a:avLst/>
              <a:gdLst>
                <a:gd name="connsiteX0" fmla="*/ 22670 w 19050"/>
                <a:gd name="connsiteY0" fmla="*/ 20098 h 152400"/>
                <a:gd name="connsiteX1" fmla="*/ 0 w 19050"/>
                <a:gd name="connsiteY1" fmla="*/ 20098 h 152400"/>
                <a:gd name="connsiteX2" fmla="*/ 0 w 19050"/>
                <a:gd name="connsiteY2" fmla="*/ 0 h 152400"/>
                <a:gd name="connsiteX3" fmla="*/ 22670 w 19050"/>
                <a:gd name="connsiteY3" fmla="*/ 0 h 152400"/>
                <a:gd name="connsiteX4" fmla="*/ 22670 w 19050"/>
                <a:gd name="connsiteY4" fmla="*/ 20098 h 152400"/>
                <a:gd name="connsiteX5" fmla="*/ 21336 w 19050"/>
                <a:gd name="connsiteY5" fmla="*/ 154400 h 152400"/>
                <a:gd name="connsiteX6" fmla="*/ 1238 w 19050"/>
                <a:gd name="connsiteY6" fmla="*/ 154400 h 152400"/>
                <a:gd name="connsiteX7" fmla="*/ 1238 w 19050"/>
                <a:gd name="connsiteY7" fmla="*/ 39338 h 152400"/>
                <a:gd name="connsiteX8" fmla="*/ 21336 w 19050"/>
                <a:gd name="connsiteY8" fmla="*/ 39338 h 152400"/>
                <a:gd name="connsiteX9" fmla="*/ 21336 w 19050"/>
                <a:gd name="connsiteY9" fmla="*/ 154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" h="152400">
                  <a:moveTo>
                    <a:pt x="22670" y="20098"/>
                  </a:moveTo>
                  <a:lnTo>
                    <a:pt x="0" y="20098"/>
                  </a:lnTo>
                  <a:lnTo>
                    <a:pt x="0" y="0"/>
                  </a:lnTo>
                  <a:lnTo>
                    <a:pt x="22670" y="0"/>
                  </a:lnTo>
                  <a:lnTo>
                    <a:pt x="22670" y="20098"/>
                  </a:lnTo>
                  <a:close/>
                  <a:moveTo>
                    <a:pt x="21336" y="154400"/>
                  </a:moveTo>
                  <a:lnTo>
                    <a:pt x="1238" y="154400"/>
                  </a:lnTo>
                  <a:lnTo>
                    <a:pt x="1238" y="39338"/>
                  </a:lnTo>
                  <a:lnTo>
                    <a:pt x="21336" y="39338"/>
                  </a:lnTo>
                  <a:lnTo>
                    <a:pt x="21336" y="154400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E103F2C2-31CE-45FD-AE72-D1A1A1FB8CFC}"/>
                </a:ext>
              </a:extLst>
            </p:cNvPr>
            <p:cNvSpPr/>
            <p:nvPr/>
          </p:nvSpPr>
          <p:spPr>
            <a:xfrm>
              <a:off x="7441406" y="3290411"/>
              <a:ext cx="95250" cy="114300"/>
            </a:xfrm>
            <a:custGeom>
              <a:avLst/>
              <a:gdLst>
                <a:gd name="connsiteX0" fmla="*/ 99917 w 95250"/>
                <a:gd name="connsiteY0" fmla="*/ 118205 h 114300"/>
                <a:gd name="connsiteX1" fmla="*/ 79820 w 95250"/>
                <a:gd name="connsiteY1" fmla="*/ 118205 h 114300"/>
                <a:gd name="connsiteX2" fmla="*/ 79820 w 95250"/>
                <a:gd name="connsiteY2" fmla="*/ 52673 h 114300"/>
                <a:gd name="connsiteX3" fmla="*/ 78867 w 95250"/>
                <a:gd name="connsiteY3" fmla="*/ 37814 h 114300"/>
                <a:gd name="connsiteX4" fmla="*/ 75343 w 95250"/>
                <a:gd name="connsiteY4" fmla="*/ 26956 h 114300"/>
                <a:gd name="connsiteX5" fmla="*/ 67628 w 95250"/>
                <a:gd name="connsiteY5" fmla="*/ 20574 h 114300"/>
                <a:gd name="connsiteX6" fmla="*/ 54578 w 95250"/>
                <a:gd name="connsiteY6" fmla="*/ 18478 h 114300"/>
                <a:gd name="connsiteX7" fmla="*/ 37338 w 95250"/>
                <a:gd name="connsiteY7" fmla="*/ 22384 h 114300"/>
                <a:gd name="connsiteX8" fmla="*/ 20098 w 95250"/>
                <a:gd name="connsiteY8" fmla="*/ 32385 h 114300"/>
                <a:gd name="connsiteX9" fmla="*/ 20098 w 95250"/>
                <a:gd name="connsiteY9" fmla="*/ 118300 h 114300"/>
                <a:gd name="connsiteX10" fmla="*/ 0 w 95250"/>
                <a:gd name="connsiteY10" fmla="*/ 118300 h 114300"/>
                <a:gd name="connsiteX11" fmla="*/ 0 w 95250"/>
                <a:gd name="connsiteY11" fmla="*/ 3143 h 114300"/>
                <a:gd name="connsiteX12" fmla="*/ 20098 w 95250"/>
                <a:gd name="connsiteY12" fmla="*/ 3143 h 114300"/>
                <a:gd name="connsiteX13" fmla="*/ 20098 w 95250"/>
                <a:gd name="connsiteY13" fmla="*/ 15907 h 114300"/>
                <a:gd name="connsiteX14" fmla="*/ 39529 w 95250"/>
                <a:gd name="connsiteY14" fmla="*/ 4191 h 114300"/>
                <a:gd name="connsiteX15" fmla="*/ 60198 w 95250"/>
                <a:gd name="connsiteY15" fmla="*/ 0 h 114300"/>
                <a:gd name="connsiteX16" fmla="*/ 89726 w 95250"/>
                <a:gd name="connsiteY16" fmla="*/ 11239 h 114300"/>
                <a:gd name="connsiteX17" fmla="*/ 99917 w 95250"/>
                <a:gd name="connsiteY17" fmla="*/ 43624 h 114300"/>
                <a:gd name="connsiteX18" fmla="*/ 99917 w 95250"/>
                <a:gd name="connsiteY18" fmla="*/ 1182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50" h="114300">
                  <a:moveTo>
                    <a:pt x="99917" y="118205"/>
                  </a:moveTo>
                  <a:lnTo>
                    <a:pt x="79820" y="118205"/>
                  </a:lnTo>
                  <a:lnTo>
                    <a:pt x="79820" y="52673"/>
                  </a:lnTo>
                  <a:cubicBezTo>
                    <a:pt x="79820" y="47339"/>
                    <a:pt x="79534" y="42386"/>
                    <a:pt x="78867" y="37814"/>
                  </a:cubicBezTo>
                  <a:cubicBezTo>
                    <a:pt x="78200" y="33147"/>
                    <a:pt x="77057" y="29527"/>
                    <a:pt x="75343" y="26956"/>
                  </a:cubicBezTo>
                  <a:cubicBezTo>
                    <a:pt x="73533" y="24098"/>
                    <a:pt x="70961" y="21907"/>
                    <a:pt x="67628" y="20574"/>
                  </a:cubicBezTo>
                  <a:cubicBezTo>
                    <a:pt x="64294" y="19145"/>
                    <a:pt x="59912" y="18478"/>
                    <a:pt x="54578" y="18478"/>
                  </a:cubicBezTo>
                  <a:cubicBezTo>
                    <a:pt x="49054" y="18478"/>
                    <a:pt x="43339" y="19812"/>
                    <a:pt x="37338" y="22384"/>
                  </a:cubicBezTo>
                  <a:cubicBezTo>
                    <a:pt x="31337" y="24955"/>
                    <a:pt x="25622" y="28289"/>
                    <a:pt x="20098" y="32385"/>
                  </a:cubicBezTo>
                  <a:lnTo>
                    <a:pt x="20098" y="118300"/>
                  </a:lnTo>
                  <a:lnTo>
                    <a:pt x="0" y="118300"/>
                  </a:lnTo>
                  <a:lnTo>
                    <a:pt x="0" y="3143"/>
                  </a:lnTo>
                  <a:lnTo>
                    <a:pt x="20098" y="3143"/>
                  </a:lnTo>
                  <a:lnTo>
                    <a:pt x="20098" y="15907"/>
                  </a:lnTo>
                  <a:cubicBezTo>
                    <a:pt x="26384" y="10858"/>
                    <a:pt x="32861" y="6953"/>
                    <a:pt x="39529" y="4191"/>
                  </a:cubicBezTo>
                  <a:cubicBezTo>
                    <a:pt x="46196" y="1429"/>
                    <a:pt x="53149" y="0"/>
                    <a:pt x="60198" y="0"/>
                  </a:cubicBezTo>
                  <a:cubicBezTo>
                    <a:pt x="73152" y="0"/>
                    <a:pt x="82963" y="3715"/>
                    <a:pt x="89726" y="11239"/>
                  </a:cubicBezTo>
                  <a:cubicBezTo>
                    <a:pt x="96488" y="18764"/>
                    <a:pt x="99917" y="29527"/>
                    <a:pt x="99917" y="43624"/>
                  </a:cubicBezTo>
                  <a:lnTo>
                    <a:pt x="99917" y="118205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BF6E5106-5D04-4C1E-8517-457C2127007B}"/>
                </a:ext>
              </a:extLst>
            </p:cNvPr>
            <p:cNvSpPr/>
            <p:nvPr/>
          </p:nvSpPr>
          <p:spPr>
            <a:xfrm>
              <a:off x="7579995" y="3290411"/>
              <a:ext cx="95250" cy="114300"/>
            </a:xfrm>
            <a:custGeom>
              <a:avLst/>
              <a:gdLst>
                <a:gd name="connsiteX0" fmla="*/ 99917 w 95250"/>
                <a:gd name="connsiteY0" fmla="*/ 118205 h 114300"/>
                <a:gd name="connsiteX1" fmla="*/ 79820 w 95250"/>
                <a:gd name="connsiteY1" fmla="*/ 118205 h 114300"/>
                <a:gd name="connsiteX2" fmla="*/ 79820 w 95250"/>
                <a:gd name="connsiteY2" fmla="*/ 52673 h 114300"/>
                <a:gd name="connsiteX3" fmla="*/ 78867 w 95250"/>
                <a:gd name="connsiteY3" fmla="*/ 37814 h 114300"/>
                <a:gd name="connsiteX4" fmla="*/ 75343 w 95250"/>
                <a:gd name="connsiteY4" fmla="*/ 26956 h 114300"/>
                <a:gd name="connsiteX5" fmla="*/ 67628 w 95250"/>
                <a:gd name="connsiteY5" fmla="*/ 20574 h 114300"/>
                <a:gd name="connsiteX6" fmla="*/ 54578 w 95250"/>
                <a:gd name="connsiteY6" fmla="*/ 18478 h 114300"/>
                <a:gd name="connsiteX7" fmla="*/ 37338 w 95250"/>
                <a:gd name="connsiteY7" fmla="*/ 22384 h 114300"/>
                <a:gd name="connsiteX8" fmla="*/ 20098 w 95250"/>
                <a:gd name="connsiteY8" fmla="*/ 32385 h 114300"/>
                <a:gd name="connsiteX9" fmla="*/ 20098 w 95250"/>
                <a:gd name="connsiteY9" fmla="*/ 118300 h 114300"/>
                <a:gd name="connsiteX10" fmla="*/ 0 w 95250"/>
                <a:gd name="connsiteY10" fmla="*/ 118300 h 114300"/>
                <a:gd name="connsiteX11" fmla="*/ 0 w 95250"/>
                <a:gd name="connsiteY11" fmla="*/ 3143 h 114300"/>
                <a:gd name="connsiteX12" fmla="*/ 20098 w 95250"/>
                <a:gd name="connsiteY12" fmla="*/ 3143 h 114300"/>
                <a:gd name="connsiteX13" fmla="*/ 20098 w 95250"/>
                <a:gd name="connsiteY13" fmla="*/ 15907 h 114300"/>
                <a:gd name="connsiteX14" fmla="*/ 39529 w 95250"/>
                <a:gd name="connsiteY14" fmla="*/ 4191 h 114300"/>
                <a:gd name="connsiteX15" fmla="*/ 60198 w 95250"/>
                <a:gd name="connsiteY15" fmla="*/ 0 h 114300"/>
                <a:gd name="connsiteX16" fmla="*/ 89726 w 95250"/>
                <a:gd name="connsiteY16" fmla="*/ 11239 h 114300"/>
                <a:gd name="connsiteX17" fmla="*/ 99917 w 95250"/>
                <a:gd name="connsiteY17" fmla="*/ 43624 h 114300"/>
                <a:gd name="connsiteX18" fmla="*/ 99917 w 95250"/>
                <a:gd name="connsiteY18" fmla="*/ 1182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50" h="114300">
                  <a:moveTo>
                    <a:pt x="99917" y="118205"/>
                  </a:moveTo>
                  <a:lnTo>
                    <a:pt x="79820" y="118205"/>
                  </a:lnTo>
                  <a:lnTo>
                    <a:pt x="79820" y="52673"/>
                  </a:lnTo>
                  <a:cubicBezTo>
                    <a:pt x="79820" y="47339"/>
                    <a:pt x="79534" y="42386"/>
                    <a:pt x="78867" y="37814"/>
                  </a:cubicBezTo>
                  <a:cubicBezTo>
                    <a:pt x="78200" y="33147"/>
                    <a:pt x="77058" y="29527"/>
                    <a:pt x="75343" y="26956"/>
                  </a:cubicBezTo>
                  <a:cubicBezTo>
                    <a:pt x="73533" y="24098"/>
                    <a:pt x="70961" y="21907"/>
                    <a:pt x="67628" y="20574"/>
                  </a:cubicBezTo>
                  <a:cubicBezTo>
                    <a:pt x="64294" y="19145"/>
                    <a:pt x="59912" y="18478"/>
                    <a:pt x="54578" y="18478"/>
                  </a:cubicBezTo>
                  <a:cubicBezTo>
                    <a:pt x="49054" y="18478"/>
                    <a:pt x="43339" y="19812"/>
                    <a:pt x="37338" y="22384"/>
                  </a:cubicBezTo>
                  <a:cubicBezTo>
                    <a:pt x="31337" y="24955"/>
                    <a:pt x="25622" y="28289"/>
                    <a:pt x="20098" y="32385"/>
                  </a:cubicBezTo>
                  <a:lnTo>
                    <a:pt x="20098" y="118300"/>
                  </a:lnTo>
                  <a:lnTo>
                    <a:pt x="0" y="118300"/>
                  </a:lnTo>
                  <a:lnTo>
                    <a:pt x="0" y="3143"/>
                  </a:lnTo>
                  <a:lnTo>
                    <a:pt x="20098" y="3143"/>
                  </a:lnTo>
                  <a:lnTo>
                    <a:pt x="20098" y="15907"/>
                  </a:lnTo>
                  <a:cubicBezTo>
                    <a:pt x="26384" y="10858"/>
                    <a:pt x="32861" y="6953"/>
                    <a:pt x="39529" y="4191"/>
                  </a:cubicBezTo>
                  <a:cubicBezTo>
                    <a:pt x="46196" y="1429"/>
                    <a:pt x="53150" y="0"/>
                    <a:pt x="60198" y="0"/>
                  </a:cubicBezTo>
                  <a:cubicBezTo>
                    <a:pt x="73152" y="0"/>
                    <a:pt x="82963" y="3715"/>
                    <a:pt x="89726" y="11239"/>
                  </a:cubicBezTo>
                  <a:cubicBezTo>
                    <a:pt x="96488" y="18764"/>
                    <a:pt x="99917" y="29527"/>
                    <a:pt x="99917" y="43624"/>
                  </a:cubicBezTo>
                  <a:lnTo>
                    <a:pt x="99917" y="118205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BDEF20A1-C7BA-4482-8C77-5F3A3122B5E4}"/>
                </a:ext>
              </a:extLst>
            </p:cNvPr>
            <p:cNvSpPr/>
            <p:nvPr/>
          </p:nvSpPr>
          <p:spPr>
            <a:xfrm>
              <a:off x="7710202" y="3290506"/>
              <a:ext cx="104775" cy="114300"/>
            </a:xfrm>
            <a:custGeom>
              <a:avLst/>
              <a:gdLst>
                <a:gd name="connsiteX0" fmla="*/ 110204 w 104775"/>
                <a:gd name="connsiteY0" fmla="*/ 60674 h 114300"/>
                <a:gd name="connsiteX1" fmla="*/ 95250 w 104775"/>
                <a:gd name="connsiteY1" fmla="*/ 105061 h 114300"/>
                <a:gd name="connsiteX2" fmla="*/ 55150 w 104775"/>
                <a:gd name="connsiteY2" fmla="*/ 121349 h 114300"/>
                <a:gd name="connsiteX3" fmla="*/ 14954 w 104775"/>
                <a:gd name="connsiteY3" fmla="*/ 105061 h 114300"/>
                <a:gd name="connsiteX4" fmla="*/ 0 w 104775"/>
                <a:gd name="connsiteY4" fmla="*/ 60674 h 114300"/>
                <a:gd name="connsiteX5" fmla="*/ 14954 w 104775"/>
                <a:gd name="connsiteY5" fmla="*/ 16288 h 114300"/>
                <a:gd name="connsiteX6" fmla="*/ 55150 w 104775"/>
                <a:gd name="connsiteY6" fmla="*/ 0 h 114300"/>
                <a:gd name="connsiteX7" fmla="*/ 95250 w 104775"/>
                <a:gd name="connsiteY7" fmla="*/ 16288 h 114300"/>
                <a:gd name="connsiteX8" fmla="*/ 110204 w 104775"/>
                <a:gd name="connsiteY8" fmla="*/ 60674 h 114300"/>
                <a:gd name="connsiteX9" fmla="*/ 89535 w 104775"/>
                <a:gd name="connsiteY9" fmla="*/ 60674 h 114300"/>
                <a:gd name="connsiteX10" fmla="*/ 80391 w 104775"/>
                <a:gd name="connsiteY10" fmla="*/ 27432 h 114300"/>
                <a:gd name="connsiteX11" fmla="*/ 55150 w 104775"/>
                <a:gd name="connsiteY11" fmla="*/ 16574 h 114300"/>
                <a:gd name="connsiteX12" fmla="*/ 29813 w 104775"/>
                <a:gd name="connsiteY12" fmla="*/ 27432 h 114300"/>
                <a:gd name="connsiteX13" fmla="*/ 20764 w 104775"/>
                <a:gd name="connsiteY13" fmla="*/ 60674 h 114300"/>
                <a:gd name="connsiteX14" fmla="*/ 29908 w 104775"/>
                <a:gd name="connsiteY14" fmla="*/ 93440 h 114300"/>
                <a:gd name="connsiteX15" fmla="*/ 55245 w 104775"/>
                <a:gd name="connsiteY15" fmla="*/ 104584 h 114300"/>
                <a:gd name="connsiteX16" fmla="*/ 80391 w 104775"/>
                <a:gd name="connsiteY16" fmla="*/ 93536 h 114300"/>
                <a:gd name="connsiteX17" fmla="*/ 89535 w 104775"/>
                <a:gd name="connsiteY17" fmla="*/ 6067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4775" h="114300">
                  <a:moveTo>
                    <a:pt x="110204" y="60674"/>
                  </a:moveTo>
                  <a:cubicBezTo>
                    <a:pt x="110204" y="79439"/>
                    <a:pt x="105251" y="94202"/>
                    <a:pt x="95250" y="105061"/>
                  </a:cubicBezTo>
                  <a:cubicBezTo>
                    <a:pt x="85249" y="115919"/>
                    <a:pt x="71914" y="121349"/>
                    <a:pt x="55150" y="121349"/>
                  </a:cubicBezTo>
                  <a:cubicBezTo>
                    <a:pt x="38290" y="121349"/>
                    <a:pt x="24860" y="115919"/>
                    <a:pt x="14954" y="105061"/>
                  </a:cubicBezTo>
                  <a:cubicBezTo>
                    <a:pt x="5048" y="94202"/>
                    <a:pt x="0" y="79439"/>
                    <a:pt x="0" y="60674"/>
                  </a:cubicBezTo>
                  <a:cubicBezTo>
                    <a:pt x="0" y="41910"/>
                    <a:pt x="4953" y="27146"/>
                    <a:pt x="14954" y="16288"/>
                  </a:cubicBezTo>
                  <a:cubicBezTo>
                    <a:pt x="24860" y="5429"/>
                    <a:pt x="38290" y="0"/>
                    <a:pt x="55150" y="0"/>
                  </a:cubicBezTo>
                  <a:cubicBezTo>
                    <a:pt x="71914" y="0"/>
                    <a:pt x="85249" y="5429"/>
                    <a:pt x="95250" y="16288"/>
                  </a:cubicBezTo>
                  <a:cubicBezTo>
                    <a:pt x="105251" y="27051"/>
                    <a:pt x="110204" y="41910"/>
                    <a:pt x="110204" y="60674"/>
                  </a:cubicBezTo>
                  <a:close/>
                  <a:moveTo>
                    <a:pt x="89535" y="60674"/>
                  </a:moveTo>
                  <a:cubicBezTo>
                    <a:pt x="89535" y="45815"/>
                    <a:pt x="86487" y="34671"/>
                    <a:pt x="80391" y="27432"/>
                  </a:cubicBezTo>
                  <a:cubicBezTo>
                    <a:pt x="74295" y="20193"/>
                    <a:pt x="65913" y="16574"/>
                    <a:pt x="55150" y="16574"/>
                  </a:cubicBezTo>
                  <a:cubicBezTo>
                    <a:pt x="44291" y="16574"/>
                    <a:pt x="35814" y="20193"/>
                    <a:pt x="29813" y="27432"/>
                  </a:cubicBezTo>
                  <a:cubicBezTo>
                    <a:pt x="23813" y="34671"/>
                    <a:pt x="20764" y="45720"/>
                    <a:pt x="20764" y="60674"/>
                  </a:cubicBezTo>
                  <a:cubicBezTo>
                    <a:pt x="20764" y="75057"/>
                    <a:pt x="23813" y="86011"/>
                    <a:pt x="29908" y="93440"/>
                  </a:cubicBezTo>
                  <a:cubicBezTo>
                    <a:pt x="36004" y="100870"/>
                    <a:pt x="44387" y="104584"/>
                    <a:pt x="55245" y="104584"/>
                  </a:cubicBezTo>
                  <a:cubicBezTo>
                    <a:pt x="65913" y="104584"/>
                    <a:pt x="74295" y="100870"/>
                    <a:pt x="80391" y="93536"/>
                  </a:cubicBezTo>
                  <a:cubicBezTo>
                    <a:pt x="86392" y="86106"/>
                    <a:pt x="89535" y="75152"/>
                    <a:pt x="89535" y="60674"/>
                  </a:cubicBez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E2D3AA6B-A7F0-48D2-93CB-5C5EF3AAB2A5}"/>
                </a:ext>
              </a:extLst>
            </p:cNvPr>
            <p:cNvSpPr/>
            <p:nvPr/>
          </p:nvSpPr>
          <p:spPr>
            <a:xfrm>
              <a:off x="7836789" y="3293555"/>
              <a:ext cx="114300" cy="114300"/>
            </a:xfrm>
            <a:custGeom>
              <a:avLst/>
              <a:gdLst>
                <a:gd name="connsiteX0" fmla="*/ 116491 w 114300"/>
                <a:gd name="connsiteY0" fmla="*/ 0 h 114300"/>
                <a:gd name="connsiteX1" fmla="*/ 68199 w 114300"/>
                <a:gd name="connsiteY1" fmla="*/ 115062 h 114300"/>
                <a:gd name="connsiteX2" fmla="*/ 48006 w 114300"/>
                <a:gd name="connsiteY2" fmla="*/ 115062 h 114300"/>
                <a:gd name="connsiteX3" fmla="*/ 0 w 114300"/>
                <a:gd name="connsiteY3" fmla="*/ 0 h 114300"/>
                <a:gd name="connsiteX4" fmla="*/ 21812 w 114300"/>
                <a:gd name="connsiteY4" fmla="*/ 0 h 114300"/>
                <a:gd name="connsiteX5" fmla="*/ 58769 w 114300"/>
                <a:gd name="connsiteY5" fmla="*/ 91535 h 114300"/>
                <a:gd name="connsiteX6" fmla="*/ 95441 w 114300"/>
                <a:gd name="connsiteY6" fmla="*/ 0 h 114300"/>
                <a:gd name="connsiteX7" fmla="*/ 116491 w 114300"/>
                <a:gd name="connsiteY7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300" h="114300">
                  <a:moveTo>
                    <a:pt x="116491" y="0"/>
                  </a:moveTo>
                  <a:lnTo>
                    <a:pt x="68199" y="115062"/>
                  </a:lnTo>
                  <a:lnTo>
                    <a:pt x="48006" y="115062"/>
                  </a:lnTo>
                  <a:lnTo>
                    <a:pt x="0" y="0"/>
                  </a:lnTo>
                  <a:lnTo>
                    <a:pt x="21812" y="0"/>
                  </a:lnTo>
                  <a:lnTo>
                    <a:pt x="58769" y="91535"/>
                  </a:lnTo>
                  <a:lnTo>
                    <a:pt x="95441" y="0"/>
                  </a:lnTo>
                  <a:lnTo>
                    <a:pt x="116491" y="0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28EAA723-AAE6-447C-BE60-58A7BCFFF7AC}"/>
                </a:ext>
              </a:extLst>
            </p:cNvPr>
            <p:cNvSpPr/>
            <p:nvPr/>
          </p:nvSpPr>
          <p:spPr>
            <a:xfrm>
              <a:off x="7966520" y="3290697"/>
              <a:ext cx="95250" cy="114300"/>
            </a:xfrm>
            <a:custGeom>
              <a:avLst/>
              <a:gdLst>
                <a:gd name="connsiteX0" fmla="*/ 101536 w 95250"/>
                <a:gd name="connsiteY0" fmla="*/ 117920 h 114300"/>
                <a:gd name="connsiteX1" fmla="*/ 81534 w 95250"/>
                <a:gd name="connsiteY1" fmla="*/ 117920 h 114300"/>
                <a:gd name="connsiteX2" fmla="*/ 81534 w 95250"/>
                <a:gd name="connsiteY2" fmla="*/ 105632 h 114300"/>
                <a:gd name="connsiteX3" fmla="*/ 74295 w 95250"/>
                <a:gd name="connsiteY3" fmla="*/ 110490 h 114300"/>
                <a:gd name="connsiteX4" fmla="*/ 65437 w 95250"/>
                <a:gd name="connsiteY4" fmla="*/ 115443 h 114300"/>
                <a:gd name="connsiteX5" fmla="*/ 53911 w 95250"/>
                <a:gd name="connsiteY5" fmla="*/ 119444 h 114300"/>
                <a:gd name="connsiteX6" fmla="*/ 38576 w 95250"/>
                <a:gd name="connsiteY6" fmla="*/ 121063 h 114300"/>
                <a:gd name="connsiteX7" fmla="*/ 11239 w 95250"/>
                <a:gd name="connsiteY7" fmla="*/ 110776 h 114300"/>
                <a:gd name="connsiteX8" fmla="*/ 0 w 95250"/>
                <a:gd name="connsiteY8" fmla="*/ 84487 h 114300"/>
                <a:gd name="connsiteX9" fmla="*/ 5810 w 95250"/>
                <a:gd name="connsiteY9" fmla="*/ 63341 h 114300"/>
                <a:gd name="connsiteX10" fmla="*/ 22479 w 95250"/>
                <a:gd name="connsiteY10" fmla="*/ 50578 h 114300"/>
                <a:gd name="connsiteX11" fmla="*/ 48673 w 95250"/>
                <a:gd name="connsiteY11" fmla="*/ 44291 h 114300"/>
                <a:gd name="connsiteX12" fmla="*/ 81534 w 95250"/>
                <a:gd name="connsiteY12" fmla="*/ 41815 h 114300"/>
                <a:gd name="connsiteX13" fmla="*/ 81534 w 95250"/>
                <a:gd name="connsiteY13" fmla="*/ 38862 h 114300"/>
                <a:gd name="connsiteX14" fmla="*/ 79153 w 95250"/>
                <a:gd name="connsiteY14" fmla="*/ 27908 h 114300"/>
                <a:gd name="connsiteX15" fmla="*/ 72294 w 95250"/>
                <a:gd name="connsiteY15" fmla="*/ 21146 h 114300"/>
                <a:gd name="connsiteX16" fmla="*/ 62008 w 95250"/>
                <a:gd name="connsiteY16" fmla="*/ 17907 h 114300"/>
                <a:gd name="connsiteX17" fmla="*/ 49530 w 95250"/>
                <a:gd name="connsiteY17" fmla="*/ 17050 h 114300"/>
                <a:gd name="connsiteX18" fmla="*/ 31909 w 95250"/>
                <a:gd name="connsiteY18" fmla="*/ 19050 h 114300"/>
                <a:gd name="connsiteX19" fmla="*/ 11811 w 95250"/>
                <a:gd name="connsiteY19" fmla="*/ 24860 h 114300"/>
                <a:gd name="connsiteX20" fmla="*/ 10763 w 95250"/>
                <a:gd name="connsiteY20" fmla="*/ 24860 h 114300"/>
                <a:gd name="connsiteX21" fmla="*/ 10763 w 95250"/>
                <a:gd name="connsiteY21" fmla="*/ 5239 h 114300"/>
                <a:gd name="connsiteX22" fmla="*/ 27717 w 95250"/>
                <a:gd name="connsiteY22" fmla="*/ 1810 h 114300"/>
                <a:gd name="connsiteX23" fmla="*/ 49625 w 95250"/>
                <a:gd name="connsiteY23" fmla="*/ 0 h 114300"/>
                <a:gd name="connsiteX24" fmla="*/ 71628 w 95250"/>
                <a:gd name="connsiteY24" fmla="*/ 2000 h 114300"/>
                <a:gd name="connsiteX25" fmla="*/ 87820 w 95250"/>
                <a:gd name="connsiteY25" fmla="*/ 8858 h 114300"/>
                <a:gd name="connsiteX26" fmla="*/ 98107 w 95250"/>
                <a:gd name="connsiteY26" fmla="*/ 21146 h 114300"/>
                <a:gd name="connsiteX27" fmla="*/ 101632 w 95250"/>
                <a:gd name="connsiteY27" fmla="*/ 39815 h 114300"/>
                <a:gd name="connsiteX28" fmla="*/ 101632 w 95250"/>
                <a:gd name="connsiteY28" fmla="*/ 117920 h 114300"/>
                <a:gd name="connsiteX29" fmla="*/ 81534 w 95250"/>
                <a:gd name="connsiteY29" fmla="*/ 89535 h 114300"/>
                <a:gd name="connsiteX30" fmla="*/ 81534 w 95250"/>
                <a:gd name="connsiteY30" fmla="*/ 57531 h 114300"/>
                <a:gd name="connsiteX31" fmla="*/ 59912 w 95250"/>
                <a:gd name="connsiteY31" fmla="*/ 59055 h 114300"/>
                <a:gd name="connsiteX32" fmla="*/ 40195 w 95250"/>
                <a:gd name="connsiteY32" fmla="*/ 62008 h 114300"/>
                <a:gd name="connsiteX33" fmla="*/ 26194 w 95250"/>
                <a:gd name="connsiteY33" fmla="*/ 69342 h 114300"/>
                <a:gd name="connsiteX34" fmla="*/ 20860 w 95250"/>
                <a:gd name="connsiteY34" fmla="*/ 83058 h 114300"/>
                <a:gd name="connsiteX35" fmla="*/ 27051 w 95250"/>
                <a:gd name="connsiteY35" fmla="*/ 97917 h 114300"/>
                <a:gd name="connsiteX36" fmla="*/ 46006 w 95250"/>
                <a:gd name="connsiteY36" fmla="*/ 102870 h 114300"/>
                <a:gd name="connsiteX37" fmla="*/ 65341 w 95250"/>
                <a:gd name="connsiteY37" fmla="*/ 98870 h 114300"/>
                <a:gd name="connsiteX38" fmla="*/ 81534 w 95250"/>
                <a:gd name="connsiteY38" fmla="*/ 8953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5250" h="114300">
                  <a:moveTo>
                    <a:pt x="101536" y="117920"/>
                  </a:moveTo>
                  <a:lnTo>
                    <a:pt x="81534" y="117920"/>
                  </a:lnTo>
                  <a:lnTo>
                    <a:pt x="81534" y="105632"/>
                  </a:lnTo>
                  <a:cubicBezTo>
                    <a:pt x="79724" y="106775"/>
                    <a:pt x="77343" y="108395"/>
                    <a:pt x="74295" y="110490"/>
                  </a:cubicBezTo>
                  <a:cubicBezTo>
                    <a:pt x="71247" y="112586"/>
                    <a:pt x="68294" y="114205"/>
                    <a:pt x="65437" y="115443"/>
                  </a:cubicBezTo>
                  <a:cubicBezTo>
                    <a:pt x="62103" y="117062"/>
                    <a:pt x="58293" y="118301"/>
                    <a:pt x="53911" y="119444"/>
                  </a:cubicBezTo>
                  <a:cubicBezTo>
                    <a:pt x="49530" y="120491"/>
                    <a:pt x="44482" y="121063"/>
                    <a:pt x="38576" y="121063"/>
                  </a:cubicBezTo>
                  <a:cubicBezTo>
                    <a:pt x="27813" y="121063"/>
                    <a:pt x="18669" y="117634"/>
                    <a:pt x="11239" y="110776"/>
                  </a:cubicBezTo>
                  <a:cubicBezTo>
                    <a:pt x="3715" y="103918"/>
                    <a:pt x="0" y="95155"/>
                    <a:pt x="0" y="84487"/>
                  </a:cubicBezTo>
                  <a:cubicBezTo>
                    <a:pt x="0" y="75724"/>
                    <a:pt x="2000" y="68675"/>
                    <a:pt x="5810" y="63341"/>
                  </a:cubicBezTo>
                  <a:cubicBezTo>
                    <a:pt x="9716" y="57912"/>
                    <a:pt x="15240" y="53721"/>
                    <a:pt x="22479" y="50578"/>
                  </a:cubicBezTo>
                  <a:cubicBezTo>
                    <a:pt x="29718" y="47530"/>
                    <a:pt x="38481" y="45434"/>
                    <a:pt x="48673" y="44291"/>
                  </a:cubicBezTo>
                  <a:cubicBezTo>
                    <a:pt x="58864" y="43244"/>
                    <a:pt x="69818" y="42386"/>
                    <a:pt x="81534" y="41815"/>
                  </a:cubicBezTo>
                  <a:lnTo>
                    <a:pt x="81534" y="38862"/>
                  </a:lnTo>
                  <a:cubicBezTo>
                    <a:pt x="81534" y="34480"/>
                    <a:pt x="80772" y="30861"/>
                    <a:pt x="79153" y="27908"/>
                  </a:cubicBezTo>
                  <a:cubicBezTo>
                    <a:pt x="77534" y="25051"/>
                    <a:pt x="75248" y="22765"/>
                    <a:pt x="72294" y="21146"/>
                  </a:cubicBezTo>
                  <a:cubicBezTo>
                    <a:pt x="69437" y="19526"/>
                    <a:pt x="66008" y="18478"/>
                    <a:pt x="62008" y="17907"/>
                  </a:cubicBezTo>
                  <a:cubicBezTo>
                    <a:pt x="58007" y="17335"/>
                    <a:pt x="53816" y="17050"/>
                    <a:pt x="49530" y="17050"/>
                  </a:cubicBezTo>
                  <a:cubicBezTo>
                    <a:pt x="44291" y="17050"/>
                    <a:pt x="38385" y="17717"/>
                    <a:pt x="31909" y="19050"/>
                  </a:cubicBezTo>
                  <a:cubicBezTo>
                    <a:pt x="25432" y="20383"/>
                    <a:pt x="18764" y="22289"/>
                    <a:pt x="11811" y="24860"/>
                  </a:cubicBezTo>
                  <a:lnTo>
                    <a:pt x="10763" y="24860"/>
                  </a:lnTo>
                  <a:lnTo>
                    <a:pt x="10763" y="5239"/>
                  </a:lnTo>
                  <a:cubicBezTo>
                    <a:pt x="14668" y="4191"/>
                    <a:pt x="20384" y="3048"/>
                    <a:pt x="27717" y="1810"/>
                  </a:cubicBezTo>
                  <a:cubicBezTo>
                    <a:pt x="35147" y="572"/>
                    <a:pt x="42482" y="0"/>
                    <a:pt x="49625" y="0"/>
                  </a:cubicBezTo>
                  <a:cubicBezTo>
                    <a:pt x="58102" y="0"/>
                    <a:pt x="65437" y="667"/>
                    <a:pt x="71628" y="2000"/>
                  </a:cubicBezTo>
                  <a:cubicBezTo>
                    <a:pt x="77914" y="3334"/>
                    <a:pt x="83248" y="5620"/>
                    <a:pt x="87820" y="8858"/>
                  </a:cubicBezTo>
                  <a:cubicBezTo>
                    <a:pt x="92297" y="12002"/>
                    <a:pt x="95726" y="16097"/>
                    <a:pt x="98107" y="21146"/>
                  </a:cubicBezTo>
                  <a:cubicBezTo>
                    <a:pt x="100489" y="26099"/>
                    <a:pt x="101632" y="32385"/>
                    <a:pt x="101632" y="39815"/>
                  </a:cubicBezTo>
                  <a:lnTo>
                    <a:pt x="101632" y="117920"/>
                  </a:lnTo>
                  <a:close/>
                  <a:moveTo>
                    <a:pt x="81534" y="89535"/>
                  </a:moveTo>
                  <a:lnTo>
                    <a:pt x="81534" y="57531"/>
                  </a:lnTo>
                  <a:cubicBezTo>
                    <a:pt x="75438" y="57912"/>
                    <a:pt x="68199" y="58388"/>
                    <a:pt x="59912" y="59055"/>
                  </a:cubicBezTo>
                  <a:cubicBezTo>
                    <a:pt x="51625" y="59722"/>
                    <a:pt x="45053" y="60770"/>
                    <a:pt x="40195" y="62008"/>
                  </a:cubicBezTo>
                  <a:cubicBezTo>
                    <a:pt x="34385" y="63627"/>
                    <a:pt x="29718" y="66008"/>
                    <a:pt x="26194" y="69342"/>
                  </a:cubicBezTo>
                  <a:cubicBezTo>
                    <a:pt x="22670" y="72676"/>
                    <a:pt x="20860" y="77248"/>
                    <a:pt x="20860" y="83058"/>
                  </a:cubicBezTo>
                  <a:cubicBezTo>
                    <a:pt x="20860" y="89630"/>
                    <a:pt x="22955" y="94583"/>
                    <a:pt x="27051" y="97917"/>
                  </a:cubicBezTo>
                  <a:cubicBezTo>
                    <a:pt x="31242" y="101251"/>
                    <a:pt x="37529" y="102870"/>
                    <a:pt x="46006" y="102870"/>
                  </a:cubicBezTo>
                  <a:cubicBezTo>
                    <a:pt x="53054" y="102870"/>
                    <a:pt x="59531" y="101537"/>
                    <a:pt x="65341" y="98870"/>
                  </a:cubicBezTo>
                  <a:cubicBezTo>
                    <a:pt x="71151" y="96488"/>
                    <a:pt x="76581" y="93250"/>
                    <a:pt x="81534" y="89535"/>
                  </a:cubicBez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1C0BF0AC-4D10-4A60-B470-F0C543CF0EA8}"/>
                </a:ext>
              </a:extLst>
            </p:cNvPr>
            <p:cNvSpPr/>
            <p:nvPr/>
          </p:nvSpPr>
          <p:spPr>
            <a:xfrm>
              <a:off x="8093583" y="3260598"/>
              <a:ext cx="66675" cy="142875"/>
            </a:xfrm>
            <a:custGeom>
              <a:avLst/>
              <a:gdLst>
                <a:gd name="connsiteX0" fmla="*/ 75152 w 66675"/>
                <a:gd name="connsiteY0" fmla="*/ 146971 h 142875"/>
                <a:gd name="connsiteX1" fmla="*/ 62865 w 66675"/>
                <a:gd name="connsiteY1" fmla="*/ 149352 h 142875"/>
                <a:gd name="connsiteX2" fmla="*/ 50959 w 66675"/>
                <a:gd name="connsiteY2" fmla="*/ 150304 h 142875"/>
                <a:gd name="connsiteX3" fmla="*/ 23146 w 66675"/>
                <a:gd name="connsiteY3" fmla="*/ 140875 h 142875"/>
                <a:gd name="connsiteX4" fmla="*/ 13621 w 66675"/>
                <a:gd name="connsiteY4" fmla="*/ 110490 h 142875"/>
                <a:gd name="connsiteX5" fmla="*/ 13621 w 66675"/>
                <a:gd name="connsiteY5" fmla="*/ 49340 h 142875"/>
                <a:gd name="connsiteX6" fmla="*/ 0 w 66675"/>
                <a:gd name="connsiteY6" fmla="*/ 49340 h 142875"/>
                <a:gd name="connsiteX7" fmla="*/ 0 w 66675"/>
                <a:gd name="connsiteY7" fmla="*/ 33052 h 142875"/>
                <a:gd name="connsiteX8" fmla="*/ 13621 w 66675"/>
                <a:gd name="connsiteY8" fmla="*/ 33052 h 142875"/>
                <a:gd name="connsiteX9" fmla="*/ 13621 w 66675"/>
                <a:gd name="connsiteY9" fmla="*/ 0 h 142875"/>
                <a:gd name="connsiteX10" fmla="*/ 33719 w 66675"/>
                <a:gd name="connsiteY10" fmla="*/ 0 h 142875"/>
                <a:gd name="connsiteX11" fmla="*/ 33719 w 66675"/>
                <a:gd name="connsiteY11" fmla="*/ 33052 h 142875"/>
                <a:gd name="connsiteX12" fmla="*/ 75152 w 66675"/>
                <a:gd name="connsiteY12" fmla="*/ 33052 h 142875"/>
                <a:gd name="connsiteX13" fmla="*/ 75152 w 66675"/>
                <a:gd name="connsiteY13" fmla="*/ 49340 h 142875"/>
                <a:gd name="connsiteX14" fmla="*/ 33719 w 66675"/>
                <a:gd name="connsiteY14" fmla="*/ 49340 h 142875"/>
                <a:gd name="connsiteX15" fmla="*/ 33719 w 66675"/>
                <a:gd name="connsiteY15" fmla="*/ 101727 h 142875"/>
                <a:gd name="connsiteX16" fmla="*/ 34195 w 66675"/>
                <a:gd name="connsiteY16" fmla="*/ 115919 h 142875"/>
                <a:gd name="connsiteX17" fmla="*/ 37148 w 66675"/>
                <a:gd name="connsiteY17" fmla="*/ 125444 h 142875"/>
                <a:gd name="connsiteX18" fmla="*/ 43625 w 66675"/>
                <a:gd name="connsiteY18" fmla="*/ 131445 h 142875"/>
                <a:gd name="connsiteX19" fmla="*/ 56198 w 66675"/>
                <a:gd name="connsiteY19" fmla="*/ 133350 h 142875"/>
                <a:gd name="connsiteX20" fmla="*/ 66485 w 66675"/>
                <a:gd name="connsiteY20" fmla="*/ 131921 h 142875"/>
                <a:gd name="connsiteX21" fmla="*/ 74200 w 66675"/>
                <a:gd name="connsiteY21" fmla="*/ 129635 h 142875"/>
                <a:gd name="connsiteX22" fmla="*/ 75248 w 66675"/>
                <a:gd name="connsiteY22" fmla="*/ 129635 h 142875"/>
                <a:gd name="connsiteX23" fmla="*/ 75248 w 66675"/>
                <a:gd name="connsiteY23" fmla="*/ 14697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675" h="142875">
                  <a:moveTo>
                    <a:pt x="75152" y="146971"/>
                  </a:moveTo>
                  <a:cubicBezTo>
                    <a:pt x="71438" y="147923"/>
                    <a:pt x="67247" y="148685"/>
                    <a:pt x="62865" y="149352"/>
                  </a:cubicBezTo>
                  <a:cubicBezTo>
                    <a:pt x="58388" y="149924"/>
                    <a:pt x="54388" y="150304"/>
                    <a:pt x="50959" y="150304"/>
                  </a:cubicBezTo>
                  <a:cubicBezTo>
                    <a:pt x="38767" y="150304"/>
                    <a:pt x="29528" y="147161"/>
                    <a:pt x="23146" y="140875"/>
                  </a:cubicBezTo>
                  <a:cubicBezTo>
                    <a:pt x="16859" y="134588"/>
                    <a:pt x="13621" y="124397"/>
                    <a:pt x="13621" y="110490"/>
                  </a:cubicBezTo>
                  <a:lnTo>
                    <a:pt x="13621" y="49340"/>
                  </a:lnTo>
                  <a:lnTo>
                    <a:pt x="0" y="49340"/>
                  </a:lnTo>
                  <a:lnTo>
                    <a:pt x="0" y="33052"/>
                  </a:lnTo>
                  <a:lnTo>
                    <a:pt x="13621" y="33052"/>
                  </a:lnTo>
                  <a:lnTo>
                    <a:pt x="13621" y="0"/>
                  </a:lnTo>
                  <a:lnTo>
                    <a:pt x="33719" y="0"/>
                  </a:lnTo>
                  <a:lnTo>
                    <a:pt x="33719" y="33052"/>
                  </a:lnTo>
                  <a:lnTo>
                    <a:pt x="75152" y="33052"/>
                  </a:lnTo>
                  <a:lnTo>
                    <a:pt x="75152" y="49340"/>
                  </a:lnTo>
                  <a:lnTo>
                    <a:pt x="33719" y="49340"/>
                  </a:lnTo>
                  <a:lnTo>
                    <a:pt x="33719" y="101727"/>
                  </a:lnTo>
                  <a:cubicBezTo>
                    <a:pt x="33719" y="107728"/>
                    <a:pt x="33910" y="112490"/>
                    <a:pt x="34195" y="115919"/>
                  </a:cubicBezTo>
                  <a:cubicBezTo>
                    <a:pt x="34481" y="119348"/>
                    <a:pt x="35433" y="122492"/>
                    <a:pt x="37148" y="125444"/>
                  </a:cubicBezTo>
                  <a:cubicBezTo>
                    <a:pt x="38672" y="128206"/>
                    <a:pt x="40863" y="130207"/>
                    <a:pt x="43625" y="131445"/>
                  </a:cubicBezTo>
                  <a:cubicBezTo>
                    <a:pt x="46387" y="132683"/>
                    <a:pt x="50578" y="133350"/>
                    <a:pt x="56198" y="133350"/>
                  </a:cubicBezTo>
                  <a:cubicBezTo>
                    <a:pt x="59436" y="133350"/>
                    <a:pt x="62865" y="132874"/>
                    <a:pt x="66485" y="131921"/>
                  </a:cubicBezTo>
                  <a:cubicBezTo>
                    <a:pt x="70009" y="130969"/>
                    <a:pt x="72581" y="130207"/>
                    <a:pt x="74200" y="129635"/>
                  </a:cubicBezTo>
                  <a:lnTo>
                    <a:pt x="75248" y="129635"/>
                  </a:lnTo>
                  <a:lnTo>
                    <a:pt x="75248" y="146971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842D6FD1-029C-4EA6-8B24-BF9901498BFA}"/>
                </a:ext>
              </a:extLst>
            </p:cNvPr>
            <p:cNvSpPr/>
            <p:nvPr/>
          </p:nvSpPr>
          <p:spPr>
            <a:xfrm>
              <a:off x="8191976" y="3254216"/>
              <a:ext cx="19050" cy="152400"/>
            </a:xfrm>
            <a:custGeom>
              <a:avLst/>
              <a:gdLst>
                <a:gd name="connsiteX0" fmla="*/ 22670 w 19050"/>
                <a:gd name="connsiteY0" fmla="*/ 20098 h 152400"/>
                <a:gd name="connsiteX1" fmla="*/ 0 w 19050"/>
                <a:gd name="connsiteY1" fmla="*/ 20098 h 152400"/>
                <a:gd name="connsiteX2" fmla="*/ 0 w 19050"/>
                <a:gd name="connsiteY2" fmla="*/ 0 h 152400"/>
                <a:gd name="connsiteX3" fmla="*/ 22670 w 19050"/>
                <a:gd name="connsiteY3" fmla="*/ 0 h 152400"/>
                <a:gd name="connsiteX4" fmla="*/ 22670 w 19050"/>
                <a:gd name="connsiteY4" fmla="*/ 20098 h 152400"/>
                <a:gd name="connsiteX5" fmla="*/ 21431 w 19050"/>
                <a:gd name="connsiteY5" fmla="*/ 154400 h 152400"/>
                <a:gd name="connsiteX6" fmla="*/ 1334 w 19050"/>
                <a:gd name="connsiteY6" fmla="*/ 154400 h 152400"/>
                <a:gd name="connsiteX7" fmla="*/ 1334 w 19050"/>
                <a:gd name="connsiteY7" fmla="*/ 39338 h 152400"/>
                <a:gd name="connsiteX8" fmla="*/ 21431 w 19050"/>
                <a:gd name="connsiteY8" fmla="*/ 39338 h 152400"/>
                <a:gd name="connsiteX9" fmla="*/ 21431 w 19050"/>
                <a:gd name="connsiteY9" fmla="*/ 154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" h="152400">
                  <a:moveTo>
                    <a:pt x="22670" y="20098"/>
                  </a:moveTo>
                  <a:lnTo>
                    <a:pt x="0" y="20098"/>
                  </a:lnTo>
                  <a:lnTo>
                    <a:pt x="0" y="0"/>
                  </a:lnTo>
                  <a:lnTo>
                    <a:pt x="22670" y="0"/>
                  </a:lnTo>
                  <a:lnTo>
                    <a:pt x="22670" y="20098"/>
                  </a:lnTo>
                  <a:close/>
                  <a:moveTo>
                    <a:pt x="21431" y="154400"/>
                  </a:moveTo>
                  <a:lnTo>
                    <a:pt x="1334" y="154400"/>
                  </a:lnTo>
                  <a:lnTo>
                    <a:pt x="1334" y="39338"/>
                  </a:lnTo>
                  <a:lnTo>
                    <a:pt x="21431" y="39338"/>
                  </a:lnTo>
                  <a:lnTo>
                    <a:pt x="21431" y="154400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5D341D7C-0988-4C18-903E-566D96939009}"/>
                </a:ext>
              </a:extLst>
            </p:cNvPr>
            <p:cNvSpPr/>
            <p:nvPr/>
          </p:nvSpPr>
          <p:spPr>
            <a:xfrm>
              <a:off x="8253126" y="3290411"/>
              <a:ext cx="95250" cy="114300"/>
            </a:xfrm>
            <a:custGeom>
              <a:avLst/>
              <a:gdLst>
                <a:gd name="connsiteX0" fmla="*/ 99918 w 95250"/>
                <a:gd name="connsiteY0" fmla="*/ 118205 h 114300"/>
                <a:gd name="connsiteX1" fmla="*/ 79820 w 95250"/>
                <a:gd name="connsiteY1" fmla="*/ 118205 h 114300"/>
                <a:gd name="connsiteX2" fmla="*/ 79820 w 95250"/>
                <a:gd name="connsiteY2" fmla="*/ 52673 h 114300"/>
                <a:gd name="connsiteX3" fmla="*/ 78867 w 95250"/>
                <a:gd name="connsiteY3" fmla="*/ 37814 h 114300"/>
                <a:gd name="connsiteX4" fmla="*/ 75343 w 95250"/>
                <a:gd name="connsiteY4" fmla="*/ 26956 h 114300"/>
                <a:gd name="connsiteX5" fmla="*/ 67628 w 95250"/>
                <a:gd name="connsiteY5" fmla="*/ 20574 h 114300"/>
                <a:gd name="connsiteX6" fmla="*/ 54579 w 95250"/>
                <a:gd name="connsiteY6" fmla="*/ 18478 h 114300"/>
                <a:gd name="connsiteX7" fmla="*/ 37338 w 95250"/>
                <a:gd name="connsiteY7" fmla="*/ 22384 h 114300"/>
                <a:gd name="connsiteX8" fmla="*/ 20098 w 95250"/>
                <a:gd name="connsiteY8" fmla="*/ 32385 h 114300"/>
                <a:gd name="connsiteX9" fmla="*/ 20098 w 95250"/>
                <a:gd name="connsiteY9" fmla="*/ 118300 h 114300"/>
                <a:gd name="connsiteX10" fmla="*/ 0 w 95250"/>
                <a:gd name="connsiteY10" fmla="*/ 118300 h 114300"/>
                <a:gd name="connsiteX11" fmla="*/ 0 w 95250"/>
                <a:gd name="connsiteY11" fmla="*/ 3143 h 114300"/>
                <a:gd name="connsiteX12" fmla="*/ 20098 w 95250"/>
                <a:gd name="connsiteY12" fmla="*/ 3143 h 114300"/>
                <a:gd name="connsiteX13" fmla="*/ 20098 w 95250"/>
                <a:gd name="connsiteY13" fmla="*/ 15907 h 114300"/>
                <a:gd name="connsiteX14" fmla="*/ 39529 w 95250"/>
                <a:gd name="connsiteY14" fmla="*/ 4191 h 114300"/>
                <a:gd name="connsiteX15" fmla="*/ 60103 w 95250"/>
                <a:gd name="connsiteY15" fmla="*/ 0 h 114300"/>
                <a:gd name="connsiteX16" fmla="*/ 89631 w 95250"/>
                <a:gd name="connsiteY16" fmla="*/ 11239 h 114300"/>
                <a:gd name="connsiteX17" fmla="*/ 99822 w 95250"/>
                <a:gd name="connsiteY17" fmla="*/ 43624 h 114300"/>
                <a:gd name="connsiteX18" fmla="*/ 99822 w 95250"/>
                <a:gd name="connsiteY18" fmla="*/ 1182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50" h="114300">
                  <a:moveTo>
                    <a:pt x="99918" y="118205"/>
                  </a:moveTo>
                  <a:lnTo>
                    <a:pt x="79820" y="118205"/>
                  </a:lnTo>
                  <a:lnTo>
                    <a:pt x="79820" y="52673"/>
                  </a:lnTo>
                  <a:cubicBezTo>
                    <a:pt x="79820" y="47339"/>
                    <a:pt x="79534" y="42386"/>
                    <a:pt x="78867" y="37814"/>
                  </a:cubicBezTo>
                  <a:cubicBezTo>
                    <a:pt x="78200" y="33147"/>
                    <a:pt x="77058" y="29527"/>
                    <a:pt x="75343" y="26956"/>
                  </a:cubicBezTo>
                  <a:cubicBezTo>
                    <a:pt x="73533" y="24098"/>
                    <a:pt x="70961" y="21907"/>
                    <a:pt x="67628" y="20574"/>
                  </a:cubicBezTo>
                  <a:cubicBezTo>
                    <a:pt x="64294" y="19145"/>
                    <a:pt x="59913" y="18478"/>
                    <a:pt x="54579" y="18478"/>
                  </a:cubicBezTo>
                  <a:cubicBezTo>
                    <a:pt x="49054" y="18478"/>
                    <a:pt x="43339" y="19812"/>
                    <a:pt x="37338" y="22384"/>
                  </a:cubicBezTo>
                  <a:cubicBezTo>
                    <a:pt x="31338" y="24955"/>
                    <a:pt x="25622" y="28289"/>
                    <a:pt x="20098" y="32385"/>
                  </a:cubicBezTo>
                  <a:lnTo>
                    <a:pt x="20098" y="118300"/>
                  </a:lnTo>
                  <a:lnTo>
                    <a:pt x="0" y="118300"/>
                  </a:lnTo>
                  <a:lnTo>
                    <a:pt x="0" y="3143"/>
                  </a:lnTo>
                  <a:lnTo>
                    <a:pt x="20098" y="3143"/>
                  </a:lnTo>
                  <a:lnTo>
                    <a:pt x="20098" y="15907"/>
                  </a:lnTo>
                  <a:cubicBezTo>
                    <a:pt x="26384" y="10858"/>
                    <a:pt x="32861" y="6953"/>
                    <a:pt x="39529" y="4191"/>
                  </a:cubicBezTo>
                  <a:cubicBezTo>
                    <a:pt x="46197" y="1429"/>
                    <a:pt x="53054" y="0"/>
                    <a:pt x="60103" y="0"/>
                  </a:cubicBezTo>
                  <a:cubicBezTo>
                    <a:pt x="73057" y="0"/>
                    <a:pt x="82868" y="3715"/>
                    <a:pt x="89631" y="11239"/>
                  </a:cubicBezTo>
                  <a:cubicBezTo>
                    <a:pt x="96394" y="18764"/>
                    <a:pt x="99822" y="29527"/>
                    <a:pt x="99822" y="43624"/>
                  </a:cubicBezTo>
                  <a:lnTo>
                    <a:pt x="99822" y="118205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D7C42442-9102-49E3-AC74-7C3B47A112A7}"/>
                </a:ext>
              </a:extLst>
            </p:cNvPr>
            <p:cNvSpPr/>
            <p:nvPr/>
          </p:nvSpPr>
          <p:spPr>
            <a:xfrm>
              <a:off x="8383429" y="3290411"/>
              <a:ext cx="104775" cy="152400"/>
            </a:xfrm>
            <a:custGeom>
              <a:avLst/>
              <a:gdLst>
                <a:gd name="connsiteX0" fmla="*/ 105156 w 104775"/>
                <a:gd name="connsiteY0" fmla="*/ 105061 h 152400"/>
                <a:gd name="connsiteX1" fmla="*/ 91344 w 104775"/>
                <a:gd name="connsiteY1" fmla="*/ 148019 h 152400"/>
                <a:gd name="connsiteX2" fmla="*/ 48863 w 104775"/>
                <a:gd name="connsiteY2" fmla="*/ 161735 h 152400"/>
                <a:gd name="connsiteX3" fmla="*/ 30289 w 104775"/>
                <a:gd name="connsiteY3" fmla="*/ 160496 h 152400"/>
                <a:gd name="connsiteX4" fmla="*/ 12478 w 104775"/>
                <a:gd name="connsiteY4" fmla="*/ 156877 h 152400"/>
                <a:gd name="connsiteX5" fmla="*/ 12478 w 104775"/>
                <a:gd name="connsiteY5" fmla="*/ 137065 h 152400"/>
                <a:gd name="connsiteX6" fmla="*/ 13525 w 104775"/>
                <a:gd name="connsiteY6" fmla="*/ 137065 h 152400"/>
                <a:gd name="connsiteX7" fmla="*/ 29146 w 104775"/>
                <a:gd name="connsiteY7" fmla="*/ 141637 h 152400"/>
                <a:gd name="connsiteX8" fmla="*/ 50578 w 104775"/>
                <a:gd name="connsiteY8" fmla="*/ 144399 h 152400"/>
                <a:gd name="connsiteX9" fmla="*/ 67532 w 104775"/>
                <a:gd name="connsiteY9" fmla="*/ 142018 h 152400"/>
                <a:gd name="connsiteX10" fmla="*/ 78010 w 104775"/>
                <a:gd name="connsiteY10" fmla="*/ 135445 h 152400"/>
                <a:gd name="connsiteX11" fmla="*/ 83344 w 104775"/>
                <a:gd name="connsiteY11" fmla="*/ 125730 h 152400"/>
                <a:gd name="connsiteX12" fmla="*/ 84963 w 104775"/>
                <a:gd name="connsiteY12" fmla="*/ 113062 h 152400"/>
                <a:gd name="connsiteX13" fmla="*/ 84963 w 104775"/>
                <a:gd name="connsiteY13" fmla="*/ 102584 h 152400"/>
                <a:gd name="connsiteX14" fmla="*/ 67627 w 104775"/>
                <a:gd name="connsiteY14" fmla="*/ 113062 h 152400"/>
                <a:gd name="connsiteX15" fmla="*/ 46482 w 104775"/>
                <a:gd name="connsiteY15" fmla="*/ 116491 h 152400"/>
                <a:gd name="connsiteX16" fmla="*/ 12572 w 104775"/>
                <a:gd name="connsiteY16" fmla="*/ 101632 h 152400"/>
                <a:gd name="connsiteX17" fmla="*/ 0 w 104775"/>
                <a:gd name="connsiteY17" fmla="*/ 59626 h 152400"/>
                <a:gd name="connsiteX18" fmla="*/ 4286 w 104775"/>
                <a:gd name="connsiteY18" fmla="*/ 34004 h 152400"/>
                <a:gd name="connsiteX19" fmla="*/ 16097 w 104775"/>
                <a:gd name="connsiteY19" fmla="*/ 15430 h 152400"/>
                <a:gd name="connsiteX20" fmla="*/ 32956 w 104775"/>
                <a:gd name="connsiteY20" fmla="*/ 4096 h 152400"/>
                <a:gd name="connsiteX21" fmla="*/ 52768 w 104775"/>
                <a:gd name="connsiteY21" fmla="*/ 0 h 152400"/>
                <a:gd name="connsiteX22" fmla="*/ 70104 w 104775"/>
                <a:gd name="connsiteY22" fmla="*/ 2000 h 152400"/>
                <a:gd name="connsiteX23" fmla="*/ 84963 w 104775"/>
                <a:gd name="connsiteY23" fmla="*/ 8096 h 152400"/>
                <a:gd name="connsiteX24" fmla="*/ 86201 w 104775"/>
                <a:gd name="connsiteY24" fmla="*/ 3143 h 152400"/>
                <a:gd name="connsiteX25" fmla="*/ 105060 w 104775"/>
                <a:gd name="connsiteY25" fmla="*/ 3143 h 152400"/>
                <a:gd name="connsiteX26" fmla="*/ 105060 w 104775"/>
                <a:gd name="connsiteY26" fmla="*/ 105061 h 152400"/>
                <a:gd name="connsiteX27" fmla="*/ 85058 w 104775"/>
                <a:gd name="connsiteY27" fmla="*/ 86582 h 152400"/>
                <a:gd name="connsiteX28" fmla="*/ 85058 w 104775"/>
                <a:gd name="connsiteY28" fmla="*/ 23908 h 152400"/>
                <a:gd name="connsiteX29" fmla="*/ 70104 w 104775"/>
                <a:gd name="connsiteY29" fmla="*/ 18955 h 152400"/>
                <a:gd name="connsiteX30" fmla="*/ 56388 w 104775"/>
                <a:gd name="connsiteY30" fmla="*/ 17431 h 152400"/>
                <a:gd name="connsiteX31" fmla="*/ 30289 w 104775"/>
                <a:gd name="connsiteY31" fmla="*/ 28099 h 152400"/>
                <a:gd name="connsiteX32" fmla="*/ 20764 w 104775"/>
                <a:gd name="connsiteY32" fmla="*/ 59150 h 152400"/>
                <a:gd name="connsiteX33" fmla="*/ 27813 w 104775"/>
                <a:gd name="connsiteY33" fmla="*/ 88487 h 152400"/>
                <a:gd name="connsiteX34" fmla="*/ 51245 w 104775"/>
                <a:gd name="connsiteY34" fmla="*/ 98489 h 152400"/>
                <a:gd name="connsiteX35" fmla="*/ 68866 w 104775"/>
                <a:gd name="connsiteY35" fmla="*/ 95250 h 152400"/>
                <a:gd name="connsiteX36" fmla="*/ 85058 w 104775"/>
                <a:gd name="connsiteY36" fmla="*/ 8658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4775" h="152400">
                  <a:moveTo>
                    <a:pt x="105156" y="105061"/>
                  </a:moveTo>
                  <a:cubicBezTo>
                    <a:pt x="105156" y="124587"/>
                    <a:pt x="100584" y="138874"/>
                    <a:pt x="91344" y="148019"/>
                  </a:cubicBezTo>
                  <a:cubicBezTo>
                    <a:pt x="82105" y="157163"/>
                    <a:pt x="68008" y="161735"/>
                    <a:pt x="48863" y="161735"/>
                  </a:cubicBezTo>
                  <a:cubicBezTo>
                    <a:pt x="42481" y="161735"/>
                    <a:pt x="36290" y="161353"/>
                    <a:pt x="30289" y="160496"/>
                  </a:cubicBezTo>
                  <a:cubicBezTo>
                    <a:pt x="24289" y="159639"/>
                    <a:pt x="18383" y="158401"/>
                    <a:pt x="12478" y="156877"/>
                  </a:cubicBezTo>
                  <a:lnTo>
                    <a:pt x="12478" y="137065"/>
                  </a:lnTo>
                  <a:lnTo>
                    <a:pt x="13525" y="137065"/>
                  </a:lnTo>
                  <a:cubicBezTo>
                    <a:pt x="16764" y="138303"/>
                    <a:pt x="22003" y="139827"/>
                    <a:pt x="29146" y="141637"/>
                  </a:cubicBezTo>
                  <a:cubicBezTo>
                    <a:pt x="36290" y="143446"/>
                    <a:pt x="43434" y="144399"/>
                    <a:pt x="50578" y="144399"/>
                  </a:cubicBezTo>
                  <a:cubicBezTo>
                    <a:pt x="57435" y="144399"/>
                    <a:pt x="63055" y="143637"/>
                    <a:pt x="67532" y="142018"/>
                  </a:cubicBezTo>
                  <a:cubicBezTo>
                    <a:pt x="72009" y="140398"/>
                    <a:pt x="75533" y="138208"/>
                    <a:pt x="78010" y="135445"/>
                  </a:cubicBezTo>
                  <a:cubicBezTo>
                    <a:pt x="80486" y="132778"/>
                    <a:pt x="82296" y="129540"/>
                    <a:pt x="83344" y="125730"/>
                  </a:cubicBezTo>
                  <a:cubicBezTo>
                    <a:pt x="84391" y="121920"/>
                    <a:pt x="84963" y="117729"/>
                    <a:pt x="84963" y="113062"/>
                  </a:cubicBezTo>
                  <a:lnTo>
                    <a:pt x="84963" y="102584"/>
                  </a:lnTo>
                  <a:cubicBezTo>
                    <a:pt x="78867" y="107251"/>
                    <a:pt x="73152" y="110776"/>
                    <a:pt x="67627" y="113062"/>
                  </a:cubicBezTo>
                  <a:cubicBezTo>
                    <a:pt x="62103" y="115348"/>
                    <a:pt x="55054" y="116491"/>
                    <a:pt x="46482" y="116491"/>
                  </a:cubicBezTo>
                  <a:cubicBezTo>
                    <a:pt x="32195" y="116491"/>
                    <a:pt x="20860" y="111538"/>
                    <a:pt x="12572" y="101632"/>
                  </a:cubicBezTo>
                  <a:cubicBezTo>
                    <a:pt x="4191" y="91726"/>
                    <a:pt x="0" y="77724"/>
                    <a:pt x="0" y="59626"/>
                  </a:cubicBezTo>
                  <a:cubicBezTo>
                    <a:pt x="0" y="49720"/>
                    <a:pt x="1428" y="41243"/>
                    <a:pt x="4286" y="34004"/>
                  </a:cubicBezTo>
                  <a:cubicBezTo>
                    <a:pt x="7144" y="26860"/>
                    <a:pt x="11144" y="20669"/>
                    <a:pt x="16097" y="15430"/>
                  </a:cubicBezTo>
                  <a:cubicBezTo>
                    <a:pt x="20764" y="10573"/>
                    <a:pt x="26384" y="6763"/>
                    <a:pt x="32956" y="4096"/>
                  </a:cubicBezTo>
                  <a:cubicBezTo>
                    <a:pt x="39624" y="1333"/>
                    <a:pt x="46196" y="0"/>
                    <a:pt x="52768" y="0"/>
                  </a:cubicBezTo>
                  <a:cubicBezTo>
                    <a:pt x="59721" y="0"/>
                    <a:pt x="65437" y="667"/>
                    <a:pt x="70104" y="2000"/>
                  </a:cubicBezTo>
                  <a:cubicBezTo>
                    <a:pt x="74771" y="3334"/>
                    <a:pt x="79724" y="5429"/>
                    <a:pt x="84963" y="8096"/>
                  </a:cubicBezTo>
                  <a:lnTo>
                    <a:pt x="86201" y="3143"/>
                  </a:lnTo>
                  <a:lnTo>
                    <a:pt x="105060" y="3143"/>
                  </a:lnTo>
                  <a:lnTo>
                    <a:pt x="105060" y="105061"/>
                  </a:lnTo>
                  <a:close/>
                  <a:moveTo>
                    <a:pt x="85058" y="86582"/>
                  </a:moveTo>
                  <a:lnTo>
                    <a:pt x="85058" y="23908"/>
                  </a:lnTo>
                  <a:cubicBezTo>
                    <a:pt x="79724" y="21622"/>
                    <a:pt x="74771" y="19907"/>
                    <a:pt x="70104" y="18955"/>
                  </a:cubicBezTo>
                  <a:cubicBezTo>
                    <a:pt x="65532" y="18002"/>
                    <a:pt x="60960" y="17431"/>
                    <a:pt x="56388" y="17431"/>
                  </a:cubicBezTo>
                  <a:cubicBezTo>
                    <a:pt x="45339" y="17431"/>
                    <a:pt x="36671" y="20955"/>
                    <a:pt x="30289" y="28099"/>
                  </a:cubicBezTo>
                  <a:cubicBezTo>
                    <a:pt x="24003" y="35243"/>
                    <a:pt x="20764" y="45625"/>
                    <a:pt x="20764" y="59150"/>
                  </a:cubicBezTo>
                  <a:cubicBezTo>
                    <a:pt x="20764" y="72009"/>
                    <a:pt x="23146" y="81820"/>
                    <a:pt x="27813" y="88487"/>
                  </a:cubicBezTo>
                  <a:cubicBezTo>
                    <a:pt x="32480" y="95155"/>
                    <a:pt x="40291" y="98489"/>
                    <a:pt x="51245" y="98489"/>
                  </a:cubicBezTo>
                  <a:cubicBezTo>
                    <a:pt x="57150" y="98489"/>
                    <a:pt x="62960" y="97441"/>
                    <a:pt x="68866" y="95250"/>
                  </a:cubicBezTo>
                  <a:cubicBezTo>
                    <a:pt x="74771" y="93154"/>
                    <a:pt x="80105" y="90202"/>
                    <a:pt x="85058" y="86582"/>
                  </a:cubicBez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14C81501-FB48-44C6-8CDC-D48B68499C93}"/>
                </a:ext>
              </a:extLst>
            </p:cNvPr>
            <p:cNvSpPr/>
            <p:nvPr/>
          </p:nvSpPr>
          <p:spPr>
            <a:xfrm>
              <a:off x="8592026" y="3260598"/>
              <a:ext cx="66675" cy="142875"/>
            </a:xfrm>
            <a:custGeom>
              <a:avLst/>
              <a:gdLst>
                <a:gd name="connsiteX0" fmla="*/ 75152 w 66675"/>
                <a:gd name="connsiteY0" fmla="*/ 146971 h 142875"/>
                <a:gd name="connsiteX1" fmla="*/ 62770 w 66675"/>
                <a:gd name="connsiteY1" fmla="*/ 149352 h 142875"/>
                <a:gd name="connsiteX2" fmla="*/ 50864 w 66675"/>
                <a:gd name="connsiteY2" fmla="*/ 150304 h 142875"/>
                <a:gd name="connsiteX3" fmla="*/ 23050 w 66675"/>
                <a:gd name="connsiteY3" fmla="*/ 140875 h 142875"/>
                <a:gd name="connsiteX4" fmla="*/ 13525 w 66675"/>
                <a:gd name="connsiteY4" fmla="*/ 110490 h 142875"/>
                <a:gd name="connsiteX5" fmla="*/ 13525 w 66675"/>
                <a:gd name="connsiteY5" fmla="*/ 49340 h 142875"/>
                <a:gd name="connsiteX6" fmla="*/ 0 w 66675"/>
                <a:gd name="connsiteY6" fmla="*/ 49340 h 142875"/>
                <a:gd name="connsiteX7" fmla="*/ 0 w 66675"/>
                <a:gd name="connsiteY7" fmla="*/ 33052 h 142875"/>
                <a:gd name="connsiteX8" fmla="*/ 13525 w 66675"/>
                <a:gd name="connsiteY8" fmla="*/ 33052 h 142875"/>
                <a:gd name="connsiteX9" fmla="*/ 13525 w 66675"/>
                <a:gd name="connsiteY9" fmla="*/ 0 h 142875"/>
                <a:gd name="connsiteX10" fmla="*/ 33624 w 66675"/>
                <a:gd name="connsiteY10" fmla="*/ 0 h 142875"/>
                <a:gd name="connsiteX11" fmla="*/ 33624 w 66675"/>
                <a:gd name="connsiteY11" fmla="*/ 33052 h 142875"/>
                <a:gd name="connsiteX12" fmla="*/ 75152 w 66675"/>
                <a:gd name="connsiteY12" fmla="*/ 33052 h 142875"/>
                <a:gd name="connsiteX13" fmla="*/ 75152 w 66675"/>
                <a:gd name="connsiteY13" fmla="*/ 49340 h 142875"/>
                <a:gd name="connsiteX14" fmla="*/ 33624 w 66675"/>
                <a:gd name="connsiteY14" fmla="*/ 49340 h 142875"/>
                <a:gd name="connsiteX15" fmla="*/ 33624 w 66675"/>
                <a:gd name="connsiteY15" fmla="*/ 101727 h 142875"/>
                <a:gd name="connsiteX16" fmla="*/ 34100 w 66675"/>
                <a:gd name="connsiteY16" fmla="*/ 115919 h 142875"/>
                <a:gd name="connsiteX17" fmla="*/ 37052 w 66675"/>
                <a:gd name="connsiteY17" fmla="*/ 125444 h 142875"/>
                <a:gd name="connsiteX18" fmla="*/ 43529 w 66675"/>
                <a:gd name="connsiteY18" fmla="*/ 131445 h 142875"/>
                <a:gd name="connsiteX19" fmla="*/ 56102 w 66675"/>
                <a:gd name="connsiteY19" fmla="*/ 133350 h 142875"/>
                <a:gd name="connsiteX20" fmla="*/ 66390 w 66675"/>
                <a:gd name="connsiteY20" fmla="*/ 131921 h 142875"/>
                <a:gd name="connsiteX21" fmla="*/ 74105 w 66675"/>
                <a:gd name="connsiteY21" fmla="*/ 129635 h 142875"/>
                <a:gd name="connsiteX22" fmla="*/ 75152 w 66675"/>
                <a:gd name="connsiteY22" fmla="*/ 129635 h 142875"/>
                <a:gd name="connsiteX23" fmla="*/ 75152 w 66675"/>
                <a:gd name="connsiteY23" fmla="*/ 14697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675" h="142875">
                  <a:moveTo>
                    <a:pt x="75152" y="146971"/>
                  </a:moveTo>
                  <a:cubicBezTo>
                    <a:pt x="71342" y="147923"/>
                    <a:pt x="67246" y="148685"/>
                    <a:pt x="62770" y="149352"/>
                  </a:cubicBezTo>
                  <a:cubicBezTo>
                    <a:pt x="58293" y="149924"/>
                    <a:pt x="54388" y="150304"/>
                    <a:pt x="50864" y="150304"/>
                  </a:cubicBezTo>
                  <a:cubicBezTo>
                    <a:pt x="38671" y="150304"/>
                    <a:pt x="29433" y="147161"/>
                    <a:pt x="23050" y="140875"/>
                  </a:cubicBezTo>
                  <a:cubicBezTo>
                    <a:pt x="16669" y="134588"/>
                    <a:pt x="13525" y="124397"/>
                    <a:pt x="13525" y="110490"/>
                  </a:cubicBezTo>
                  <a:lnTo>
                    <a:pt x="13525" y="49340"/>
                  </a:lnTo>
                  <a:lnTo>
                    <a:pt x="0" y="49340"/>
                  </a:lnTo>
                  <a:lnTo>
                    <a:pt x="0" y="33052"/>
                  </a:lnTo>
                  <a:lnTo>
                    <a:pt x="13525" y="33052"/>
                  </a:lnTo>
                  <a:lnTo>
                    <a:pt x="13525" y="0"/>
                  </a:lnTo>
                  <a:lnTo>
                    <a:pt x="33624" y="0"/>
                  </a:lnTo>
                  <a:lnTo>
                    <a:pt x="33624" y="33052"/>
                  </a:lnTo>
                  <a:lnTo>
                    <a:pt x="75152" y="33052"/>
                  </a:lnTo>
                  <a:lnTo>
                    <a:pt x="75152" y="49340"/>
                  </a:lnTo>
                  <a:lnTo>
                    <a:pt x="33624" y="49340"/>
                  </a:lnTo>
                  <a:lnTo>
                    <a:pt x="33624" y="101727"/>
                  </a:lnTo>
                  <a:cubicBezTo>
                    <a:pt x="33624" y="107728"/>
                    <a:pt x="33814" y="112490"/>
                    <a:pt x="34100" y="115919"/>
                  </a:cubicBezTo>
                  <a:cubicBezTo>
                    <a:pt x="34385" y="119348"/>
                    <a:pt x="35338" y="122492"/>
                    <a:pt x="37052" y="125444"/>
                  </a:cubicBezTo>
                  <a:cubicBezTo>
                    <a:pt x="38671" y="128206"/>
                    <a:pt x="40767" y="130207"/>
                    <a:pt x="43529" y="131445"/>
                  </a:cubicBezTo>
                  <a:cubicBezTo>
                    <a:pt x="46291" y="132683"/>
                    <a:pt x="50482" y="133350"/>
                    <a:pt x="56102" y="133350"/>
                  </a:cubicBezTo>
                  <a:cubicBezTo>
                    <a:pt x="59436" y="133350"/>
                    <a:pt x="62770" y="132874"/>
                    <a:pt x="66390" y="131921"/>
                  </a:cubicBezTo>
                  <a:cubicBezTo>
                    <a:pt x="69914" y="130969"/>
                    <a:pt x="72485" y="130207"/>
                    <a:pt x="74105" y="129635"/>
                  </a:cubicBezTo>
                  <a:lnTo>
                    <a:pt x="75152" y="129635"/>
                  </a:lnTo>
                  <a:lnTo>
                    <a:pt x="75152" y="146971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DDB6A881-0D61-4FE1-9AA4-A1FDA4CDB2CE}"/>
                </a:ext>
              </a:extLst>
            </p:cNvPr>
            <p:cNvSpPr/>
            <p:nvPr/>
          </p:nvSpPr>
          <p:spPr>
            <a:xfrm>
              <a:off x="8691372" y="3293459"/>
              <a:ext cx="66675" cy="114300"/>
            </a:xfrm>
            <a:custGeom>
              <a:avLst/>
              <a:gdLst>
                <a:gd name="connsiteX0" fmla="*/ 74581 w 66675"/>
                <a:gd name="connsiteY0" fmla="*/ 21241 h 114300"/>
                <a:gd name="connsiteX1" fmla="*/ 73533 w 66675"/>
                <a:gd name="connsiteY1" fmla="*/ 21241 h 114300"/>
                <a:gd name="connsiteX2" fmla="*/ 64770 w 66675"/>
                <a:gd name="connsiteY2" fmla="*/ 19717 h 114300"/>
                <a:gd name="connsiteX3" fmla="*/ 54769 w 66675"/>
                <a:gd name="connsiteY3" fmla="*/ 19241 h 114300"/>
                <a:gd name="connsiteX4" fmla="*/ 36767 w 66675"/>
                <a:gd name="connsiteY4" fmla="*/ 23241 h 114300"/>
                <a:gd name="connsiteX5" fmla="*/ 20098 w 66675"/>
                <a:gd name="connsiteY5" fmla="*/ 33528 h 114300"/>
                <a:gd name="connsiteX6" fmla="*/ 20098 w 66675"/>
                <a:gd name="connsiteY6" fmla="*/ 115157 h 114300"/>
                <a:gd name="connsiteX7" fmla="*/ 0 w 66675"/>
                <a:gd name="connsiteY7" fmla="*/ 115157 h 114300"/>
                <a:gd name="connsiteX8" fmla="*/ 0 w 66675"/>
                <a:gd name="connsiteY8" fmla="*/ 95 h 114300"/>
                <a:gd name="connsiteX9" fmla="*/ 20098 w 66675"/>
                <a:gd name="connsiteY9" fmla="*/ 95 h 114300"/>
                <a:gd name="connsiteX10" fmla="*/ 20098 w 66675"/>
                <a:gd name="connsiteY10" fmla="*/ 17050 h 114300"/>
                <a:gd name="connsiteX11" fmla="*/ 41243 w 66675"/>
                <a:gd name="connsiteY11" fmla="*/ 3905 h 114300"/>
                <a:gd name="connsiteX12" fmla="*/ 59913 w 66675"/>
                <a:gd name="connsiteY12" fmla="*/ 0 h 114300"/>
                <a:gd name="connsiteX13" fmla="*/ 67533 w 66675"/>
                <a:gd name="connsiteY13" fmla="*/ 286 h 114300"/>
                <a:gd name="connsiteX14" fmla="*/ 74581 w 66675"/>
                <a:gd name="connsiteY14" fmla="*/ 1238 h 114300"/>
                <a:gd name="connsiteX15" fmla="*/ 74581 w 66675"/>
                <a:gd name="connsiteY15" fmla="*/ 2124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6675" h="114300">
                  <a:moveTo>
                    <a:pt x="74581" y="21241"/>
                  </a:moveTo>
                  <a:lnTo>
                    <a:pt x="73533" y="21241"/>
                  </a:lnTo>
                  <a:cubicBezTo>
                    <a:pt x="70485" y="20574"/>
                    <a:pt x="67628" y="20098"/>
                    <a:pt x="64770" y="19717"/>
                  </a:cubicBezTo>
                  <a:cubicBezTo>
                    <a:pt x="61913" y="19431"/>
                    <a:pt x="58579" y="19241"/>
                    <a:pt x="54769" y="19241"/>
                  </a:cubicBezTo>
                  <a:cubicBezTo>
                    <a:pt x="48578" y="19241"/>
                    <a:pt x="42577" y="20574"/>
                    <a:pt x="36767" y="23241"/>
                  </a:cubicBezTo>
                  <a:cubicBezTo>
                    <a:pt x="30956" y="25908"/>
                    <a:pt x="25432" y="29337"/>
                    <a:pt x="20098" y="33528"/>
                  </a:cubicBezTo>
                  <a:lnTo>
                    <a:pt x="20098" y="115157"/>
                  </a:lnTo>
                  <a:lnTo>
                    <a:pt x="0" y="115157"/>
                  </a:lnTo>
                  <a:lnTo>
                    <a:pt x="0" y="95"/>
                  </a:lnTo>
                  <a:lnTo>
                    <a:pt x="20098" y="95"/>
                  </a:lnTo>
                  <a:lnTo>
                    <a:pt x="20098" y="17050"/>
                  </a:lnTo>
                  <a:cubicBezTo>
                    <a:pt x="28099" y="10858"/>
                    <a:pt x="35147" y="6477"/>
                    <a:pt x="41243" y="3905"/>
                  </a:cubicBezTo>
                  <a:cubicBezTo>
                    <a:pt x="47340" y="1333"/>
                    <a:pt x="53530" y="0"/>
                    <a:pt x="59913" y="0"/>
                  </a:cubicBezTo>
                  <a:cubicBezTo>
                    <a:pt x="63437" y="0"/>
                    <a:pt x="65913" y="95"/>
                    <a:pt x="67533" y="286"/>
                  </a:cubicBezTo>
                  <a:cubicBezTo>
                    <a:pt x="69056" y="476"/>
                    <a:pt x="71438" y="762"/>
                    <a:pt x="74581" y="1238"/>
                  </a:cubicBezTo>
                  <a:lnTo>
                    <a:pt x="74581" y="21241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1C07085C-3CAB-4175-9EB7-0E129CEAC181}"/>
                </a:ext>
              </a:extLst>
            </p:cNvPr>
            <p:cNvSpPr/>
            <p:nvPr/>
          </p:nvSpPr>
          <p:spPr>
            <a:xfrm>
              <a:off x="8772334" y="3290697"/>
              <a:ext cx="95250" cy="114300"/>
            </a:xfrm>
            <a:custGeom>
              <a:avLst/>
              <a:gdLst>
                <a:gd name="connsiteX0" fmla="*/ 101537 w 95250"/>
                <a:gd name="connsiteY0" fmla="*/ 117920 h 114300"/>
                <a:gd name="connsiteX1" fmla="*/ 81534 w 95250"/>
                <a:gd name="connsiteY1" fmla="*/ 117920 h 114300"/>
                <a:gd name="connsiteX2" fmla="*/ 81534 w 95250"/>
                <a:gd name="connsiteY2" fmla="*/ 105632 h 114300"/>
                <a:gd name="connsiteX3" fmla="*/ 74295 w 95250"/>
                <a:gd name="connsiteY3" fmla="*/ 110490 h 114300"/>
                <a:gd name="connsiteX4" fmla="*/ 65437 w 95250"/>
                <a:gd name="connsiteY4" fmla="*/ 115443 h 114300"/>
                <a:gd name="connsiteX5" fmla="*/ 53912 w 95250"/>
                <a:gd name="connsiteY5" fmla="*/ 119444 h 114300"/>
                <a:gd name="connsiteX6" fmla="*/ 38671 w 95250"/>
                <a:gd name="connsiteY6" fmla="*/ 121063 h 114300"/>
                <a:gd name="connsiteX7" fmla="*/ 11239 w 95250"/>
                <a:gd name="connsiteY7" fmla="*/ 110776 h 114300"/>
                <a:gd name="connsiteX8" fmla="*/ 0 w 95250"/>
                <a:gd name="connsiteY8" fmla="*/ 84487 h 114300"/>
                <a:gd name="connsiteX9" fmla="*/ 5811 w 95250"/>
                <a:gd name="connsiteY9" fmla="*/ 63341 h 114300"/>
                <a:gd name="connsiteX10" fmla="*/ 22384 w 95250"/>
                <a:gd name="connsiteY10" fmla="*/ 50578 h 114300"/>
                <a:gd name="connsiteX11" fmla="*/ 48578 w 95250"/>
                <a:gd name="connsiteY11" fmla="*/ 44291 h 114300"/>
                <a:gd name="connsiteX12" fmla="*/ 81439 w 95250"/>
                <a:gd name="connsiteY12" fmla="*/ 41815 h 114300"/>
                <a:gd name="connsiteX13" fmla="*/ 81439 w 95250"/>
                <a:gd name="connsiteY13" fmla="*/ 38862 h 114300"/>
                <a:gd name="connsiteX14" fmla="*/ 79058 w 95250"/>
                <a:gd name="connsiteY14" fmla="*/ 27908 h 114300"/>
                <a:gd name="connsiteX15" fmla="*/ 72200 w 95250"/>
                <a:gd name="connsiteY15" fmla="*/ 21146 h 114300"/>
                <a:gd name="connsiteX16" fmla="*/ 61913 w 95250"/>
                <a:gd name="connsiteY16" fmla="*/ 17907 h 114300"/>
                <a:gd name="connsiteX17" fmla="*/ 49435 w 95250"/>
                <a:gd name="connsiteY17" fmla="*/ 17050 h 114300"/>
                <a:gd name="connsiteX18" fmla="*/ 31814 w 95250"/>
                <a:gd name="connsiteY18" fmla="*/ 19050 h 114300"/>
                <a:gd name="connsiteX19" fmla="*/ 11716 w 95250"/>
                <a:gd name="connsiteY19" fmla="*/ 24860 h 114300"/>
                <a:gd name="connsiteX20" fmla="*/ 10668 w 95250"/>
                <a:gd name="connsiteY20" fmla="*/ 24860 h 114300"/>
                <a:gd name="connsiteX21" fmla="*/ 10668 w 95250"/>
                <a:gd name="connsiteY21" fmla="*/ 5239 h 114300"/>
                <a:gd name="connsiteX22" fmla="*/ 27718 w 95250"/>
                <a:gd name="connsiteY22" fmla="*/ 1810 h 114300"/>
                <a:gd name="connsiteX23" fmla="*/ 49625 w 95250"/>
                <a:gd name="connsiteY23" fmla="*/ 0 h 114300"/>
                <a:gd name="connsiteX24" fmla="*/ 71628 w 95250"/>
                <a:gd name="connsiteY24" fmla="*/ 2000 h 114300"/>
                <a:gd name="connsiteX25" fmla="*/ 87821 w 95250"/>
                <a:gd name="connsiteY25" fmla="*/ 8858 h 114300"/>
                <a:gd name="connsiteX26" fmla="*/ 98108 w 95250"/>
                <a:gd name="connsiteY26" fmla="*/ 21146 h 114300"/>
                <a:gd name="connsiteX27" fmla="*/ 101632 w 95250"/>
                <a:gd name="connsiteY27" fmla="*/ 39815 h 114300"/>
                <a:gd name="connsiteX28" fmla="*/ 101632 w 95250"/>
                <a:gd name="connsiteY28" fmla="*/ 117920 h 114300"/>
                <a:gd name="connsiteX29" fmla="*/ 81534 w 95250"/>
                <a:gd name="connsiteY29" fmla="*/ 89535 h 114300"/>
                <a:gd name="connsiteX30" fmla="*/ 81534 w 95250"/>
                <a:gd name="connsiteY30" fmla="*/ 57531 h 114300"/>
                <a:gd name="connsiteX31" fmla="*/ 59913 w 95250"/>
                <a:gd name="connsiteY31" fmla="*/ 59055 h 114300"/>
                <a:gd name="connsiteX32" fmla="*/ 40196 w 95250"/>
                <a:gd name="connsiteY32" fmla="*/ 62008 h 114300"/>
                <a:gd name="connsiteX33" fmla="*/ 26194 w 95250"/>
                <a:gd name="connsiteY33" fmla="*/ 69342 h 114300"/>
                <a:gd name="connsiteX34" fmla="*/ 20860 w 95250"/>
                <a:gd name="connsiteY34" fmla="*/ 83058 h 114300"/>
                <a:gd name="connsiteX35" fmla="*/ 27051 w 95250"/>
                <a:gd name="connsiteY35" fmla="*/ 97917 h 114300"/>
                <a:gd name="connsiteX36" fmla="*/ 46006 w 95250"/>
                <a:gd name="connsiteY36" fmla="*/ 102870 h 114300"/>
                <a:gd name="connsiteX37" fmla="*/ 65342 w 95250"/>
                <a:gd name="connsiteY37" fmla="*/ 98870 h 114300"/>
                <a:gd name="connsiteX38" fmla="*/ 81534 w 95250"/>
                <a:gd name="connsiteY38" fmla="*/ 8953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5250" h="114300">
                  <a:moveTo>
                    <a:pt x="101537" y="117920"/>
                  </a:moveTo>
                  <a:lnTo>
                    <a:pt x="81534" y="117920"/>
                  </a:lnTo>
                  <a:lnTo>
                    <a:pt x="81534" y="105632"/>
                  </a:lnTo>
                  <a:cubicBezTo>
                    <a:pt x="79724" y="106775"/>
                    <a:pt x="77343" y="108395"/>
                    <a:pt x="74295" y="110490"/>
                  </a:cubicBezTo>
                  <a:cubicBezTo>
                    <a:pt x="71247" y="112586"/>
                    <a:pt x="68295" y="114205"/>
                    <a:pt x="65437" y="115443"/>
                  </a:cubicBezTo>
                  <a:cubicBezTo>
                    <a:pt x="62103" y="117062"/>
                    <a:pt x="58198" y="118301"/>
                    <a:pt x="53912" y="119444"/>
                  </a:cubicBezTo>
                  <a:cubicBezTo>
                    <a:pt x="49530" y="120491"/>
                    <a:pt x="44482" y="121063"/>
                    <a:pt x="38671" y="121063"/>
                  </a:cubicBezTo>
                  <a:cubicBezTo>
                    <a:pt x="27908" y="121063"/>
                    <a:pt x="18765" y="117634"/>
                    <a:pt x="11239" y="110776"/>
                  </a:cubicBezTo>
                  <a:cubicBezTo>
                    <a:pt x="3715" y="103918"/>
                    <a:pt x="0" y="95155"/>
                    <a:pt x="0" y="84487"/>
                  </a:cubicBezTo>
                  <a:cubicBezTo>
                    <a:pt x="0" y="75724"/>
                    <a:pt x="2000" y="68675"/>
                    <a:pt x="5811" y="63341"/>
                  </a:cubicBezTo>
                  <a:cubicBezTo>
                    <a:pt x="9716" y="57912"/>
                    <a:pt x="15240" y="53721"/>
                    <a:pt x="22384" y="50578"/>
                  </a:cubicBezTo>
                  <a:cubicBezTo>
                    <a:pt x="29623" y="47530"/>
                    <a:pt x="38386" y="45434"/>
                    <a:pt x="48578" y="44291"/>
                  </a:cubicBezTo>
                  <a:cubicBezTo>
                    <a:pt x="58770" y="43244"/>
                    <a:pt x="69723" y="42386"/>
                    <a:pt x="81439" y="41815"/>
                  </a:cubicBezTo>
                  <a:lnTo>
                    <a:pt x="81439" y="38862"/>
                  </a:lnTo>
                  <a:cubicBezTo>
                    <a:pt x="81439" y="34480"/>
                    <a:pt x="80677" y="30861"/>
                    <a:pt x="79058" y="27908"/>
                  </a:cubicBezTo>
                  <a:cubicBezTo>
                    <a:pt x="77438" y="25051"/>
                    <a:pt x="75152" y="22765"/>
                    <a:pt x="72200" y="21146"/>
                  </a:cubicBezTo>
                  <a:cubicBezTo>
                    <a:pt x="69342" y="19526"/>
                    <a:pt x="65913" y="18478"/>
                    <a:pt x="61913" y="17907"/>
                  </a:cubicBezTo>
                  <a:cubicBezTo>
                    <a:pt x="57912" y="17335"/>
                    <a:pt x="53721" y="17050"/>
                    <a:pt x="49435" y="17050"/>
                  </a:cubicBezTo>
                  <a:cubicBezTo>
                    <a:pt x="44196" y="17050"/>
                    <a:pt x="38291" y="17717"/>
                    <a:pt x="31814" y="19050"/>
                  </a:cubicBezTo>
                  <a:cubicBezTo>
                    <a:pt x="25337" y="20383"/>
                    <a:pt x="18669" y="22289"/>
                    <a:pt x="11716" y="24860"/>
                  </a:cubicBezTo>
                  <a:lnTo>
                    <a:pt x="10668" y="24860"/>
                  </a:lnTo>
                  <a:lnTo>
                    <a:pt x="10668" y="5239"/>
                  </a:lnTo>
                  <a:cubicBezTo>
                    <a:pt x="14574" y="4191"/>
                    <a:pt x="20288" y="3048"/>
                    <a:pt x="27718" y="1810"/>
                  </a:cubicBezTo>
                  <a:cubicBezTo>
                    <a:pt x="35147" y="572"/>
                    <a:pt x="42482" y="0"/>
                    <a:pt x="49625" y="0"/>
                  </a:cubicBezTo>
                  <a:cubicBezTo>
                    <a:pt x="58008" y="0"/>
                    <a:pt x="65342" y="667"/>
                    <a:pt x="71628" y="2000"/>
                  </a:cubicBezTo>
                  <a:cubicBezTo>
                    <a:pt x="77820" y="3334"/>
                    <a:pt x="83248" y="5620"/>
                    <a:pt x="87821" y="8858"/>
                  </a:cubicBezTo>
                  <a:cubicBezTo>
                    <a:pt x="92297" y="12002"/>
                    <a:pt x="95727" y="16097"/>
                    <a:pt x="98108" y="21146"/>
                  </a:cubicBezTo>
                  <a:cubicBezTo>
                    <a:pt x="100489" y="26099"/>
                    <a:pt x="101632" y="32385"/>
                    <a:pt x="101632" y="39815"/>
                  </a:cubicBezTo>
                  <a:lnTo>
                    <a:pt x="101632" y="117920"/>
                  </a:lnTo>
                  <a:close/>
                  <a:moveTo>
                    <a:pt x="81534" y="89535"/>
                  </a:moveTo>
                  <a:lnTo>
                    <a:pt x="81534" y="57531"/>
                  </a:lnTo>
                  <a:cubicBezTo>
                    <a:pt x="75438" y="57912"/>
                    <a:pt x="68199" y="58388"/>
                    <a:pt x="59913" y="59055"/>
                  </a:cubicBezTo>
                  <a:cubicBezTo>
                    <a:pt x="51626" y="59722"/>
                    <a:pt x="45054" y="60770"/>
                    <a:pt x="40196" y="62008"/>
                  </a:cubicBezTo>
                  <a:cubicBezTo>
                    <a:pt x="34386" y="63627"/>
                    <a:pt x="29718" y="66008"/>
                    <a:pt x="26194" y="69342"/>
                  </a:cubicBezTo>
                  <a:cubicBezTo>
                    <a:pt x="22670" y="72676"/>
                    <a:pt x="20860" y="77248"/>
                    <a:pt x="20860" y="83058"/>
                  </a:cubicBezTo>
                  <a:cubicBezTo>
                    <a:pt x="20860" y="89630"/>
                    <a:pt x="22956" y="94583"/>
                    <a:pt x="27051" y="97917"/>
                  </a:cubicBezTo>
                  <a:cubicBezTo>
                    <a:pt x="31147" y="101251"/>
                    <a:pt x="37529" y="102870"/>
                    <a:pt x="46006" y="102870"/>
                  </a:cubicBezTo>
                  <a:cubicBezTo>
                    <a:pt x="53054" y="102870"/>
                    <a:pt x="59531" y="101537"/>
                    <a:pt x="65342" y="98870"/>
                  </a:cubicBezTo>
                  <a:cubicBezTo>
                    <a:pt x="71152" y="96488"/>
                    <a:pt x="76486" y="93250"/>
                    <a:pt x="81534" y="89535"/>
                  </a:cubicBez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1F63A5CC-BA56-4670-A84C-FEA126B07670}"/>
                </a:ext>
              </a:extLst>
            </p:cNvPr>
            <p:cNvSpPr/>
            <p:nvPr/>
          </p:nvSpPr>
          <p:spPr>
            <a:xfrm>
              <a:off x="8912638" y="3290411"/>
              <a:ext cx="171450" cy="114300"/>
            </a:xfrm>
            <a:custGeom>
              <a:avLst/>
              <a:gdLst>
                <a:gd name="connsiteX0" fmla="*/ 174212 w 171450"/>
                <a:gd name="connsiteY0" fmla="*/ 118205 h 114300"/>
                <a:gd name="connsiteX1" fmla="*/ 154114 w 171450"/>
                <a:gd name="connsiteY1" fmla="*/ 118205 h 114300"/>
                <a:gd name="connsiteX2" fmla="*/ 154114 w 171450"/>
                <a:gd name="connsiteY2" fmla="*/ 52673 h 114300"/>
                <a:gd name="connsiteX3" fmla="*/ 153448 w 171450"/>
                <a:gd name="connsiteY3" fmla="*/ 38386 h 114300"/>
                <a:gd name="connsiteX4" fmla="*/ 150495 w 171450"/>
                <a:gd name="connsiteY4" fmla="*/ 27337 h 114300"/>
                <a:gd name="connsiteX5" fmla="*/ 143446 w 171450"/>
                <a:gd name="connsiteY5" fmla="*/ 20669 h 114300"/>
                <a:gd name="connsiteX6" fmla="*/ 130207 w 171450"/>
                <a:gd name="connsiteY6" fmla="*/ 18383 h 114300"/>
                <a:gd name="connsiteX7" fmla="*/ 113347 w 171450"/>
                <a:gd name="connsiteY7" fmla="*/ 22479 h 114300"/>
                <a:gd name="connsiteX8" fmla="*/ 96488 w 171450"/>
                <a:gd name="connsiteY8" fmla="*/ 32861 h 114300"/>
                <a:gd name="connsiteX9" fmla="*/ 96964 w 171450"/>
                <a:gd name="connsiteY9" fmla="*/ 38386 h 114300"/>
                <a:gd name="connsiteX10" fmla="*/ 97155 w 171450"/>
                <a:gd name="connsiteY10" fmla="*/ 44577 h 114300"/>
                <a:gd name="connsiteX11" fmla="*/ 97155 w 171450"/>
                <a:gd name="connsiteY11" fmla="*/ 118205 h 114300"/>
                <a:gd name="connsiteX12" fmla="*/ 77057 w 171450"/>
                <a:gd name="connsiteY12" fmla="*/ 118205 h 114300"/>
                <a:gd name="connsiteX13" fmla="*/ 77057 w 171450"/>
                <a:gd name="connsiteY13" fmla="*/ 52673 h 114300"/>
                <a:gd name="connsiteX14" fmla="*/ 76390 w 171450"/>
                <a:gd name="connsiteY14" fmla="*/ 38195 h 114300"/>
                <a:gd name="connsiteX15" fmla="*/ 73437 w 171450"/>
                <a:gd name="connsiteY15" fmla="*/ 27242 h 114300"/>
                <a:gd name="connsiteX16" fmla="*/ 66389 w 171450"/>
                <a:gd name="connsiteY16" fmla="*/ 20574 h 114300"/>
                <a:gd name="connsiteX17" fmla="*/ 53149 w 171450"/>
                <a:gd name="connsiteY17" fmla="*/ 18383 h 114300"/>
                <a:gd name="connsiteX18" fmla="*/ 36671 w 171450"/>
                <a:gd name="connsiteY18" fmla="*/ 22289 h 114300"/>
                <a:gd name="connsiteX19" fmla="*/ 20098 w 171450"/>
                <a:gd name="connsiteY19" fmla="*/ 32290 h 114300"/>
                <a:gd name="connsiteX20" fmla="*/ 20098 w 171450"/>
                <a:gd name="connsiteY20" fmla="*/ 118205 h 114300"/>
                <a:gd name="connsiteX21" fmla="*/ 0 w 171450"/>
                <a:gd name="connsiteY21" fmla="*/ 118205 h 114300"/>
                <a:gd name="connsiteX22" fmla="*/ 0 w 171450"/>
                <a:gd name="connsiteY22" fmla="*/ 3143 h 114300"/>
                <a:gd name="connsiteX23" fmla="*/ 20098 w 171450"/>
                <a:gd name="connsiteY23" fmla="*/ 3143 h 114300"/>
                <a:gd name="connsiteX24" fmla="*/ 20098 w 171450"/>
                <a:gd name="connsiteY24" fmla="*/ 15907 h 114300"/>
                <a:gd name="connsiteX25" fmla="*/ 38862 w 171450"/>
                <a:gd name="connsiteY25" fmla="*/ 4191 h 114300"/>
                <a:gd name="connsiteX26" fmla="*/ 58769 w 171450"/>
                <a:gd name="connsiteY26" fmla="*/ 0 h 114300"/>
                <a:gd name="connsiteX27" fmla="*/ 79438 w 171450"/>
                <a:gd name="connsiteY27" fmla="*/ 4953 h 114300"/>
                <a:gd name="connsiteX28" fmla="*/ 92107 w 171450"/>
                <a:gd name="connsiteY28" fmla="*/ 18669 h 114300"/>
                <a:gd name="connsiteX29" fmla="*/ 114300 w 171450"/>
                <a:gd name="connsiteY29" fmla="*/ 4381 h 114300"/>
                <a:gd name="connsiteX30" fmla="*/ 135731 w 171450"/>
                <a:gd name="connsiteY30" fmla="*/ 0 h 114300"/>
                <a:gd name="connsiteX31" fmla="*/ 164782 w 171450"/>
                <a:gd name="connsiteY31" fmla="*/ 11525 h 114300"/>
                <a:gd name="connsiteX32" fmla="*/ 174117 w 171450"/>
                <a:gd name="connsiteY32" fmla="*/ 43624 h 114300"/>
                <a:gd name="connsiteX33" fmla="*/ 174117 w 171450"/>
                <a:gd name="connsiteY33" fmla="*/ 1182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1450" h="114300">
                  <a:moveTo>
                    <a:pt x="174212" y="118205"/>
                  </a:moveTo>
                  <a:lnTo>
                    <a:pt x="154114" y="118205"/>
                  </a:lnTo>
                  <a:lnTo>
                    <a:pt x="154114" y="52673"/>
                  </a:lnTo>
                  <a:cubicBezTo>
                    <a:pt x="154114" y="47720"/>
                    <a:pt x="153924" y="42958"/>
                    <a:pt x="153448" y="38386"/>
                  </a:cubicBezTo>
                  <a:cubicBezTo>
                    <a:pt x="152971" y="33814"/>
                    <a:pt x="152019" y="30099"/>
                    <a:pt x="150495" y="27337"/>
                  </a:cubicBezTo>
                  <a:cubicBezTo>
                    <a:pt x="148876" y="24384"/>
                    <a:pt x="146495" y="22193"/>
                    <a:pt x="143446" y="20669"/>
                  </a:cubicBezTo>
                  <a:cubicBezTo>
                    <a:pt x="140398" y="19145"/>
                    <a:pt x="135921" y="18383"/>
                    <a:pt x="130207" y="18383"/>
                  </a:cubicBezTo>
                  <a:cubicBezTo>
                    <a:pt x="124587" y="18383"/>
                    <a:pt x="118967" y="19717"/>
                    <a:pt x="113347" y="22479"/>
                  </a:cubicBezTo>
                  <a:cubicBezTo>
                    <a:pt x="107728" y="25241"/>
                    <a:pt x="102108" y="28670"/>
                    <a:pt x="96488" y="32861"/>
                  </a:cubicBezTo>
                  <a:cubicBezTo>
                    <a:pt x="96678" y="34480"/>
                    <a:pt x="96869" y="36290"/>
                    <a:pt x="96964" y="38386"/>
                  </a:cubicBezTo>
                  <a:cubicBezTo>
                    <a:pt x="97155" y="40481"/>
                    <a:pt x="97155" y="42577"/>
                    <a:pt x="97155" y="44577"/>
                  </a:cubicBezTo>
                  <a:lnTo>
                    <a:pt x="97155" y="118205"/>
                  </a:lnTo>
                  <a:lnTo>
                    <a:pt x="77057" y="118205"/>
                  </a:lnTo>
                  <a:lnTo>
                    <a:pt x="77057" y="52673"/>
                  </a:lnTo>
                  <a:cubicBezTo>
                    <a:pt x="77057" y="47625"/>
                    <a:pt x="76867" y="42767"/>
                    <a:pt x="76390" y="38195"/>
                  </a:cubicBezTo>
                  <a:cubicBezTo>
                    <a:pt x="75914" y="33623"/>
                    <a:pt x="74962" y="30004"/>
                    <a:pt x="73437" y="27242"/>
                  </a:cubicBezTo>
                  <a:cubicBezTo>
                    <a:pt x="71818" y="24289"/>
                    <a:pt x="69437" y="22098"/>
                    <a:pt x="66389" y="20574"/>
                  </a:cubicBezTo>
                  <a:cubicBezTo>
                    <a:pt x="63341" y="19050"/>
                    <a:pt x="58960" y="18383"/>
                    <a:pt x="53149" y="18383"/>
                  </a:cubicBezTo>
                  <a:cubicBezTo>
                    <a:pt x="47625" y="18383"/>
                    <a:pt x="42196" y="19717"/>
                    <a:pt x="36671" y="22289"/>
                  </a:cubicBezTo>
                  <a:cubicBezTo>
                    <a:pt x="31146" y="24860"/>
                    <a:pt x="25622" y="28194"/>
                    <a:pt x="20098" y="32290"/>
                  </a:cubicBezTo>
                  <a:lnTo>
                    <a:pt x="20098" y="118205"/>
                  </a:lnTo>
                  <a:lnTo>
                    <a:pt x="0" y="118205"/>
                  </a:lnTo>
                  <a:lnTo>
                    <a:pt x="0" y="3143"/>
                  </a:lnTo>
                  <a:lnTo>
                    <a:pt x="20098" y="3143"/>
                  </a:lnTo>
                  <a:lnTo>
                    <a:pt x="20098" y="15907"/>
                  </a:lnTo>
                  <a:cubicBezTo>
                    <a:pt x="26384" y="10858"/>
                    <a:pt x="32671" y="6953"/>
                    <a:pt x="38862" y="4191"/>
                  </a:cubicBezTo>
                  <a:cubicBezTo>
                    <a:pt x="45053" y="1429"/>
                    <a:pt x="51721" y="0"/>
                    <a:pt x="58769" y="0"/>
                  </a:cubicBezTo>
                  <a:cubicBezTo>
                    <a:pt x="66865" y="0"/>
                    <a:pt x="73819" y="1619"/>
                    <a:pt x="79438" y="4953"/>
                  </a:cubicBezTo>
                  <a:cubicBezTo>
                    <a:pt x="85058" y="8287"/>
                    <a:pt x="89345" y="12859"/>
                    <a:pt x="92107" y="18669"/>
                  </a:cubicBezTo>
                  <a:cubicBezTo>
                    <a:pt x="100203" y="12097"/>
                    <a:pt x="107632" y="7334"/>
                    <a:pt x="114300" y="4381"/>
                  </a:cubicBezTo>
                  <a:cubicBezTo>
                    <a:pt x="120967" y="1429"/>
                    <a:pt x="128206" y="0"/>
                    <a:pt x="135731" y="0"/>
                  </a:cubicBezTo>
                  <a:cubicBezTo>
                    <a:pt x="148876" y="0"/>
                    <a:pt x="158496" y="3810"/>
                    <a:pt x="164782" y="11525"/>
                  </a:cubicBezTo>
                  <a:cubicBezTo>
                    <a:pt x="170973" y="19145"/>
                    <a:pt x="174117" y="29908"/>
                    <a:pt x="174117" y="43624"/>
                  </a:cubicBezTo>
                  <a:lnTo>
                    <a:pt x="174117" y="118205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DCCB5A4D-BF37-46D1-BCA4-FFBB8EFE8B6C}"/>
                </a:ext>
              </a:extLst>
            </p:cNvPr>
            <p:cNvSpPr/>
            <p:nvPr/>
          </p:nvSpPr>
          <p:spPr>
            <a:xfrm>
              <a:off x="9117425" y="3290697"/>
              <a:ext cx="85725" cy="114300"/>
            </a:xfrm>
            <a:custGeom>
              <a:avLst/>
              <a:gdLst>
                <a:gd name="connsiteX0" fmla="*/ 93440 w 85725"/>
                <a:gd name="connsiteY0" fmla="*/ 84773 h 114300"/>
                <a:gd name="connsiteX1" fmla="*/ 79914 w 85725"/>
                <a:gd name="connsiteY1" fmla="*/ 110585 h 114300"/>
                <a:gd name="connsiteX2" fmla="*/ 42957 w 85725"/>
                <a:gd name="connsiteY2" fmla="*/ 120682 h 114300"/>
                <a:gd name="connsiteX3" fmla="*/ 18573 w 85725"/>
                <a:gd name="connsiteY3" fmla="*/ 117634 h 114300"/>
                <a:gd name="connsiteX4" fmla="*/ 0 w 85725"/>
                <a:gd name="connsiteY4" fmla="*/ 110966 h 114300"/>
                <a:gd name="connsiteX5" fmla="*/ 0 w 85725"/>
                <a:gd name="connsiteY5" fmla="*/ 89249 h 114300"/>
                <a:gd name="connsiteX6" fmla="*/ 1048 w 85725"/>
                <a:gd name="connsiteY6" fmla="*/ 89249 h 114300"/>
                <a:gd name="connsiteX7" fmla="*/ 22193 w 85725"/>
                <a:gd name="connsiteY7" fmla="*/ 100203 h 114300"/>
                <a:gd name="connsiteX8" fmla="*/ 44577 w 85725"/>
                <a:gd name="connsiteY8" fmla="*/ 104299 h 114300"/>
                <a:gd name="connsiteX9" fmla="*/ 65341 w 85725"/>
                <a:gd name="connsiteY9" fmla="*/ 100203 h 114300"/>
                <a:gd name="connsiteX10" fmla="*/ 72866 w 85725"/>
                <a:gd name="connsiteY10" fmla="*/ 87249 h 114300"/>
                <a:gd name="connsiteX11" fmla="*/ 68770 w 85725"/>
                <a:gd name="connsiteY11" fmla="*/ 76962 h 114300"/>
                <a:gd name="connsiteX12" fmla="*/ 53149 w 85725"/>
                <a:gd name="connsiteY12" fmla="*/ 70961 h 114300"/>
                <a:gd name="connsiteX13" fmla="*/ 42005 w 85725"/>
                <a:gd name="connsiteY13" fmla="*/ 68771 h 114300"/>
                <a:gd name="connsiteX14" fmla="*/ 29432 w 85725"/>
                <a:gd name="connsiteY14" fmla="*/ 66103 h 114300"/>
                <a:gd name="connsiteX15" fmla="*/ 7144 w 85725"/>
                <a:gd name="connsiteY15" fmla="*/ 54293 h 114300"/>
                <a:gd name="connsiteX16" fmla="*/ 571 w 85725"/>
                <a:gd name="connsiteY16" fmla="*/ 35243 h 114300"/>
                <a:gd name="connsiteX17" fmla="*/ 3620 w 85725"/>
                <a:gd name="connsiteY17" fmla="*/ 21812 h 114300"/>
                <a:gd name="connsiteX18" fmla="*/ 12859 w 85725"/>
                <a:gd name="connsiteY18" fmla="*/ 10573 h 114300"/>
                <a:gd name="connsiteX19" fmla="*/ 28098 w 85725"/>
                <a:gd name="connsiteY19" fmla="*/ 2858 h 114300"/>
                <a:gd name="connsiteX20" fmla="*/ 48768 w 85725"/>
                <a:gd name="connsiteY20" fmla="*/ 0 h 114300"/>
                <a:gd name="connsiteX21" fmla="*/ 70389 w 85725"/>
                <a:gd name="connsiteY21" fmla="*/ 2477 h 114300"/>
                <a:gd name="connsiteX22" fmla="*/ 88678 w 85725"/>
                <a:gd name="connsiteY22" fmla="*/ 8572 h 114300"/>
                <a:gd name="connsiteX23" fmla="*/ 88678 w 85725"/>
                <a:gd name="connsiteY23" fmla="*/ 29242 h 114300"/>
                <a:gd name="connsiteX24" fmla="*/ 87630 w 85725"/>
                <a:gd name="connsiteY24" fmla="*/ 29242 h 114300"/>
                <a:gd name="connsiteX25" fmla="*/ 68961 w 85725"/>
                <a:gd name="connsiteY25" fmla="*/ 20003 h 114300"/>
                <a:gd name="connsiteX26" fmla="*/ 47339 w 85725"/>
                <a:gd name="connsiteY26" fmla="*/ 16193 h 114300"/>
                <a:gd name="connsiteX27" fmla="*/ 28670 w 85725"/>
                <a:gd name="connsiteY27" fmla="*/ 20288 h 114300"/>
                <a:gd name="connsiteX28" fmla="*/ 21050 w 85725"/>
                <a:gd name="connsiteY28" fmla="*/ 32385 h 114300"/>
                <a:gd name="connsiteX29" fmla="*/ 25622 w 85725"/>
                <a:gd name="connsiteY29" fmla="*/ 43053 h 114300"/>
                <a:gd name="connsiteX30" fmla="*/ 40195 w 85725"/>
                <a:gd name="connsiteY30" fmla="*/ 48958 h 114300"/>
                <a:gd name="connsiteX31" fmla="*/ 52673 w 85725"/>
                <a:gd name="connsiteY31" fmla="*/ 51435 h 114300"/>
                <a:gd name="connsiteX32" fmla="*/ 64198 w 85725"/>
                <a:gd name="connsiteY32" fmla="*/ 53721 h 114300"/>
                <a:gd name="connsiteX33" fmla="*/ 85820 w 85725"/>
                <a:gd name="connsiteY33" fmla="*/ 64294 h 114300"/>
                <a:gd name="connsiteX34" fmla="*/ 93440 w 85725"/>
                <a:gd name="connsiteY34" fmla="*/ 8477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5725" h="114300">
                  <a:moveTo>
                    <a:pt x="93440" y="84773"/>
                  </a:moveTo>
                  <a:cubicBezTo>
                    <a:pt x="93440" y="95250"/>
                    <a:pt x="88963" y="103918"/>
                    <a:pt x="79914" y="110585"/>
                  </a:cubicBezTo>
                  <a:cubicBezTo>
                    <a:pt x="70866" y="117348"/>
                    <a:pt x="58578" y="120682"/>
                    <a:pt x="42957" y="120682"/>
                  </a:cubicBezTo>
                  <a:cubicBezTo>
                    <a:pt x="34099" y="120682"/>
                    <a:pt x="26003" y="119634"/>
                    <a:pt x="18573" y="117634"/>
                  </a:cubicBezTo>
                  <a:cubicBezTo>
                    <a:pt x="11239" y="115633"/>
                    <a:pt x="5048" y="113443"/>
                    <a:pt x="0" y="110966"/>
                  </a:cubicBezTo>
                  <a:lnTo>
                    <a:pt x="0" y="89249"/>
                  </a:lnTo>
                  <a:lnTo>
                    <a:pt x="1048" y="89249"/>
                  </a:lnTo>
                  <a:cubicBezTo>
                    <a:pt x="7334" y="93821"/>
                    <a:pt x="14382" y="97536"/>
                    <a:pt x="22193" y="100203"/>
                  </a:cubicBezTo>
                  <a:cubicBezTo>
                    <a:pt x="30003" y="102870"/>
                    <a:pt x="37433" y="104299"/>
                    <a:pt x="44577" y="104299"/>
                  </a:cubicBezTo>
                  <a:cubicBezTo>
                    <a:pt x="53435" y="104299"/>
                    <a:pt x="60293" y="102965"/>
                    <a:pt x="65341" y="100203"/>
                  </a:cubicBezTo>
                  <a:cubicBezTo>
                    <a:pt x="70295" y="97441"/>
                    <a:pt x="72866" y="93154"/>
                    <a:pt x="72866" y="87249"/>
                  </a:cubicBezTo>
                  <a:cubicBezTo>
                    <a:pt x="72866" y="82677"/>
                    <a:pt x="71532" y="79248"/>
                    <a:pt x="68770" y="76962"/>
                  </a:cubicBezTo>
                  <a:cubicBezTo>
                    <a:pt x="66104" y="74581"/>
                    <a:pt x="60864" y="72676"/>
                    <a:pt x="53149" y="70961"/>
                  </a:cubicBezTo>
                  <a:cubicBezTo>
                    <a:pt x="50292" y="70295"/>
                    <a:pt x="46577" y="69628"/>
                    <a:pt x="42005" y="68771"/>
                  </a:cubicBezTo>
                  <a:cubicBezTo>
                    <a:pt x="37433" y="67913"/>
                    <a:pt x="33242" y="67056"/>
                    <a:pt x="29432" y="66103"/>
                  </a:cubicBezTo>
                  <a:cubicBezTo>
                    <a:pt x="18955" y="63437"/>
                    <a:pt x="11525" y="59531"/>
                    <a:pt x="7144" y="54293"/>
                  </a:cubicBezTo>
                  <a:cubicBezTo>
                    <a:pt x="2762" y="49149"/>
                    <a:pt x="571" y="42767"/>
                    <a:pt x="571" y="35243"/>
                  </a:cubicBezTo>
                  <a:cubicBezTo>
                    <a:pt x="571" y="30480"/>
                    <a:pt x="1619" y="26003"/>
                    <a:pt x="3620" y="21812"/>
                  </a:cubicBezTo>
                  <a:cubicBezTo>
                    <a:pt x="5619" y="17621"/>
                    <a:pt x="8763" y="13907"/>
                    <a:pt x="12859" y="10573"/>
                  </a:cubicBezTo>
                  <a:cubicBezTo>
                    <a:pt x="16859" y="7334"/>
                    <a:pt x="21907" y="4763"/>
                    <a:pt x="28098" y="2858"/>
                  </a:cubicBezTo>
                  <a:cubicBezTo>
                    <a:pt x="34290" y="953"/>
                    <a:pt x="41148" y="0"/>
                    <a:pt x="48768" y="0"/>
                  </a:cubicBezTo>
                  <a:cubicBezTo>
                    <a:pt x="55912" y="0"/>
                    <a:pt x="63151" y="857"/>
                    <a:pt x="70389" y="2477"/>
                  </a:cubicBezTo>
                  <a:cubicBezTo>
                    <a:pt x="77724" y="4191"/>
                    <a:pt x="83820" y="6191"/>
                    <a:pt x="88678" y="8572"/>
                  </a:cubicBezTo>
                  <a:lnTo>
                    <a:pt x="88678" y="29242"/>
                  </a:lnTo>
                  <a:lnTo>
                    <a:pt x="87630" y="29242"/>
                  </a:lnTo>
                  <a:cubicBezTo>
                    <a:pt x="82486" y="25622"/>
                    <a:pt x="76295" y="22574"/>
                    <a:pt x="68961" y="20003"/>
                  </a:cubicBezTo>
                  <a:cubicBezTo>
                    <a:pt x="61626" y="17526"/>
                    <a:pt x="54387" y="16193"/>
                    <a:pt x="47339" y="16193"/>
                  </a:cubicBezTo>
                  <a:cubicBezTo>
                    <a:pt x="40005" y="16193"/>
                    <a:pt x="33814" y="17526"/>
                    <a:pt x="28670" y="20288"/>
                  </a:cubicBezTo>
                  <a:cubicBezTo>
                    <a:pt x="23622" y="22955"/>
                    <a:pt x="21050" y="27051"/>
                    <a:pt x="21050" y="32385"/>
                  </a:cubicBezTo>
                  <a:cubicBezTo>
                    <a:pt x="21050" y="37148"/>
                    <a:pt x="22574" y="40672"/>
                    <a:pt x="25622" y="43053"/>
                  </a:cubicBezTo>
                  <a:cubicBezTo>
                    <a:pt x="28575" y="45434"/>
                    <a:pt x="33432" y="47434"/>
                    <a:pt x="40195" y="48958"/>
                  </a:cubicBezTo>
                  <a:cubicBezTo>
                    <a:pt x="43910" y="49816"/>
                    <a:pt x="48006" y="50578"/>
                    <a:pt x="52673" y="51435"/>
                  </a:cubicBezTo>
                  <a:cubicBezTo>
                    <a:pt x="57245" y="52292"/>
                    <a:pt x="61150" y="53054"/>
                    <a:pt x="64198" y="53721"/>
                  </a:cubicBezTo>
                  <a:cubicBezTo>
                    <a:pt x="73533" y="55817"/>
                    <a:pt x="80772" y="59341"/>
                    <a:pt x="85820" y="64294"/>
                  </a:cubicBezTo>
                  <a:cubicBezTo>
                    <a:pt x="90868" y="69628"/>
                    <a:pt x="93440" y="76391"/>
                    <a:pt x="93440" y="84773"/>
                  </a:cubicBez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1EFD51A1-28AB-4F7C-A3A7-B93D03177417}"/>
                </a:ext>
              </a:extLst>
            </p:cNvPr>
            <p:cNvSpPr/>
            <p:nvPr/>
          </p:nvSpPr>
          <p:spPr>
            <a:xfrm>
              <a:off x="9235535" y="3379279"/>
              <a:ext cx="38100" cy="66675"/>
            </a:xfrm>
            <a:custGeom>
              <a:avLst/>
              <a:gdLst>
                <a:gd name="connsiteX0" fmla="*/ 45815 w 38100"/>
                <a:gd name="connsiteY0" fmla="*/ 0 h 66675"/>
                <a:gd name="connsiteX1" fmla="*/ 15621 w 38100"/>
                <a:gd name="connsiteY1" fmla="*/ 67437 h 66675"/>
                <a:gd name="connsiteX2" fmla="*/ 0 w 38100"/>
                <a:gd name="connsiteY2" fmla="*/ 67437 h 66675"/>
                <a:gd name="connsiteX3" fmla="*/ 18669 w 38100"/>
                <a:gd name="connsiteY3" fmla="*/ 0 h 66675"/>
                <a:gd name="connsiteX4" fmla="*/ 45815 w 38100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66675">
                  <a:moveTo>
                    <a:pt x="45815" y="0"/>
                  </a:moveTo>
                  <a:lnTo>
                    <a:pt x="15621" y="67437"/>
                  </a:lnTo>
                  <a:lnTo>
                    <a:pt x="0" y="67437"/>
                  </a:lnTo>
                  <a:lnTo>
                    <a:pt x="18669" y="0"/>
                  </a:lnTo>
                  <a:lnTo>
                    <a:pt x="45815" y="0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5A72F84F-C339-4FF7-A99A-55195B8F80EB}"/>
                </a:ext>
              </a:extLst>
            </p:cNvPr>
            <p:cNvSpPr/>
            <p:nvPr/>
          </p:nvSpPr>
          <p:spPr>
            <a:xfrm>
              <a:off x="7368159" y="3513677"/>
              <a:ext cx="66675" cy="142875"/>
            </a:xfrm>
            <a:custGeom>
              <a:avLst/>
              <a:gdLst>
                <a:gd name="connsiteX0" fmla="*/ 75247 w 66675"/>
                <a:gd name="connsiteY0" fmla="*/ 146971 h 142875"/>
                <a:gd name="connsiteX1" fmla="*/ 62865 w 66675"/>
                <a:gd name="connsiteY1" fmla="*/ 149352 h 142875"/>
                <a:gd name="connsiteX2" fmla="*/ 50959 w 66675"/>
                <a:gd name="connsiteY2" fmla="*/ 150304 h 142875"/>
                <a:gd name="connsiteX3" fmla="*/ 23146 w 66675"/>
                <a:gd name="connsiteY3" fmla="*/ 140875 h 142875"/>
                <a:gd name="connsiteX4" fmla="*/ 13621 w 66675"/>
                <a:gd name="connsiteY4" fmla="*/ 110490 h 142875"/>
                <a:gd name="connsiteX5" fmla="*/ 13621 w 66675"/>
                <a:gd name="connsiteY5" fmla="*/ 49340 h 142875"/>
                <a:gd name="connsiteX6" fmla="*/ 0 w 66675"/>
                <a:gd name="connsiteY6" fmla="*/ 49340 h 142875"/>
                <a:gd name="connsiteX7" fmla="*/ 0 w 66675"/>
                <a:gd name="connsiteY7" fmla="*/ 33052 h 142875"/>
                <a:gd name="connsiteX8" fmla="*/ 13716 w 66675"/>
                <a:gd name="connsiteY8" fmla="*/ 33052 h 142875"/>
                <a:gd name="connsiteX9" fmla="*/ 13716 w 66675"/>
                <a:gd name="connsiteY9" fmla="*/ 0 h 142875"/>
                <a:gd name="connsiteX10" fmla="*/ 33814 w 66675"/>
                <a:gd name="connsiteY10" fmla="*/ 0 h 142875"/>
                <a:gd name="connsiteX11" fmla="*/ 33814 w 66675"/>
                <a:gd name="connsiteY11" fmla="*/ 33052 h 142875"/>
                <a:gd name="connsiteX12" fmla="*/ 75343 w 66675"/>
                <a:gd name="connsiteY12" fmla="*/ 33052 h 142875"/>
                <a:gd name="connsiteX13" fmla="*/ 75343 w 66675"/>
                <a:gd name="connsiteY13" fmla="*/ 49340 h 142875"/>
                <a:gd name="connsiteX14" fmla="*/ 33814 w 66675"/>
                <a:gd name="connsiteY14" fmla="*/ 49340 h 142875"/>
                <a:gd name="connsiteX15" fmla="*/ 33814 w 66675"/>
                <a:gd name="connsiteY15" fmla="*/ 101727 h 142875"/>
                <a:gd name="connsiteX16" fmla="*/ 34290 w 66675"/>
                <a:gd name="connsiteY16" fmla="*/ 115919 h 142875"/>
                <a:gd name="connsiteX17" fmla="*/ 37243 w 66675"/>
                <a:gd name="connsiteY17" fmla="*/ 125444 h 142875"/>
                <a:gd name="connsiteX18" fmla="*/ 43720 w 66675"/>
                <a:gd name="connsiteY18" fmla="*/ 131445 h 142875"/>
                <a:gd name="connsiteX19" fmla="*/ 56293 w 66675"/>
                <a:gd name="connsiteY19" fmla="*/ 133350 h 142875"/>
                <a:gd name="connsiteX20" fmla="*/ 66580 w 66675"/>
                <a:gd name="connsiteY20" fmla="*/ 131921 h 142875"/>
                <a:gd name="connsiteX21" fmla="*/ 74295 w 66675"/>
                <a:gd name="connsiteY21" fmla="*/ 129635 h 142875"/>
                <a:gd name="connsiteX22" fmla="*/ 75343 w 66675"/>
                <a:gd name="connsiteY22" fmla="*/ 129635 h 142875"/>
                <a:gd name="connsiteX23" fmla="*/ 75343 w 66675"/>
                <a:gd name="connsiteY23" fmla="*/ 14697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675" h="142875">
                  <a:moveTo>
                    <a:pt x="75247" y="146971"/>
                  </a:moveTo>
                  <a:cubicBezTo>
                    <a:pt x="71438" y="147923"/>
                    <a:pt x="67342" y="148685"/>
                    <a:pt x="62865" y="149352"/>
                  </a:cubicBezTo>
                  <a:cubicBezTo>
                    <a:pt x="58388" y="150019"/>
                    <a:pt x="54483" y="150304"/>
                    <a:pt x="50959" y="150304"/>
                  </a:cubicBezTo>
                  <a:cubicBezTo>
                    <a:pt x="38767" y="150304"/>
                    <a:pt x="29528" y="147161"/>
                    <a:pt x="23146" y="140875"/>
                  </a:cubicBezTo>
                  <a:cubicBezTo>
                    <a:pt x="16764" y="134588"/>
                    <a:pt x="13621" y="124396"/>
                    <a:pt x="13621" y="110490"/>
                  </a:cubicBezTo>
                  <a:lnTo>
                    <a:pt x="13621" y="49340"/>
                  </a:lnTo>
                  <a:lnTo>
                    <a:pt x="0" y="49340"/>
                  </a:lnTo>
                  <a:lnTo>
                    <a:pt x="0" y="33052"/>
                  </a:lnTo>
                  <a:lnTo>
                    <a:pt x="13716" y="33052"/>
                  </a:lnTo>
                  <a:lnTo>
                    <a:pt x="13716" y="0"/>
                  </a:lnTo>
                  <a:lnTo>
                    <a:pt x="33814" y="0"/>
                  </a:lnTo>
                  <a:lnTo>
                    <a:pt x="33814" y="33052"/>
                  </a:lnTo>
                  <a:lnTo>
                    <a:pt x="75343" y="33052"/>
                  </a:lnTo>
                  <a:lnTo>
                    <a:pt x="75343" y="49340"/>
                  </a:lnTo>
                  <a:lnTo>
                    <a:pt x="33814" y="49340"/>
                  </a:lnTo>
                  <a:lnTo>
                    <a:pt x="33814" y="101727"/>
                  </a:lnTo>
                  <a:cubicBezTo>
                    <a:pt x="33814" y="107728"/>
                    <a:pt x="33909" y="112490"/>
                    <a:pt x="34290" y="115919"/>
                  </a:cubicBezTo>
                  <a:cubicBezTo>
                    <a:pt x="34576" y="119348"/>
                    <a:pt x="35528" y="122492"/>
                    <a:pt x="37243" y="125444"/>
                  </a:cubicBezTo>
                  <a:cubicBezTo>
                    <a:pt x="38862" y="128206"/>
                    <a:pt x="40957" y="130207"/>
                    <a:pt x="43720" y="131445"/>
                  </a:cubicBezTo>
                  <a:cubicBezTo>
                    <a:pt x="46482" y="132683"/>
                    <a:pt x="50673" y="133350"/>
                    <a:pt x="56293" y="133350"/>
                  </a:cubicBezTo>
                  <a:cubicBezTo>
                    <a:pt x="59531" y="133350"/>
                    <a:pt x="62960" y="132874"/>
                    <a:pt x="66580" y="131921"/>
                  </a:cubicBezTo>
                  <a:cubicBezTo>
                    <a:pt x="70104" y="130969"/>
                    <a:pt x="72676" y="130207"/>
                    <a:pt x="74295" y="129635"/>
                  </a:cubicBezTo>
                  <a:lnTo>
                    <a:pt x="75343" y="129635"/>
                  </a:lnTo>
                  <a:lnTo>
                    <a:pt x="75343" y="146971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0ED9650F-6B94-4577-9C82-432E1CD1DF69}"/>
                </a:ext>
              </a:extLst>
            </p:cNvPr>
            <p:cNvSpPr/>
            <p:nvPr/>
          </p:nvSpPr>
          <p:spPr>
            <a:xfrm>
              <a:off x="7467695" y="3546539"/>
              <a:ext cx="66675" cy="114300"/>
            </a:xfrm>
            <a:custGeom>
              <a:avLst/>
              <a:gdLst>
                <a:gd name="connsiteX0" fmla="*/ 74485 w 66675"/>
                <a:gd name="connsiteY0" fmla="*/ 21241 h 114300"/>
                <a:gd name="connsiteX1" fmla="*/ 73438 w 66675"/>
                <a:gd name="connsiteY1" fmla="*/ 21241 h 114300"/>
                <a:gd name="connsiteX2" fmla="*/ 64770 w 66675"/>
                <a:gd name="connsiteY2" fmla="*/ 19717 h 114300"/>
                <a:gd name="connsiteX3" fmla="*/ 54769 w 66675"/>
                <a:gd name="connsiteY3" fmla="*/ 19241 h 114300"/>
                <a:gd name="connsiteX4" fmla="*/ 36766 w 66675"/>
                <a:gd name="connsiteY4" fmla="*/ 23241 h 114300"/>
                <a:gd name="connsiteX5" fmla="*/ 20098 w 66675"/>
                <a:gd name="connsiteY5" fmla="*/ 33528 h 114300"/>
                <a:gd name="connsiteX6" fmla="*/ 20098 w 66675"/>
                <a:gd name="connsiteY6" fmla="*/ 115157 h 114300"/>
                <a:gd name="connsiteX7" fmla="*/ 0 w 66675"/>
                <a:gd name="connsiteY7" fmla="*/ 115157 h 114300"/>
                <a:gd name="connsiteX8" fmla="*/ 0 w 66675"/>
                <a:gd name="connsiteY8" fmla="*/ 95 h 114300"/>
                <a:gd name="connsiteX9" fmla="*/ 20098 w 66675"/>
                <a:gd name="connsiteY9" fmla="*/ 95 h 114300"/>
                <a:gd name="connsiteX10" fmla="*/ 20098 w 66675"/>
                <a:gd name="connsiteY10" fmla="*/ 17050 h 114300"/>
                <a:gd name="connsiteX11" fmla="*/ 41243 w 66675"/>
                <a:gd name="connsiteY11" fmla="*/ 3905 h 114300"/>
                <a:gd name="connsiteX12" fmla="*/ 59912 w 66675"/>
                <a:gd name="connsiteY12" fmla="*/ 0 h 114300"/>
                <a:gd name="connsiteX13" fmla="*/ 67532 w 66675"/>
                <a:gd name="connsiteY13" fmla="*/ 286 h 114300"/>
                <a:gd name="connsiteX14" fmla="*/ 74581 w 66675"/>
                <a:gd name="connsiteY14" fmla="*/ 1238 h 114300"/>
                <a:gd name="connsiteX15" fmla="*/ 74581 w 66675"/>
                <a:gd name="connsiteY15" fmla="*/ 2124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6675" h="114300">
                  <a:moveTo>
                    <a:pt x="74485" y="21241"/>
                  </a:moveTo>
                  <a:lnTo>
                    <a:pt x="73438" y="21241"/>
                  </a:lnTo>
                  <a:cubicBezTo>
                    <a:pt x="70485" y="20574"/>
                    <a:pt x="67532" y="20098"/>
                    <a:pt x="64770" y="19717"/>
                  </a:cubicBezTo>
                  <a:cubicBezTo>
                    <a:pt x="62008" y="19431"/>
                    <a:pt x="58579" y="19241"/>
                    <a:pt x="54769" y="19241"/>
                  </a:cubicBezTo>
                  <a:cubicBezTo>
                    <a:pt x="48577" y="19241"/>
                    <a:pt x="42577" y="20574"/>
                    <a:pt x="36766" y="23241"/>
                  </a:cubicBezTo>
                  <a:cubicBezTo>
                    <a:pt x="31051" y="25908"/>
                    <a:pt x="25432" y="29337"/>
                    <a:pt x="20098" y="33528"/>
                  </a:cubicBezTo>
                  <a:lnTo>
                    <a:pt x="20098" y="115157"/>
                  </a:lnTo>
                  <a:lnTo>
                    <a:pt x="0" y="115157"/>
                  </a:lnTo>
                  <a:lnTo>
                    <a:pt x="0" y="95"/>
                  </a:lnTo>
                  <a:lnTo>
                    <a:pt x="20098" y="95"/>
                  </a:lnTo>
                  <a:lnTo>
                    <a:pt x="20098" y="17050"/>
                  </a:lnTo>
                  <a:cubicBezTo>
                    <a:pt x="28099" y="10858"/>
                    <a:pt x="35147" y="6477"/>
                    <a:pt x="41243" y="3905"/>
                  </a:cubicBezTo>
                  <a:cubicBezTo>
                    <a:pt x="47339" y="1333"/>
                    <a:pt x="53530" y="0"/>
                    <a:pt x="59912" y="0"/>
                  </a:cubicBezTo>
                  <a:cubicBezTo>
                    <a:pt x="63437" y="0"/>
                    <a:pt x="65913" y="95"/>
                    <a:pt x="67532" y="286"/>
                  </a:cubicBezTo>
                  <a:cubicBezTo>
                    <a:pt x="69056" y="476"/>
                    <a:pt x="71438" y="762"/>
                    <a:pt x="74581" y="1238"/>
                  </a:cubicBezTo>
                  <a:lnTo>
                    <a:pt x="74581" y="21241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9D433CFD-22AA-4B00-AD80-3C9DEFA22C5E}"/>
                </a:ext>
              </a:extLst>
            </p:cNvPr>
            <p:cNvSpPr/>
            <p:nvPr/>
          </p:nvSpPr>
          <p:spPr>
            <a:xfrm>
              <a:off x="7548563" y="3543872"/>
              <a:ext cx="95250" cy="114300"/>
            </a:xfrm>
            <a:custGeom>
              <a:avLst/>
              <a:gdLst>
                <a:gd name="connsiteX0" fmla="*/ 101537 w 95250"/>
                <a:gd name="connsiteY0" fmla="*/ 117824 h 114300"/>
                <a:gd name="connsiteX1" fmla="*/ 81534 w 95250"/>
                <a:gd name="connsiteY1" fmla="*/ 117824 h 114300"/>
                <a:gd name="connsiteX2" fmla="*/ 81534 w 95250"/>
                <a:gd name="connsiteY2" fmla="*/ 105537 h 114300"/>
                <a:gd name="connsiteX3" fmla="*/ 74295 w 95250"/>
                <a:gd name="connsiteY3" fmla="*/ 110395 h 114300"/>
                <a:gd name="connsiteX4" fmla="*/ 65437 w 95250"/>
                <a:gd name="connsiteY4" fmla="*/ 115348 h 114300"/>
                <a:gd name="connsiteX5" fmla="*/ 53912 w 95250"/>
                <a:gd name="connsiteY5" fmla="*/ 119348 h 114300"/>
                <a:gd name="connsiteX6" fmla="*/ 38576 w 95250"/>
                <a:gd name="connsiteY6" fmla="*/ 120968 h 114300"/>
                <a:gd name="connsiteX7" fmla="*/ 11239 w 95250"/>
                <a:gd name="connsiteY7" fmla="*/ 110680 h 114300"/>
                <a:gd name="connsiteX8" fmla="*/ 0 w 95250"/>
                <a:gd name="connsiteY8" fmla="*/ 84391 h 114300"/>
                <a:gd name="connsiteX9" fmla="*/ 5810 w 95250"/>
                <a:gd name="connsiteY9" fmla="*/ 63246 h 114300"/>
                <a:gd name="connsiteX10" fmla="*/ 22384 w 95250"/>
                <a:gd name="connsiteY10" fmla="*/ 50482 h 114300"/>
                <a:gd name="connsiteX11" fmla="*/ 48578 w 95250"/>
                <a:gd name="connsiteY11" fmla="*/ 44196 h 114300"/>
                <a:gd name="connsiteX12" fmla="*/ 81439 w 95250"/>
                <a:gd name="connsiteY12" fmla="*/ 41719 h 114300"/>
                <a:gd name="connsiteX13" fmla="*/ 81439 w 95250"/>
                <a:gd name="connsiteY13" fmla="*/ 38767 h 114300"/>
                <a:gd name="connsiteX14" fmla="*/ 79057 w 95250"/>
                <a:gd name="connsiteY14" fmla="*/ 27813 h 114300"/>
                <a:gd name="connsiteX15" fmla="*/ 72199 w 95250"/>
                <a:gd name="connsiteY15" fmla="*/ 21050 h 114300"/>
                <a:gd name="connsiteX16" fmla="*/ 61913 w 95250"/>
                <a:gd name="connsiteY16" fmla="*/ 17907 h 114300"/>
                <a:gd name="connsiteX17" fmla="*/ 49435 w 95250"/>
                <a:gd name="connsiteY17" fmla="*/ 17050 h 114300"/>
                <a:gd name="connsiteX18" fmla="*/ 31813 w 95250"/>
                <a:gd name="connsiteY18" fmla="*/ 19050 h 114300"/>
                <a:gd name="connsiteX19" fmla="*/ 11716 w 95250"/>
                <a:gd name="connsiteY19" fmla="*/ 24860 h 114300"/>
                <a:gd name="connsiteX20" fmla="*/ 10668 w 95250"/>
                <a:gd name="connsiteY20" fmla="*/ 24860 h 114300"/>
                <a:gd name="connsiteX21" fmla="*/ 10668 w 95250"/>
                <a:gd name="connsiteY21" fmla="*/ 5239 h 114300"/>
                <a:gd name="connsiteX22" fmla="*/ 27622 w 95250"/>
                <a:gd name="connsiteY22" fmla="*/ 1810 h 114300"/>
                <a:gd name="connsiteX23" fmla="*/ 49530 w 95250"/>
                <a:gd name="connsiteY23" fmla="*/ 0 h 114300"/>
                <a:gd name="connsiteX24" fmla="*/ 71533 w 95250"/>
                <a:gd name="connsiteY24" fmla="*/ 2000 h 114300"/>
                <a:gd name="connsiteX25" fmla="*/ 87725 w 95250"/>
                <a:gd name="connsiteY25" fmla="*/ 8858 h 114300"/>
                <a:gd name="connsiteX26" fmla="*/ 98012 w 95250"/>
                <a:gd name="connsiteY26" fmla="*/ 21145 h 114300"/>
                <a:gd name="connsiteX27" fmla="*/ 101537 w 95250"/>
                <a:gd name="connsiteY27" fmla="*/ 39815 h 114300"/>
                <a:gd name="connsiteX28" fmla="*/ 101537 w 95250"/>
                <a:gd name="connsiteY28" fmla="*/ 117824 h 114300"/>
                <a:gd name="connsiteX29" fmla="*/ 81534 w 95250"/>
                <a:gd name="connsiteY29" fmla="*/ 89440 h 114300"/>
                <a:gd name="connsiteX30" fmla="*/ 81534 w 95250"/>
                <a:gd name="connsiteY30" fmla="*/ 57436 h 114300"/>
                <a:gd name="connsiteX31" fmla="*/ 59912 w 95250"/>
                <a:gd name="connsiteY31" fmla="*/ 58960 h 114300"/>
                <a:gd name="connsiteX32" fmla="*/ 40196 w 95250"/>
                <a:gd name="connsiteY32" fmla="*/ 61913 h 114300"/>
                <a:gd name="connsiteX33" fmla="*/ 26194 w 95250"/>
                <a:gd name="connsiteY33" fmla="*/ 69247 h 114300"/>
                <a:gd name="connsiteX34" fmla="*/ 20860 w 95250"/>
                <a:gd name="connsiteY34" fmla="*/ 82963 h 114300"/>
                <a:gd name="connsiteX35" fmla="*/ 27051 w 95250"/>
                <a:gd name="connsiteY35" fmla="*/ 97822 h 114300"/>
                <a:gd name="connsiteX36" fmla="*/ 46006 w 95250"/>
                <a:gd name="connsiteY36" fmla="*/ 102775 h 114300"/>
                <a:gd name="connsiteX37" fmla="*/ 65341 w 95250"/>
                <a:gd name="connsiteY37" fmla="*/ 98774 h 114300"/>
                <a:gd name="connsiteX38" fmla="*/ 81534 w 95250"/>
                <a:gd name="connsiteY38" fmla="*/ 8944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5250" h="114300">
                  <a:moveTo>
                    <a:pt x="101537" y="117824"/>
                  </a:moveTo>
                  <a:lnTo>
                    <a:pt x="81534" y="117824"/>
                  </a:lnTo>
                  <a:lnTo>
                    <a:pt x="81534" y="105537"/>
                  </a:lnTo>
                  <a:cubicBezTo>
                    <a:pt x="79724" y="106680"/>
                    <a:pt x="77343" y="108299"/>
                    <a:pt x="74295" y="110395"/>
                  </a:cubicBezTo>
                  <a:cubicBezTo>
                    <a:pt x="71247" y="112490"/>
                    <a:pt x="68294" y="114205"/>
                    <a:pt x="65437" y="115348"/>
                  </a:cubicBezTo>
                  <a:cubicBezTo>
                    <a:pt x="62103" y="116967"/>
                    <a:pt x="58198" y="118205"/>
                    <a:pt x="53912" y="119348"/>
                  </a:cubicBezTo>
                  <a:cubicBezTo>
                    <a:pt x="49530" y="120396"/>
                    <a:pt x="44482" y="120968"/>
                    <a:pt x="38576" y="120968"/>
                  </a:cubicBezTo>
                  <a:cubicBezTo>
                    <a:pt x="27813" y="120968"/>
                    <a:pt x="18669" y="117539"/>
                    <a:pt x="11239" y="110680"/>
                  </a:cubicBezTo>
                  <a:cubicBezTo>
                    <a:pt x="3715" y="103822"/>
                    <a:pt x="0" y="95059"/>
                    <a:pt x="0" y="84391"/>
                  </a:cubicBezTo>
                  <a:cubicBezTo>
                    <a:pt x="0" y="75628"/>
                    <a:pt x="1905" y="68580"/>
                    <a:pt x="5810" y="63246"/>
                  </a:cubicBezTo>
                  <a:cubicBezTo>
                    <a:pt x="9715" y="57817"/>
                    <a:pt x="15240" y="53626"/>
                    <a:pt x="22384" y="50482"/>
                  </a:cubicBezTo>
                  <a:cubicBezTo>
                    <a:pt x="29718" y="47434"/>
                    <a:pt x="38386" y="45339"/>
                    <a:pt x="48578" y="44196"/>
                  </a:cubicBezTo>
                  <a:cubicBezTo>
                    <a:pt x="58769" y="43053"/>
                    <a:pt x="69723" y="42291"/>
                    <a:pt x="81439" y="41719"/>
                  </a:cubicBezTo>
                  <a:lnTo>
                    <a:pt x="81439" y="38767"/>
                  </a:lnTo>
                  <a:cubicBezTo>
                    <a:pt x="81439" y="34385"/>
                    <a:pt x="80581" y="30766"/>
                    <a:pt x="79057" y="27813"/>
                  </a:cubicBezTo>
                  <a:cubicBezTo>
                    <a:pt x="77438" y="24955"/>
                    <a:pt x="75152" y="22669"/>
                    <a:pt x="72199" y="21050"/>
                  </a:cubicBezTo>
                  <a:cubicBezTo>
                    <a:pt x="69342" y="19431"/>
                    <a:pt x="65913" y="18383"/>
                    <a:pt x="61913" y="17907"/>
                  </a:cubicBezTo>
                  <a:cubicBezTo>
                    <a:pt x="57912" y="17335"/>
                    <a:pt x="53721" y="17050"/>
                    <a:pt x="49435" y="17050"/>
                  </a:cubicBezTo>
                  <a:cubicBezTo>
                    <a:pt x="44196" y="17050"/>
                    <a:pt x="38290" y="17716"/>
                    <a:pt x="31813" y="19050"/>
                  </a:cubicBezTo>
                  <a:cubicBezTo>
                    <a:pt x="25337" y="20383"/>
                    <a:pt x="18669" y="22289"/>
                    <a:pt x="11716" y="24860"/>
                  </a:cubicBezTo>
                  <a:lnTo>
                    <a:pt x="10668" y="24860"/>
                  </a:lnTo>
                  <a:lnTo>
                    <a:pt x="10668" y="5239"/>
                  </a:lnTo>
                  <a:cubicBezTo>
                    <a:pt x="14573" y="4191"/>
                    <a:pt x="20288" y="3048"/>
                    <a:pt x="27622" y="1810"/>
                  </a:cubicBezTo>
                  <a:cubicBezTo>
                    <a:pt x="35052" y="571"/>
                    <a:pt x="42386" y="0"/>
                    <a:pt x="49530" y="0"/>
                  </a:cubicBezTo>
                  <a:cubicBezTo>
                    <a:pt x="58007" y="0"/>
                    <a:pt x="65246" y="667"/>
                    <a:pt x="71533" y="2000"/>
                  </a:cubicBezTo>
                  <a:cubicBezTo>
                    <a:pt x="77724" y="3334"/>
                    <a:pt x="83153" y="5620"/>
                    <a:pt x="87725" y="8858"/>
                  </a:cubicBezTo>
                  <a:cubicBezTo>
                    <a:pt x="92202" y="12001"/>
                    <a:pt x="95631" y="16097"/>
                    <a:pt x="98012" y="21145"/>
                  </a:cubicBezTo>
                  <a:cubicBezTo>
                    <a:pt x="100394" y="26194"/>
                    <a:pt x="101537" y="32385"/>
                    <a:pt x="101537" y="39815"/>
                  </a:cubicBezTo>
                  <a:lnTo>
                    <a:pt x="101537" y="117824"/>
                  </a:lnTo>
                  <a:close/>
                  <a:moveTo>
                    <a:pt x="81534" y="89440"/>
                  </a:moveTo>
                  <a:lnTo>
                    <a:pt x="81534" y="57436"/>
                  </a:lnTo>
                  <a:cubicBezTo>
                    <a:pt x="75438" y="57817"/>
                    <a:pt x="68199" y="58293"/>
                    <a:pt x="59912" y="58960"/>
                  </a:cubicBezTo>
                  <a:cubicBezTo>
                    <a:pt x="51626" y="59626"/>
                    <a:pt x="45053" y="60674"/>
                    <a:pt x="40196" y="61913"/>
                  </a:cubicBezTo>
                  <a:cubicBezTo>
                    <a:pt x="34385" y="63532"/>
                    <a:pt x="29718" y="65913"/>
                    <a:pt x="26194" y="69247"/>
                  </a:cubicBezTo>
                  <a:cubicBezTo>
                    <a:pt x="22574" y="72580"/>
                    <a:pt x="20860" y="77153"/>
                    <a:pt x="20860" y="82963"/>
                  </a:cubicBezTo>
                  <a:cubicBezTo>
                    <a:pt x="20860" y="89535"/>
                    <a:pt x="22955" y="94488"/>
                    <a:pt x="27051" y="97822"/>
                  </a:cubicBezTo>
                  <a:cubicBezTo>
                    <a:pt x="31147" y="101155"/>
                    <a:pt x="37529" y="102775"/>
                    <a:pt x="46006" y="102775"/>
                  </a:cubicBezTo>
                  <a:cubicBezTo>
                    <a:pt x="53054" y="102775"/>
                    <a:pt x="59531" y="101441"/>
                    <a:pt x="65341" y="98774"/>
                  </a:cubicBezTo>
                  <a:cubicBezTo>
                    <a:pt x="71152" y="96298"/>
                    <a:pt x="76581" y="93154"/>
                    <a:pt x="81534" y="89440"/>
                  </a:cubicBez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4FA77425-6DE8-41B9-B6E9-3D27BB95B34A}"/>
                </a:ext>
              </a:extLst>
            </p:cNvPr>
            <p:cNvSpPr/>
            <p:nvPr/>
          </p:nvSpPr>
          <p:spPr>
            <a:xfrm>
              <a:off x="7687723" y="3507296"/>
              <a:ext cx="19050" cy="152400"/>
            </a:xfrm>
            <a:custGeom>
              <a:avLst/>
              <a:gdLst>
                <a:gd name="connsiteX0" fmla="*/ 22670 w 19050"/>
                <a:gd name="connsiteY0" fmla="*/ 20098 h 152400"/>
                <a:gd name="connsiteX1" fmla="*/ 0 w 19050"/>
                <a:gd name="connsiteY1" fmla="*/ 20098 h 152400"/>
                <a:gd name="connsiteX2" fmla="*/ 0 w 19050"/>
                <a:gd name="connsiteY2" fmla="*/ 0 h 152400"/>
                <a:gd name="connsiteX3" fmla="*/ 22670 w 19050"/>
                <a:gd name="connsiteY3" fmla="*/ 0 h 152400"/>
                <a:gd name="connsiteX4" fmla="*/ 22670 w 19050"/>
                <a:gd name="connsiteY4" fmla="*/ 20098 h 152400"/>
                <a:gd name="connsiteX5" fmla="*/ 21431 w 19050"/>
                <a:gd name="connsiteY5" fmla="*/ 154400 h 152400"/>
                <a:gd name="connsiteX6" fmla="*/ 1334 w 19050"/>
                <a:gd name="connsiteY6" fmla="*/ 154400 h 152400"/>
                <a:gd name="connsiteX7" fmla="*/ 1334 w 19050"/>
                <a:gd name="connsiteY7" fmla="*/ 39338 h 152400"/>
                <a:gd name="connsiteX8" fmla="*/ 21431 w 19050"/>
                <a:gd name="connsiteY8" fmla="*/ 39338 h 152400"/>
                <a:gd name="connsiteX9" fmla="*/ 21431 w 19050"/>
                <a:gd name="connsiteY9" fmla="*/ 154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" h="152400">
                  <a:moveTo>
                    <a:pt x="22670" y="20098"/>
                  </a:moveTo>
                  <a:lnTo>
                    <a:pt x="0" y="20098"/>
                  </a:lnTo>
                  <a:lnTo>
                    <a:pt x="0" y="0"/>
                  </a:lnTo>
                  <a:lnTo>
                    <a:pt x="22670" y="0"/>
                  </a:lnTo>
                  <a:lnTo>
                    <a:pt x="22670" y="20098"/>
                  </a:lnTo>
                  <a:close/>
                  <a:moveTo>
                    <a:pt x="21431" y="154400"/>
                  </a:moveTo>
                  <a:lnTo>
                    <a:pt x="1334" y="154400"/>
                  </a:lnTo>
                  <a:lnTo>
                    <a:pt x="1334" y="39338"/>
                  </a:lnTo>
                  <a:lnTo>
                    <a:pt x="21431" y="39338"/>
                  </a:lnTo>
                  <a:lnTo>
                    <a:pt x="21431" y="154400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D7F8DF5A-A69D-450F-892D-FC562234298D}"/>
                </a:ext>
              </a:extLst>
            </p:cNvPr>
            <p:cNvSpPr/>
            <p:nvPr/>
          </p:nvSpPr>
          <p:spPr>
            <a:xfrm>
              <a:off x="7748873" y="3543491"/>
              <a:ext cx="95250" cy="114300"/>
            </a:xfrm>
            <a:custGeom>
              <a:avLst/>
              <a:gdLst>
                <a:gd name="connsiteX0" fmla="*/ 99917 w 95250"/>
                <a:gd name="connsiteY0" fmla="*/ 118205 h 114300"/>
                <a:gd name="connsiteX1" fmla="*/ 79819 w 95250"/>
                <a:gd name="connsiteY1" fmla="*/ 118205 h 114300"/>
                <a:gd name="connsiteX2" fmla="*/ 79819 w 95250"/>
                <a:gd name="connsiteY2" fmla="*/ 52673 h 114300"/>
                <a:gd name="connsiteX3" fmla="*/ 78867 w 95250"/>
                <a:gd name="connsiteY3" fmla="*/ 37814 h 114300"/>
                <a:gd name="connsiteX4" fmla="*/ 75343 w 95250"/>
                <a:gd name="connsiteY4" fmla="*/ 26956 h 114300"/>
                <a:gd name="connsiteX5" fmla="*/ 67628 w 95250"/>
                <a:gd name="connsiteY5" fmla="*/ 20479 h 114300"/>
                <a:gd name="connsiteX6" fmla="*/ 54578 w 95250"/>
                <a:gd name="connsiteY6" fmla="*/ 18383 h 114300"/>
                <a:gd name="connsiteX7" fmla="*/ 37338 w 95250"/>
                <a:gd name="connsiteY7" fmla="*/ 22289 h 114300"/>
                <a:gd name="connsiteX8" fmla="*/ 20098 w 95250"/>
                <a:gd name="connsiteY8" fmla="*/ 32290 h 114300"/>
                <a:gd name="connsiteX9" fmla="*/ 20098 w 95250"/>
                <a:gd name="connsiteY9" fmla="*/ 118205 h 114300"/>
                <a:gd name="connsiteX10" fmla="*/ 0 w 95250"/>
                <a:gd name="connsiteY10" fmla="*/ 118205 h 114300"/>
                <a:gd name="connsiteX11" fmla="*/ 0 w 95250"/>
                <a:gd name="connsiteY11" fmla="*/ 3143 h 114300"/>
                <a:gd name="connsiteX12" fmla="*/ 20098 w 95250"/>
                <a:gd name="connsiteY12" fmla="*/ 3143 h 114300"/>
                <a:gd name="connsiteX13" fmla="*/ 20098 w 95250"/>
                <a:gd name="connsiteY13" fmla="*/ 15907 h 114300"/>
                <a:gd name="connsiteX14" fmla="*/ 39529 w 95250"/>
                <a:gd name="connsiteY14" fmla="*/ 4191 h 114300"/>
                <a:gd name="connsiteX15" fmla="*/ 60198 w 95250"/>
                <a:gd name="connsiteY15" fmla="*/ 0 h 114300"/>
                <a:gd name="connsiteX16" fmla="*/ 89726 w 95250"/>
                <a:gd name="connsiteY16" fmla="*/ 11240 h 114300"/>
                <a:gd name="connsiteX17" fmla="*/ 99917 w 95250"/>
                <a:gd name="connsiteY17" fmla="*/ 43624 h 114300"/>
                <a:gd name="connsiteX18" fmla="*/ 99917 w 95250"/>
                <a:gd name="connsiteY18" fmla="*/ 1182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50" h="114300">
                  <a:moveTo>
                    <a:pt x="99917" y="118205"/>
                  </a:moveTo>
                  <a:lnTo>
                    <a:pt x="79819" y="118205"/>
                  </a:lnTo>
                  <a:lnTo>
                    <a:pt x="79819" y="52673"/>
                  </a:lnTo>
                  <a:cubicBezTo>
                    <a:pt x="79819" y="47339"/>
                    <a:pt x="79438" y="42386"/>
                    <a:pt x="78867" y="37814"/>
                  </a:cubicBezTo>
                  <a:cubicBezTo>
                    <a:pt x="78200" y="33147"/>
                    <a:pt x="77057" y="29527"/>
                    <a:pt x="75343" y="26956"/>
                  </a:cubicBezTo>
                  <a:cubicBezTo>
                    <a:pt x="73533" y="24098"/>
                    <a:pt x="70961" y="21907"/>
                    <a:pt x="67628" y="20479"/>
                  </a:cubicBezTo>
                  <a:cubicBezTo>
                    <a:pt x="64294" y="19050"/>
                    <a:pt x="59912" y="18383"/>
                    <a:pt x="54578" y="18383"/>
                  </a:cubicBezTo>
                  <a:cubicBezTo>
                    <a:pt x="49054" y="18383"/>
                    <a:pt x="43339" y="19717"/>
                    <a:pt x="37338" y="22289"/>
                  </a:cubicBezTo>
                  <a:cubicBezTo>
                    <a:pt x="31337" y="24860"/>
                    <a:pt x="25622" y="28194"/>
                    <a:pt x="20098" y="32290"/>
                  </a:cubicBezTo>
                  <a:lnTo>
                    <a:pt x="20098" y="118205"/>
                  </a:lnTo>
                  <a:lnTo>
                    <a:pt x="0" y="118205"/>
                  </a:lnTo>
                  <a:lnTo>
                    <a:pt x="0" y="3143"/>
                  </a:lnTo>
                  <a:lnTo>
                    <a:pt x="20098" y="3143"/>
                  </a:lnTo>
                  <a:lnTo>
                    <a:pt x="20098" y="15907"/>
                  </a:lnTo>
                  <a:cubicBezTo>
                    <a:pt x="26384" y="10858"/>
                    <a:pt x="32861" y="6953"/>
                    <a:pt x="39529" y="4191"/>
                  </a:cubicBezTo>
                  <a:cubicBezTo>
                    <a:pt x="46196" y="1333"/>
                    <a:pt x="53054" y="0"/>
                    <a:pt x="60198" y="0"/>
                  </a:cubicBezTo>
                  <a:cubicBezTo>
                    <a:pt x="73152" y="0"/>
                    <a:pt x="82963" y="3715"/>
                    <a:pt x="89726" y="11240"/>
                  </a:cubicBezTo>
                  <a:cubicBezTo>
                    <a:pt x="96488" y="18669"/>
                    <a:pt x="99917" y="29527"/>
                    <a:pt x="99917" y="43624"/>
                  </a:cubicBezTo>
                  <a:lnTo>
                    <a:pt x="99917" y="118205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BB35B617-9EC7-4E8F-92BE-17A00F7DF194}"/>
                </a:ext>
              </a:extLst>
            </p:cNvPr>
            <p:cNvSpPr/>
            <p:nvPr/>
          </p:nvSpPr>
          <p:spPr>
            <a:xfrm>
              <a:off x="7879461" y="3543586"/>
              <a:ext cx="85725" cy="114300"/>
            </a:xfrm>
            <a:custGeom>
              <a:avLst/>
              <a:gdLst>
                <a:gd name="connsiteX0" fmla="*/ 93345 w 85725"/>
                <a:gd name="connsiteY0" fmla="*/ 84868 h 114300"/>
                <a:gd name="connsiteX1" fmla="*/ 79820 w 85725"/>
                <a:gd name="connsiteY1" fmla="*/ 110681 h 114300"/>
                <a:gd name="connsiteX2" fmla="*/ 42863 w 85725"/>
                <a:gd name="connsiteY2" fmla="*/ 120777 h 114300"/>
                <a:gd name="connsiteX3" fmla="*/ 18574 w 85725"/>
                <a:gd name="connsiteY3" fmla="*/ 117729 h 114300"/>
                <a:gd name="connsiteX4" fmla="*/ 0 w 85725"/>
                <a:gd name="connsiteY4" fmla="*/ 111062 h 114300"/>
                <a:gd name="connsiteX5" fmla="*/ 0 w 85725"/>
                <a:gd name="connsiteY5" fmla="*/ 89345 h 114300"/>
                <a:gd name="connsiteX6" fmla="*/ 1048 w 85725"/>
                <a:gd name="connsiteY6" fmla="*/ 89345 h 114300"/>
                <a:gd name="connsiteX7" fmla="*/ 22193 w 85725"/>
                <a:gd name="connsiteY7" fmla="*/ 100298 h 114300"/>
                <a:gd name="connsiteX8" fmla="*/ 44577 w 85725"/>
                <a:gd name="connsiteY8" fmla="*/ 104394 h 114300"/>
                <a:gd name="connsiteX9" fmla="*/ 65341 w 85725"/>
                <a:gd name="connsiteY9" fmla="*/ 100298 h 114300"/>
                <a:gd name="connsiteX10" fmla="*/ 72866 w 85725"/>
                <a:gd name="connsiteY10" fmla="*/ 87344 h 114300"/>
                <a:gd name="connsiteX11" fmla="*/ 68771 w 85725"/>
                <a:gd name="connsiteY11" fmla="*/ 77057 h 114300"/>
                <a:gd name="connsiteX12" fmla="*/ 53150 w 85725"/>
                <a:gd name="connsiteY12" fmla="*/ 71056 h 114300"/>
                <a:gd name="connsiteX13" fmla="*/ 42006 w 85725"/>
                <a:gd name="connsiteY13" fmla="*/ 68866 h 114300"/>
                <a:gd name="connsiteX14" fmla="*/ 29433 w 85725"/>
                <a:gd name="connsiteY14" fmla="*/ 66199 h 114300"/>
                <a:gd name="connsiteX15" fmla="*/ 7144 w 85725"/>
                <a:gd name="connsiteY15" fmla="*/ 54388 h 114300"/>
                <a:gd name="connsiteX16" fmla="*/ 571 w 85725"/>
                <a:gd name="connsiteY16" fmla="*/ 35243 h 114300"/>
                <a:gd name="connsiteX17" fmla="*/ 3620 w 85725"/>
                <a:gd name="connsiteY17" fmla="*/ 21812 h 114300"/>
                <a:gd name="connsiteX18" fmla="*/ 12859 w 85725"/>
                <a:gd name="connsiteY18" fmla="*/ 10573 h 114300"/>
                <a:gd name="connsiteX19" fmla="*/ 28099 w 85725"/>
                <a:gd name="connsiteY19" fmla="*/ 2858 h 114300"/>
                <a:gd name="connsiteX20" fmla="*/ 48768 w 85725"/>
                <a:gd name="connsiteY20" fmla="*/ 0 h 114300"/>
                <a:gd name="connsiteX21" fmla="*/ 70390 w 85725"/>
                <a:gd name="connsiteY21" fmla="*/ 2477 h 114300"/>
                <a:gd name="connsiteX22" fmla="*/ 88582 w 85725"/>
                <a:gd name="connsiteY22" fmla="*/ 8573 h 114300"/>
                <a:gd name="connsiteX23" fmla="*/ 88582 w 85725"/>
                <a:gd name="connsiteY23" fmla="*/ 29242 h 114300"/>
                <a:gd name="connsiteX24" fmla="*/ 87535 w 85725"/>
                <a:gd name="connsiteY24" fmla="*/ 29242 h 114300"/>
                <a:gd name="connsiteX25" fmla="*/ 68866 w 85725"/>
                <a:gd name="connsiteY25" fmla="*/ 20003 h 114300"/>
                <a:gd name="connsiteX26" fmla="*/ 47244 w 85725"/>
                <a:gd name="connsiteY26" fmla="*/ 16288 h 114300"/>
                <a:gd name="connsiteX27" fmla="*/ 28670 w 85725"/>
                <a:gd name="connsiteY27" fmla="*/ 20383 h 114300"/>
                <a:gd name="connsiteX28" fmla="*/ 21050 w 85725"/>
                <a:gd name="connsiteY28" fmla="*/ 32480 h 114300"/>
                <a:gd name="connsiteX29" fmla="*/ 25622 w 85725"/>
                <a:gd name="connsiteY29" fmla="*/ 43148 h 114300"/>
                <a:gd name="connsiteX30" fmla="*/ 40196 w 85725"/>
                <a:gd name="connsiteY30" fmla="*/ 49054 h 114300"/>
                <a:gd name="connsiteX31" fmla="*/ 52674 w 85725"/>
                <a:gd name="connsiteY31" fmla="*/ 51530 h 114300"/>
                <a:gd name="connsiteX32" fmla="*/ 64198 w 85725"/>
                <a:gd name="connsiteY32" fmla="*/ 53816 h 114300"/>
                <a:gd name="connsiteX33" fmla="*/ 85820 w 85725"/>
                <a:gd name="connsiteY33" fmla="*/ 64389 h 114300"/>
                <a:gd name="connsiteX34" fmla="*/ 93345 w 85725"/>
                <a:gd name="connsiteY34" fmla="*/ 8486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5725" h="114300">
                  <a:moveTo>
                    <a:pt x="93345" y="84868"/>
                  </a:moveTo>
                  <a:cubicBezTo>
                    <a:pt x="93345" y="95345"/>
                    <a:pt x="88868" y="104013"/>
                    <a:pt x="79820" y="110681"/>
                  </a:cubicBezTo>
                  <a:cubicBezTo>
                    <a:pt x="70771" y="117443"/>
                    <a:pt x="58484" y="120777"/>
                    <a:pt x="42863" y="120777"/>
                  </a:cubicBezTo>
                  <a:cubicBezTo>
                    <a:pt x="34004" y="120777"/>
                    <a:pt x="25908" y="119729"/>
                    <a:pt x="18574" y="117729"/>
                  </a:cubicBezTo>
                  <a:cubicBezTo>
                    <a:pt x="11239" y="115729"/>
                    <a:pt x="5049" y="113538"/>
                    <a:pt x="0" y="111062"/>
                  </a:cubicBezTo>
                  <a:lnTo>
                    <a:pt x="0" y="89345"/>
                  </a:lnTo>
                  <a:lnTo>
                    <a:pt x="1048" y="89345"/>
                  </a:lnTo>
                  <a:cubicBezTo>
                    <a:pt x="7430" y="93917"/>
                    <a:pt x="14478" y="97631"/>
                    <a:pt x="22193" y="100298"/>
                  </a:cubicBezTo>
                  <a:cubicBezTo>
                    <a:pt x="30004" y="102965"/>
                    <a:pt x="37433" y="104394"/>
                    <a:pt x="44577" y="104394"/>
                  </a:cubicBezTo>
                  <a:cubicBezTo>
                    <a:pt x="53435" y="104394"/>
                    <a:pt x="60389" y="103061"/>
                    <a:pt x="65341" y="100298"/>
                  </a:cubicBezTo>
                  <a:cubicBezTo>
                    <a:pt x="70295" y="97536"/>
                    <a:pt x="72866" y="93250"/>
                    <a:pt x="72866" y="87344"/>
                  </a:cubicBezTo>
                  <a:cubicBezTo>
                    <a:pt x="72866" y="82772"/>
                    <a:pt x="71533" y="79343"/>
                    <a:pt x="68771" y="77057"/>
                  </a:cubicBezTo>
                  <a:cubicBezTo>
                    <a:pt x="66104" y="74676"/>
                    <a:pt x="60865" y="72771"/>
                    <a:pt x="53150" y="71056"/>
                  </a:cubicBezTo>
                  <a:cubicBezTo>
                    <a:pt x="50292" y="70485"/>
                    <a:pt x="46577" y="69723"/>
                    <a:pt x="42006" y="68866"/>
                  </a:cubicBezTo>
                  <a:cubicBezTo>
                    <a:pt x="37433" y="68104"/>
                    <a:pt x="33147" y="67151"/>
                    <a:pt x="29433" y="66199"/>
                  </a:cubicBezTo>
                  <a:cubicBezTo>
                    <a:pt x="18955" y="63532"/>
                    <a:pt x="11525" y="59627"/>
                    <a:pt x="7144" y="54388"/>
                  </a:cubicBezTo>
                  <a:cubicBezTo>
                    <a:pt x="2763" y="49244"/>
                    <a:pt x="571" y="42863"/>
                    <a:pt x="571" y="35243"/>
                  </a:cubicBezTo>
                  <a:cubicBezTo>
                    <a:pt x="571" y="30480"/>
                    <a:pt x="1619" y="26099"/>
                    <a:pt x="3620" y="21812"/>
                  </a:cubicBezTo>
                  <a:cubicBezTo>
                    <a:pt x="5620" y="17621"/>
                    <a:pt x="8763" y="13907"/>
                    <a:pt x="12859" y="10573"/>
                  </a:cubicBezTo>
                  <a:cubicBezTo>
                    <a:pt x="16859" y="7334"/>
                    <a:pt x="22003" y="4763"/>
                    <a:pt x="28099" y="2858"/>
                  </a:cubicBezTo>
                  <a:cubicBezTo>
                    <a:pt x="34290" y="953"/>
                    <a:pt x="41148" y="0"/>
                    <a:pt x="48768" y="0"/>
                  </a:cubicBezTo>
                  <a:cubicBezTo>
                    <a:pt x="55912" y="0"/>
                    <a:pt x="63055" y="857"/>
                    <a:pt x="70390" y="2477"/>
                  </a:cubicBezTo>
                  <a:cubicBezTo>
                    <a:pt x="77724" y="4191"/>
                    <a:pt x="83820" y="6191"/>
                    <a:pt x="88582" y="8573"/>
                  </a:cubicBezTo>
                  <a:lnTo>
                    <a:pt x="88582" y="29242"/>
                  </a:lnTo>
                  <a:lnTo>
                    <a:pt x="87535" y="29242"/>
                  </a:lnTo>
                  <a:cubicBezTo>
                    <a:pt x="82391" y="25622"/>
                    <a:pt x="76200" y="22574"/>
                    <a:pt x="68866" y="20003"/>
                  </a:cubicBezTo>
                  <a:cubicBezTo>
                    <a:pt x="61532" y="17526"/>
                    <a:pt x="54293" y="16288"/>
                    <a:pt x="47244" y="16288"/>
                  </a:cubicBezTo>
                  <a:cubicBezTo>
                    <a:pt x="39910" y="16288"/>
                    <a:pt x="33719" y="17621"/>
                    <a:pt x="28670" y="20383"/>
                  </a:cubicBezTo>
                  <a:cubicBezTo>
                    <a:pt x="23622" y="23051"/>
                    <a:pt x="21050" y="27146"/>
                    <a:pt x="21050" y="32480"/>
                  </a:cubicBezTo>
                  <a:cubicBezTo>
                    <a:pt x="21050" y="37243"/>
                    <a:pt x="22574" y="40767"/>
                    <a:pt x="25622" y="43148"/>
                  </a:cubicBezTo>
                  <a:cubicBezTo>
                    <a:pt x="28575" y="45530"/>
                    <a:pt x="33433" y="47530"/>
                    <a:pt x="40196" y="49054"/>
                  </a:cubicBezTo>
                  <a:cubicBezTo>
                    <a:pt x="43910" y="49911"/>
                    <a:pt x="48101" y="50673"/>
                    <a:pt x="52674" y="51530"/>
                  </a:cubicBezTo>
                  <a:cubicBezTo>
                    <a:pt x="57245" y="52388"/>
                    <a:pt x="61056" y="53150"/>
                    <a:pt x="64198" y="53816"/>
                  </a:cubicBezTo>
                  <a:cubicBezTo>
                    <a:pt x="73533" y="55912"/>
                    <a:pt x="80772" y="59436"/>
                    <a:pt x="85820" y="64389"/>
                  </a:cubicBezTo>
                  <a:cubicBezTo>
                    <a:pt x="90774" y="69818"/>
                    <a:pt x="93345" y="76486"/>
                    <a:pt x="93345" y="84868"/>
                  </a:cubicBez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B4B36647-4C32-45D3-A5EA-6CF4EE791B05}"/>
                </a:ext>
              </a:extLst>
            </p:cNvPr>
            <p:cNvSpPr/>
            <p:nvPr/>
          </p:nvSpPr>
          <p:spPr>
            <a:xfrm>
              <a:off x="8071009" y="3505200"/>
              <a:ext cx="152400" cy="152400"/>
            </a:xfrm>
            <a:custGeom>
              <a:avLst/>
              <a:gdLst>
                <a:gd name="connsiteX0" fmla="*/ 125349 w 152400"/>
                <a:gd name="connsiteY0" fmla="*/ 62865 h 152400"/>
                <a:gd name="connsiteX1" fmla="*/ 125349 w 152400"/>
                <a:gd name="connsiteY1" fmla="*/ 72771 h 152400"/>
                <a:gd name="connsiteX2" fmla="*/ 122682 w 152400"/>
                <a:gd name="connsiteY2" fmla="*/ 95059 h 152400"/>
                <a:gd name="connsiteX3" fmla="*/ 113538 w 152400"/>
                <a:gd name="connsiteY3" fmla="*/ 118681 h 152400"/>
                <a:gd name="connsiteX4" fmla="*/ 153924 w 152400"/>
                <a:gd name="connsiteY4" fmla="*/ 156591 h 152400"/>
                <a:gd name="connsiteX5" fmla="*/ 127635 w 152400"/>
                <a:gd name="connsiteY5" fmla="*/ 156591 h 152400"/>
                <a:gd name="connsiteX6" fmla="*/ 103251 w 152400"/>
                <a:gd name="connsiteY6" fmla="*/ 133350 h 152400"/>
                <a:gd name="connsiteX7" fmla="*/ 78105 w 152400"/>
                <a:gd name="connsiteY7" fmla="*/ 153829 h 152400"/>
                <a:gd name="connsiteX8" fmla="*/ 51721 w 152400"/>
                <a:gd name="connsiteY8" fmla="*/ 159639 h 152400"/>
                <a:gd name="connsiteX9" fmla="*/ 14764 w 152400"/>
                <a:gd name="connsiteY9" fmla="*/ 147161 h 152400"/>
                <a:gd name="connsiteX10" fmla="*/ 0 w 152400"/>
                <a:gd name="connsiteY10" fmla="*/ 114395 h 152400"/>
                <a:gd name="connsiteX11" fmla="*/ 2763 w 152400"/>
                <a:gd name="connsiteY11" fmla="*/ 98012 h 152400"/>
                <a:gd name="connsiteX12" fmla="*/ 9335 w 152400"/>
                <a:gd name="connsiteY12" fmla="*/ 86106 h 152400"/>
                <a:gd name="connsiteX13" fmla="*/ 18574 w 152400"/>
                <a:gd name="connsiteY13" fmla="*/ 76962 h 152400"/>
                <a:gd name="connsiteX14" fmla="*/ 29813 w 152400"/>
                <a:gd name="connsiteY14" fmla="*/ 69532 h 152400"/>
                <a:gd name="connsiteX15" fmla="*/ 12859 w 152400"/>
                <a:gd name="connsiteY15" fmla="*/ 54578 h 152400"/>
                <a:gd name="connsiteX16" fmla="*/ 7715 w 152400"/>
                <a:gd name="connsiteY16" fmla="*/ 35624 h 152400"/>
                <a:gd name="connsiteX17" fmla="*/ 10573 w 152400"/>
                <a:gd name="connsiteY17" fmla="*/ 22479 h 152400"/>
                <a:gd name="connsiteX18" fmla="*/ 19050 w 152400"/>
                <a:gd name="connsiteY18" fmla="*/ 11049 h 152400"/>
                <a:gd name="connsiteX19" fmla="*/ 32957 w 152400"/>
                <a:gd name="connsiteY19" fmla="*/ 3048 h 152400"/>
                <a:gd name="connsiteX20" fmla="*/ 51911 w 152400"/>
                <a:gd name="connsiteY20" fmla="*/ 0 h 152400"/>
                <a:gd name="connsiteX21" fmla="*/ 81820 w 152400"/>
                <a:gd name="connsiteY21" fmla="*/ 9049 h 152400"/>
                <a:gd name="connsiteX22" fmla="*/ 93250 w 152400"/>
                <a:gd name="connsiteY22" fmla="*/ 31814 h 152400"/>
                <a:gd name="connsiteX23" fmla="*/ 92012 w 152400"/>
                <a:gd name="connsiteY23" fmla="*/ 42100 h 152400"/>
                <a:gd name="connsiteX24" fmla="*/ 87630 w 152400"/>
                <a:gd name="connsiteY24" fmla="*/ 52388 h 152400"/>
                <a:gd name="connsiteX25" fmla="*/ 77915 w 152400"/>
                <a:gd name="connsiteY25" fmla="*/ 62103 h 152400"/>
                <a:gd name="connsiteX26" fmla="*/ 61532 w 152400"/>
                <a:gd name="connsiteY26" fmla="*/ 70009 h 152400"/>
                <a:gd name="connsiteX27" fmla="*/ 101251 w 152400"/>
                <a:gd name="connsiteY27" fmla="*/ 107252 h 152400"/>
                <a:gd name="connsiteX28" fmla="*/ 103537 w 152400"/>
                <a:gd name="connsiteY28" fmla="*/ 98203 h 152400"/>
                <a:gd name="connsiteX29" fmla="*/ 104394 w 152400"/>
                <a:gd name="connsiteY29" fmla="*/ 87916 h 152400"/>
                <a:gd name="connsiteX30" fmla="*/ 104585 w 152400"/>
                <a:gd name="connsiteY30" fmla="*/ 75057 h 152400"/>
                <a:gd name="connsiteX31" fmla="*/ 104490 w 152400"/>
                <a:gd name="connsiteY31" fmla="*/ 62960 h 152400"/>
                <a:gd name="connsiteX32" fmla="*/ 125349 w 152400"/>
                <a:gd name="connsiteY32" fmla="*/ 62960 h 152400"/>
                <a:gd name="connsiteX33" fmla="*/ 93155 w 152400"/>
                <a:gd name="connsiteY33" fmla="*/ 124015 h 152400"/>
                <a:gd name="connsiteX34" fmla="*/ 42006 w 152400"/>
                <a:gd name="connsiteY34" fmla="*/ 76009 h 152400"/>
                <a:gd name="connsiteX35" fmla="*/ 35338 w 152400"/>
                <a:gd name="connsiteY35" fmla="*/ 80105 h 152400"/>
                <a:gd name="connsiteX36" fmla="*/ 28670 w 152400"/>
                <a:gd name="connsiteY36" fmla="*/ 86963 h 152400"/>
                <a:gd name="connsiteX37" fmla="*/ 23718 w 152400"/>
                <a:gd name="connsiteY37" fmla="*/ 96679 h 152400"/>
                <a:gd name="connsiteX38" fmla="*/ 21813 w 152400"/>
                <a:gd name="connsiteY38" fmla="*/ 109442 h 152400"/>
                <a:gd name="connsiteX39" fmla="*/ 30956 w 152400"/>
                <a:gd name="connsiteY39" fmla="*/ 133731 h 152400"/>
                <a:gd name="connsiteX40" fmla="*/ 56865 w 152400"/>
                <a:gd name="connsiteY40" fmla="*/ 142970 h 152400"/>
                <a:gd name="connsiteX41" fmla="*/ 76581 w 152400"/>
                <a:gd name="connsiteY41" fmla="*/ 138303 h 152400"/>
                <a:gd name="connsiteX42" fmla="*/ 93155 w 152400"/>
                <a:gd name="connsiteY42" fmla="*/ 124015 h 152400"/>
                <a:gd name="connsiteX43" fmla="*/ 72390 w 152400"/>
                <a:gd name="connsiteY43" fmla="*/ 33814 h 152400"/>
                <a:gd name="connsiteX44" fmla="*/ 66390 w 152400"/>
                <a:gd name="connsiteY44" fmla="*/ 18383 h 152400"/>
                <a:gd name="connsiteX45" fmla="*/ 50959 w 152400"/>
                <a:gd name="connsiteY45" fmla="*/ 12764 h 152400"/>
                <a:gd name="connsiteX46" fmla="*/ 34957 w 152400"/>
                <a:gd name="connsiteY46" fmla="*/ 19145 h 152400"/>
                <a:gd name="connsiteX47" fmla="*/ 28766 w 152400"/>
                <a:gd name="connsiteY47" fmla="*/ 34671 h 152400"/>
                <a:gd name="connsiteX48" fmla="*/ 32957 w 152400"/>
                <a:gd name="connsiteY48" fmla="*/ 48387 h 152400"/>
                <a:gd name="connsiteX49" fmla="*/ 51245 w 152400"/>
                <a:gd name="connsiteY49" fmla="*/ 62484 h 152400"/>
                <a:gd name="connsiteX50" fmla="*/ 67152 w 152400"/>
                <a:gd name="connsiteY50" fmla="*/ 51911 h 152400"/>
                <a:gd name="connsiteX51" fmla="*/ 72390 w 152400"/>
                <a:gd name="connsiteY51" fmla="*/ 3381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52400" h="152400">
                  <a:moveTo>
                    <a:pt x="125349" y="62865"/>
                  </a:moveTo>
                  <a:lnTo>
                    <a:pt x="125349" y="72771"/>
                  </a:lnTo>
                  <a:cubicBezTo>
                    <a:pt x="125349" y="79343"/>
                    <a:pt x="124492" y="86773"/>
                    <a:pt x="122682" y="95059"/>
                  </a:cubicBezTo>
                  <a:cubicBezTo>
                    <a:pt x="120872" y="103251"/>
                    <a:pt x="117824" y="111157"/>
                    <a:pt x="113538" y="118681"/>
                  </a:cubicBezTo>
                  <a:lnTo>
                    <a:pt x="153924" y="156591"/>
                  </a:lnTo>
                  <a:lnTo>
                    <a:pt x="127635" y="156591"/>
                  </a:lnTo>
                  <a:lnTo>
                    <a:pt x="103251" y="133350"/>
                  </a:lnTo>
                  <a:cubicBezTo>
                    <a:pt x="95060" y="143065"/>
                    <a:pt x="86678" y="149923"/>
                    <a:pt x="78105" y="153829"/>
                  </a:cubicBezTo>
                  <a:cubicBezTo>
                    <a:pt x="69533" y="157734"/>
                    <a:pt x="60770" y="159639"/>
                    <a:pt x="51721" y="159639"/>
                  </a:cubicBezTo>
                  <a:cubicBezTo>
                    <a:pt x="36862" y="159639"/>
                    <a:pt x="24575" y="155448"/>
                    <a:pt x="14764" y="147161"/>
                  </a:cubicBezTo>
                  <a:cubicBezTo>
                    <a:pt x="4953" y="138779"/>
                    <a:pt x="0" y="127921"/>
                    <a:pt x="0" y="114395"/>
                  </a:cubicBezTo>
                  <a:cubicBezTo>
                    <a:pt x="0" y="108109"/>
                    <a:pt x="953" y="102584"/>
                    <a:pt x="2763" y="98012"/>
                  </a:cubicBezTo>
                  <a:cubicBezTo>
                    <a:pt x="4572" y="93440"/>
                    <a:pt x="6763" y="89440"/>
                    <a:pt x="9335" y="86106"/>
                  </a:cubicBezTo>
                  <a:cubicBezTo>
                    <a:pt x="11811" y="82868"/>
                    <a:pt x="14954" y="79820"/>
                    <a:pt x="18574" y="76962"/>
                  </a:cubicBezTo>
                  <a:cubicBezTo>
                    <a:pt x="22289" y="74104"/>
                    <a:pt x="26004" y="71628"/>
                    <a:pt x="29813" y="69532"/>
                  </a:cubicBezTo>
                  <a:cubicBezTo>
                    <a:pt x="21908" y="64579"/>
                    <a:pt x="16288" y="59626"/>
                    <a:pt x="12859" y="54578"/>
                  </a:cubicBezTo>
                  <a:cubicBezTo>
                    <a:pt x="9430" y="49530"/>
                    <a:pt x="7715" y="43244"/>
                    <a:pt x="7715" y="35624"/>
                  </a:cubicBezTo>
                  <a:cubicBezTo>
                    <a:pt x="7715" y="31051"/>
                    <a:pt x="8668" y="26670"/>
                    <a:pt x="10573" y="22479"/>
                  </a:cubicBezTo>
                  <a:cubicBezTo>
                    <a:pt x="12478" y="18288"/>
                    <a:pt x="15336" y="14478"/>
                    <a:pt x="19050" y="11049"/>
                  </a:cubicBezTo>
                  <a:cubicBezTo>
                    <a:pt x="22574" y="7715"/>
                    <a:pt x="27242" y="5048"/>
                    <a:pt x="32957" y="3048"/>
                  </a:cubicBezTo>
                  <a:cubicBezTo>
                    <a:pt x="38671" y="952"/>
                    <a:pt x="45054" y="0"/>
                    <a:pt x="51911" y="0"/>
                  </a:cubicBezTo>
                  <a:cubicBezTo>
                    <a:pt x="64199" y="0"/>
                    <a:pt x="74200" y="2953"/>
                    <a:pt x="81820" y="9049"/>
                  </a:cubicBezTo>
                  <a:cubicBezTo>
                    <a:pt x="89440" y="15050"/>
                    <a:pt x="93250" y="22670"/>
                    <a:pt x="93250" y="31814"/>
                  </a:cubicBezTo>
                  <a:cubicBezTo>
                    <a:pt x="93250" y="34862"/>
                    <a:pt x="92869" y="38291"/>
                    <a:pt x="92012" y="42100"/>
                  </a:cubicBezTo>
                  <a:cubicBezTo>
                    <a:pt x="91154" y="45910"/>
                    <a:pt x="89726" y="49340"/>
                    <a:pt x="87630" y="52388"/>
                  </a:cubicBezTo>
                  <a:cubicBezTo>
                    <a:pt x="85344" y="55721"/>
                    <a:pt x="82105" y="58960"/>
                    <a:pt x="77915" y="62103"/>
                  </a:cubicBezTo>
                  <a:cubicBezTo>
                    <a:pt x="73724" y="65151"/>
                    <a:pt x="68295" y="67818"/>
                    <a:pt x="61532" y="70009"/>
                  </a:cubicBezTo>
                  <a:lnTo>
                    <a:pt x="101251" y="107252"/>
                  </a:lnTo>
                  <a:cubicBezTo>
                    <a:pt x="102299" y="104489"/>
                    <a:pt x="102965" y="101441"/>
                    <a:pt x="103537" y="98203"/>
                  </a:cubicBezTo>
                  <a:cubicBezTo>
                    <a:pt x="104013" y="94869"/>
                    <a:pt x="104299" y="91440"/>
                    <a:pt x="104394" y="87916"/>
                  </a:cubicBezTo>
                  <a:cubicBezTo>
                    <a:pt x="104490" y="84106"/>
                    <a:pt x="104585" y="79820"/>
                    <a:pt x="104585" y="75057"/>
                  </a:cubicBezTo>
                  <a:cubicBezTo>
                    <a:pt x="104585" y="70295"/>
                    <a:pt x="104490" y="66294"/>
                    <a:pt x="104490" y="62960"/>
                  </a:cubicBezTo>
                  <a:lnTo>
                    <a:pt x="125349" y="62960"/>
                  </a:lnTo>
                  <a:close/>
                  <a:moveTo>
                    <a:pt x="93155" y="124015"/>
                  </a:moveTo>
                  <a:lnTo>
                    <a:pt x="42006" y="76009"/>
                  </a:lnTo>
                  <a:cubicBezTo>
                    <a:pt x="39815" y="77057"/>
                    <a:pt x="37624" y="78391"/>
                    <a:pt x="35338" y="80105"/>
                  </a:cubicBezTo>
                  <a:cubicBezTo>
                    <a:pt x="33147" y="81820"/>
                    <a:pt x="30956" y="84106"/>
                    <a:pt x="28670" y="86963"/>
                  </a:cubicBezTo>
                  <a:cubicBezTo>
                    <a:pt x="26670" y="89630"/>
                    <a:pt x="25051" y="92869"/>
                    <a:pt x="23718" y="96679"/>
                  </a:cubicBezTo>
                  <a:cubicBezTo>
                    <a:pt x="22384" y="100489"/>
                    <a:pt x="21813" y="104680"/>
                    <a:pt x="21813" y="109442"/>
                  </a:cubicBezTo>
                  <a:cubicBezTo>
                    <a:pt x="21813" y="119444"/>
                    <a:pt x="24861" y="127540"/>
                    <a:pt x="30956" y="133731"/>
                  </a:cubicBezTo>
                  <a:cubicBezTo>
                    <a:pt x="37052" y="139922"/>
                    <a:pt x="45720" y="142970"/>
                    <a:pt x="56865" y="142970"/>
                  </a:cubicBezTo>
                  <a:cubicBezTo>
                    <a:pt x="63532" y="142970"/>
                    <a:pt x="70104" y="141446"/>
                    <a:pt x="76581" y="138303"/>
                  </a:cubicBezTo>
                  <a:cubicBezTo>
                    <a:pt x="83249" y="135065"/>
                    <a:pt x="88773" y="130302"/>
                    <a:pt x="93155" y="124015"/>
                  </a:cubicBezTo>
                  <a:close/>
                  <a:moveTo>
                    <a:pt x="72390" y="33814"/>
                  </a:moveTo>
                  <a:cubicBezTo>
                    <a:pt x="72390" y="27337"/>
                    <a:pt x="70390" y="22193"/>
                    <a:pt x="66390" y="18383"/>
                  </a:cubicBezTo>
                  <a:cubicBezTo>
                    <a:pt x="62389" y="14669"/>
                    <a:pt x="57245" y="12764"/>
                    <a:pt x="50959" y="12764"/>
                  </a:cubicBezTo>
                  <a:cubicBezTo>
                    <a:pt x="44387" y="12764"/>
                    <a:pt x="39053" y="14859"/>
                    <a:pt x="34957" y="19145"/>
                  </a:cubicBezTo>
                  <a:cubicBezTo>
                    <a:pt x="30766" y="23336"/>
                    <a:pt x="28766" y="28575"/>
                    <a:pt x="28766" y="34671"/>
                  </a:cubicBezTo>
                  <a:cubicBezTo>
                    <a:pt x="28766" y="39815"/>
                    <a:pt x="30195" y="44387"/>
                    <a:pt x="32957" y="48387"/>
                  </a:cubicBezTo>
                  <a:cubicBezTo>
                    <a:pt x="35814" y="52388"/>
                    <a:pt x="41815" y="57055"/>
                    <a:pt x="51245" y="62484"/>
                  </a:cubicBezTo>
                  <a:cubicBezTo>
                    <a:pt x="58198" y="60103"/>
                    <a:pt x="63532" y="56578"/>
                    <a:pt x="67152" y="51911"/>
                  </a:cubicBezTo>
                  <a:cubicBezTo>
                    <a:pt x="70676" y="47244"/>
                    <a:pt x="72390" y="41243"/>
                    <a:pt x="72390" y="33814"/>
                  </a:cubicBez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D1A6A67B-5A22-4365-B586-F7A975C6D40D}"/>
                </a:ext>
              </a:extLst>
            </p:cNvPr>
            <p:cNvSpPr/>
            <p:nvPr/>
          </p:nvSpPr>
          <p:spPr>
            <a:xfrm>
              <a:off x="8301418" y="3513677"/>
              <a:ext cx="66675" cy="142875"/>
            </a:xfrm>
            <a:custGeom>
              <a:avLst/>
              <a:gdLst>
                <a:gd name="connsiteX0" fmla="*/ 75248 w 66675"/>
                <a:gd name="connsiteY0" fmla="*/ 146971 h 142875"/>
                <a:gd name="connsiteX1" fmla="*/ 62865 w 66675"/>
                <a:gd name="connsiteY1" fmla="*/ 149352 h 142875"/>
                <a:gd name="connsiteX2" fmla="*/ 50959 w 66675"/>
                <a:gd name="connsiteY2" fmla="*/ 150304 h 142875"/>
                <a:gd name="connsiteX3" fmla="*/ 23146 w 66675"/>
                <a:gd name="connsiteY3" fmla="*/ 140875 h 142875"/>
                <a:gd name="connsiteX4" fmla="*/ 13621 w 66675"/>
                <a:gd name="connsiteY4" fmla="*/ 110490 h 142875"/>
                <a:gd name="connsiteX5" fmla="*/ 13621 w 66675"/>
                <a:gd name="connsiteY5" fmla="*/ 49340 h 142875"/>
                <a:gd name="connsiteX6" fmla="*/ 0 w 66675"/>
                <a:gd name="connsiteY6" fmla="*/ 49340 h 142875"/>
                <a:gd name="connsiteX7" fmla="*/ 0 w 66675"/>
                <a:gd name="connsiteY7" fmla="*/ 33052 h 142875"/>
                <a:gd name="connsiteX8" fmla="*/ 13621 w 66675"/>
                <a:gd name="connsiteY8" fmla="*/ 33052 h 142875"/>
                <a:gd name="connsiteX9" fmla="*/ 13621 w 66675"/>
                <a:gd name="connsiteY9" fmla="*/ 0 h 142875"/>
                <a:gd name="connsiteX10" fmla="*/ 33719 w 66675"/>
                <a:gd name="connsiteY10" fmla="*/ 0 h 142875"/>
                <a:gd name="connsiteX11" fmla="*/ 33719 w 66675"/>
                <a:gd name="connsiteY11" fmla="*/ 33052 h 142875"/>
                <a:gd name="connsiteX12" fmla="*/ 75152 w 66675"/>
                <a:gd name="connsiteY12" fmla="*/ 33052 h 142875"/>
                <a:gd name="connsiteX13" fmla="*/ 75152 w 66675"/>
                <a:gd name="connsiteY13" fmla="*/ 49340 h 142875"/>
                <a:gd name="connsiteX14" fmla="*/ 33719 w 66675"/>
                <a:gd name="connsiteY14" fmla="*/ 49340 h 142875"/>
                <a:gd name="connsiteX15" fmla="*/ 33719 w 66675"/>
                <a:gd name="connsiteY15" fmla="*/ 101727 h 142875"/>
                <a:gd name="connsiteX16" fmla="*/ 34100 w 66675"/>
                <a:gd name="connsiteY16" fmla="*/ 115919 h 142875"/>
                <a:gd name="connsiteX17" fmla="*/ 37052 w 66675"/>
                <a:gd name="connsiteY17" fmla="*/ 125444 h 142875"/>
                <a:gd name="connsiteX18" fmla="*/ 43529 w 66675"/>
                <a:gd name="connsiteY18" fmla="*/ 131445 h 142875"/>
                <a:gd name="connsiteX19" fmla="*/ 56102 w 66675"/>
                <a:gd name="connsiteY19" fmla="*/ 133350 h 142875"/>
                <a:gd name="connsiteX20" fmla="*/ 66390 w 66675"/>
                <a:gd name="connsiteY20" fmla="*/ 131921 h 142875"/>
                <a:gd name="connsiteX21" fmla="*/ 74105 w 66675"/>
                <a:gd name="connsiteY21" fmla="*/ 129635 h 142875"/>
                <a:gd name="connsiteX22" fmla="*/ 75152 w 66675"/>
                <a:gd name="connsiteY22" fmla="*/ 129635 h 142875"/>
                <a:gd name="connsiteX23" fmla="*/ 75152 w 66675"/>
                <a:gd name="connsiteY23" fmla="*/ 14697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675" h="142875">
                  <a:moveTo>
                    <a:pt x="75248" y="146971"/>
                  </a:moveTo>
                  <a:cubicBezTo>
                    <a:pt x="71533" y="147923"/>
                    <a:pt x="67342" y="148685"/>
                    <a:pt x="62865" y="149352"/>
                  </a:cubicBezTo>
                  <a:cubicBezTo>
                    <a:pt x="58388" y="150019"/>
                    <a:pt x="54388" y="150304"/>
                    <a:pt x="50959" y="150304"/>
                  </a:cubicBezTo>
                  <a:cubicBezTo>
                    <a:pt x="38767" y="150304"/>
                    <a:pt x="29528" y="147161"/>
                    <a:pt x="23146" y="140875"/>
                  </a:cubicBezTo>
                  <a:cubicBezTo>
                    <a:pt x="16764" y="134588"/>
                    <a:pt x="13621" y="124396"/>
                    <a:pt x="13621" y="110490"/>
                  </a:cubicBezTo>
                  <a:lnTo>
                    <a:pt x="13621" y="49340"/>
                  </a:lnTo>
                  <a:lnTo>
                    <a:pt x="0" y="49340"/>
                  </a:lnTo>
                  <a:lnTo>
                    <a:pt x="0" y="33052"/>
                  </a:lnTo>
                  <a:lnTo>
                    <a:pt x="13621" y="33052"/>
                  </a:lnTo>
                  <a:lnTo>
                    <a:pt x="13621" y="0"/>
                  </a:lnTo>
                  <a:lnTo>
                    <a:pt x="33719" y="0"/>
                  </a:lnTo>
                  <a:lnTo>
                    <a:pt x="33719" y="33052"/>
                  </a:lnTo>
                  <a:lnTo>
                    <a:pt x="75152" y="33052"/>
                  </a:lnTo>
                  <a:lnTo>
                    <a:pt x="75152" y="49340"/>
                  </a:lnTo>
                  <a:lnTo>
                    <a:pt x="33719" y="49340"/>
                  </a:lnTo>
                  <a:lnTo>
                    <a:pt x="33719" y="101727"/>
                  </a:lnTo>
                  <a:cubicBezTo>
                    <a:pt x="33719" y="107728"/>
                    <a:pt x="33814" y="112490"/>
                    <a:pt x="34100" y="115919"/>
                  </a:cubicBezTo>
                  <a:cubicBezTo>
                    <a:pt x="34386" y="119348"/>
                    <a:pt x="35338" y="122492"/>
                    <a:pt x="37052" y="125444"/>
                  </a:cubicBezTo>
                  <a:cubicBezTo>
                    <a:pt x="38577" y="128206"/>
                    <a:pt x="40767" y="130207"/>
                    <a:pt x="43529" y="131445"/>
                  </a:cubicBezTo>
                  <a:cubicBezTo>
                    <a:pt x="46292" y="132683"/>
                    <a:pt x="50483" y="133350"/>
                    <a:pt x="56102" y="133350"/>
                  </a:cubicBezTo>
                  <a:cubicBezTo>
                    <a:pt x="59341" y="133350"/>
                    <a:pt x="62770" y="132874"/>
                    <a:pt x="66390" y="131921"/>
                  </a:cubicBezTo>
                  <a:cubicBezTo>
                    <a:pt x="69914" y="130969"/>
                    <a:pt x="72486" y="130207"/>
                    <a:pt x="74105" y="129635"/>
                  </a:cubicBezTo>
                  <a:lnTo>
                    <a:pt x="75152" y="129635"/>
                  </a:lnTo>
                  <a:lnTo>
                    <a:pt x="75152" y="146971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A0B5E367-A0FB-4149-B3A3-E67125A23146}"/>
                </a:ext>
              </a:extLst>
            </p:cNvPr>
            <p:cNvSpPr/>
            <p:nvPr/>
          </p:nvSpPr>
          <p:spPr>
            <a:xfrm>
              <a:off x="8400955" y="3546539"/>
              <a:ext cx="66675" cy="114300"/>
            </a:xfrm>
            <a:custGeom>
              <a:avLst/>
              <a:gdLst>
                <a:gd name="connsiteX0" fmla="*/ 74486 w 66675"/>
                <a:gd name="connsiteY0" fmla="*/ 21241 h 114300"/>
                <a:gd name="connsiteX1" fmla="*/ 73438 w 66675"/>
                <a:gd name="connsiteY1" fmla="*/ 21241 h 114300"/>
                <a:gd name="connsiteX2" fmla="*/ 64770 w 66675"/>
                <a:gd name="connsiteY2" fmla="*/ 19717 h 114300"/>
                <a:gd name="connsiteX3" fmla="*/ 54769 w 66675"/>
                <a:gd name="connsiteY3" fmla="*/ 19241 h 114300"/>
                <a:gd name="connsiteX4" fmla="*/ 36766 w 66675"/>
                <a:gd name="connsiteY4" fmla="*/ 23241 h 114300"/>
                <a:gd name="connsiteX5" fmla="*/ 20098 w 66675"/>
                <a:gd name="connsiteY5" fmla="*/ 33528 h 114300"/>
                <a:gd name="connsiteX6" fmla="*/ 20098 w 66675"/>
                <a:gd name="connsiteY6" fmla="*/ 115157 h 114300"/>
                <a:gd name="connsiteX7" fmla="*/ 0 w 66675"/>
                <a:gd name="connsiteY7" fmla="*/ 115157 h 114300"/>
                <a:gd name="connsiteX8" fmla="*/ 0 w 66675"/>
                <a:gd name="connsiteY8" fmla="*/ 95 h 114300"/>
                <a:gd name="connsiteX9" fmla="*/ 20098 w 66675"/>
                <a:gd name="connsiteY9" fmla="*/ 95 h 114300"/>
                <a:gd name="connsiteX10" fmla="*/ 20098 w 66675"/>
                <a:gd name="connsiteY10" fmla="*/ 17050 h 114300"/>
                <a:gd name="connsiteX11" fmla="*/ 41243 w 66675"/>
                <a:gd name="connsiteY11" fmla="*/ 3905 h 114300"/>
                <a:gd name="connsiteX12" fmla="*/ 59913 w 66675"/>
                <a:gd name="connsiteY12" fmla="*/ 0 h 114300"/>
                <a:gd name="connsiteX13" fmla="*/ 67533 w 66675"/>
                <a:gd name="connsiteY13" fmla="*/ 286 h 114300"/>
                <a:gd name="connsiteX14" fmla="*/ 74581 w 66675"/>
                <a:gd name="connsiteY14" fmla="*/ 1238 h 114300"/>
                <a:gd name="connsiteX15" fmla="*/ 74581 w 66675"/>
                <a:gd name="connsiteY15" fmla="*/ 2124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6675" h="114300">
                  <a:moveTo>
                    <a:pt x="74486" y="21241"/>
                  </a:moveTo>
                  <a:lnTo>
                    <a:pt x="73438" y="21241"/>
                  </a:lnTo>
                  <a:cubicBezTo>
                    <a:pt x="70485" y="20574"/>
                    <a:pt x="67533" y="20098"/>
                    <a:pt x="64770" y="19717"/>
                  </a:cubicBezTo>
                  <a:cubicBezTo>
                    <a:pt x="61913" y="19431"/>
                    <a:pt x="58579" y="19241"/>
                    <a:pt x="54769" y="19241"/>
                  </a:cubicBezTo>
                  <a:cubicBezTo>
                    <a:pt x="48578" y="19241"/>
                    <a:pt x="42577" y="20574"/>
                    <a:pt x="36766" y="23241"/>
                  </a:cubicBezTo>
                  <a:cubicBezTo>
                    <a:pt x="30956" y="25908"/>
                    <a:pt x="25432" y="29337"/>
                    <a:pt x="20098" y="33528"/>
                  </a:cubicBezTo>
                  <a:lnTo>
                    <a:pt x="20098" y="115157"/>
                  </a:lnTo>
                  <a:lnTo>
                    <a:pt x="0" y="115157"/>
                  </a:lnTo>
                  <a:lnTo>
                    <a:pt x="0" y="95"/>
                  </a:lnTo>
                  <a:lnTo>
                    <a:pt x="20098" y="95"/>
                  </a:lnTo>
                  <a:lnTo>
                    <a:pt x="20098" y="17050"/>
                  </a:lnTo>
                  <a:cubicBezTo>
                    <a:pt x="28099" y="10858"/>
                    <a:pt x="35147" y="6477"/>
                    <a:pt x="41243" y="3905"/>
                  </a:cubicBezTo>
                  <a:cubicBezTo>
                    <a:pt x="47340" y="1333"/>
                    <a:pt x="53530" y="0"/>
                    <a:pt x="59913" y="0"/>
                  </a:cubicBezTo>
                  <a:cubicBezTo>
                    <a:pt x="63437" y="0"/>
                    <a:pt x="65913" y="95"/>
                    <a:pt x="67533" y="286"/>
                  </a:cubicBezTo>
                  <a:cubicBezTo>
                    <a:pt x="69152" y="476"/>
                    <a:pt x="71438" y="762"/>
                    <a:pt x="74581" y="1238"/>
                  </a:cubicBezTo>
                  <a:lnTo>
                    <a:pt x="74581" y="21241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64104E44-04BE-42BC-A937-EBFC6210E200}"/>
                </a:ext>
              </a:extLst>
            </p:cNvPr>
            <p:cNvSpPr/>
            <p:nvPr/>
          </p:nvSpPr>
          <p:spPr>
            <a:xfrm>
              <a:off x="8482013" y="3543872"/>
              <a:ext cx="95250" cy="114300"/>
            </a:xfrm>
            <a:custGeom>
              <a:avLst/>
              <a:gdLst>
                <a:gd name="connsiteX0" fmla="*/ 101346 w 95250"/>
                <a:gd name="connsiteY0" fmla="*/ 117824 h 114300"/>
                <a:gd name="connsiteX1" fmla="*/ 81343 w 95250"/>
                <a:gd name="connsiteY1" fmla="*/ 117824 h 114300"/>
                <a:gd name="connsiteX2" fmla="*/ 81343 w 95250"/>
                <a:gd name="connsiteY2" fmla="*/ 105537 h 114300"/>
                <a:gd name="connsiteX3" fmla="*/ 74105 w 95250"/>
                <a:gd name="connsiteY3" fmla="*/ 110395 h 114300"/>
                <a:gd name="connsiteX4" fmla="*/ 65341 w 95250"/>
                <a:gd name="connsiteY4" fmla="*/ 115348 h 114300"/>
                <a:gd name="connsiteX5" fmla="*/ 53816 w 95250"/>
                <a:gd name="connsiteY5" fmla="*/ 119348 h 114300"/>
                <a:gd name="connsiteX6" fmla="*/ 38576 w 95250"/>
                <a:gd name="connsiteY6" fmla="*/ 120968 h 114300"/>
                <a:gd name="connsiteX7" fmla="*/ 11239 w 95250"/>
                <a:gd name="connsiteY7" fmla="*/ 110680 h 114300"/>
                <a:gd name="connsiteX8" fmla="*/ 0 w 95250"/>
                <a:gd name="connsiteY8" fmla="*/ 84391 h 114300"/>
                <a:gd name="connsiteX9" fmla="*/ 5810 w 95250"/>
                <a:gd name="connsiteY9" fmla="*/ 63246 h 114300"/>
                <a:gd name="connsiteX10" fmla="*/ 22479 w 95250"/>
                <a:gd name="connsiteY10" fmla="*/ 50482 h 114300"/>
                <a:gd name="connsiteX11" fmla="*/ 48673 w 95250"/>
                <a:gd name="connsiteY11" fmla="*/ 44196 h 114300"/>
                <a:gd name="connsiteX12" fmla="*/ 81534 w 95250"/>
                <a:gd name="connsiteY12" fmla="*/ 41719 h 114300"/>
                <a:gd name="connsiteX13" fmla="*/ 81534 w 95250"/>
                <a:gd name="connsiteY13" fmla="*/ 38767 h 114300"/>
                <a:gd name="connsiteX14" fmla="*/ 79153 w 95250"/>
                <a:gd name="connsiteY14" fmla="*/ 27813 h 114300"/>
                <a:gd name="connsiteX15" fmla="*/ 72295 w 95250"/>
                <a:gd name="connsiteY15" fmla="*/ 21050 h 114300"/>
                <a:gd name="connsiteX16" fmla="*/ 62008 w 95250"/>
                <a:gd name="connsiteY16" fmla="*/ 17907 h 114300"/>
                <a:gd name="connsiteX17" fmla="*/ 49530 w 95250"/>
                <a:gd name="connsiteY17" fmla="*/ 17050 h 114300"/>
                <a:gd name="connsiteX18" fmla="*/ 31909 w 95250"/>
                <a:gd name="connsiteY18" fmla="*/ 19050 h 114300"/>
                <a:gd name="connsiteX19" fmla="*/ 11811 w 95250"/>
                <a:gd name="connsiteY19" fmla="*/ 24860 h 114300"/>
                <a:gd name="connsiteX20" fmla="*/ 10763 w 95250"/>
                <a:gd name="connsiteY20" fmla="*/ 24860 h 114300"/>
                <a:gd name="connsiteX21" fmla="*/ 10763 w 95250"/>
                <a:gd name="connsiteY21" fmla="*/ 5239 h 114300"/>
                <a:gd name="connsiteX22" fmla="*/ 27717 w 95250"/>
                <a:gd name="connsiteY22" fmla="*/ 1810 h 114300"/>
                <a:gd name="connsiteX23" fmla="*/ 49625 w 95250"/>
                <a:gd name="connsiteY23" fmla="*/ 0 h 114300"/>
                <a:gd name="connsiteX24" fmla="*/ 71628 w 95250"/>
                <a:gd name="connsiteY24" fmla="*/ 2000 h 114300"/>
                <a:gd name="connsiteX25" fmla="*/ 87820 w 95250"/>
                <a:gd name="connsiteY25" fmla="*/ 8858 h 114300"/>
                <a:gd name="connsiteX26" fmla="*/ 98107 w 95250"/>
                <a:gd name="connsiteY26" fmla="*/ 21145 h 114300"/>
                <a:gd name="connsiteX27" fmla="*/ 101632 w 95250"/>
                <a:gd name="connsiteY27" fmla="*/ 39815 h 114300"/>
                <a:gd name="connsiteX28" fmla="*/ 101632 w 95250"/>
                <a:gd name="connsiteY28" fmla="*/ 117824 h 114300"/>
                <a:gd name="connsiteX29" fmla="*/ 81343 w 95250"/>
                <a:gd name="connsiteY29" fmla="*/ 89440 h 114300"/>
                <a:gd name="connsiteX30" fmla="*/ 81343 w 95250"/>
                <a:gd name="connsiteY30" fmla="*/ 57436 h 114300"/>
                <a:gd name="connsiteX31" fmla="*/ 59722 w 95250"/>
                <a:gd name="connsiteY31" fmla="*/ 58960 h 114300"/>
                <a:gd name="connsiteX32" fmla="*/ 40005 w 95250"/>
                <a:gd name="connsiteY32" fmla="*/ 61913 h 114300"/>
                <a:gd name="connsiteX33" fmla="*/ 26003 w 95250"/>
                <a:gd name="connsiteY33" fmla="*/ 69247 h 114300"/>
                <a:gd name="connsiteX34" fmla="*/ 20669 w 95250"/>
                <a:gd name="connsiteY34" fmla="*/ 82963 h 114300"/>
                <a:gd name="connsiteX35" fmla="*/ 26861 w 95250"/>
                <a:gd name="connsiteY35" fmla="*/ 97822 h 114300"/>
                <a:gd name="connsiteX36" fmla="*/ 45815 w 95250"/>
                <a:gd name="connsiteY36" fmla="*/ 102775 h 114300"/>
                <a:gd name="connsiteX37" fmla="*/ 65151 w 95250"/>
                <a:gd name="connsiteY37" fmla="*/ 98774 h 114300"/>
                <a:gd name="connsiteX38" fmla="*/ 81343 w 95250"/>
                <a:gd name="connsiteY38" fmla="*/ 8944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5250" h="114300">
                  <a:moveTo>
                    <a:pt x="101346" y="117824"/>
                  </a:moveTo>
                  <a:lnTo>
                    <a:pt x="81343" y="117824"/>
                  </a:lnTo>
                  <a:lnTo>
                    <a:pt x="81343" y="105537"/>
                  </a:lnTo>
                  <a:cubicBezTo>
                    <a:pt x="79629" y="106680"/>
                    <a:pt x="77152" y="108299"/>
                    <a:pt x="74105" y="110395"/>
                  </a:cubicBezTo>
                  <a:cubicBezTo>
                    <a:pt x="71057" y="112490"/>
                    <a:pt x="68199" y="114205"/>
                    <a:pt x="65341" y="115348"/>
                  </a:cubicBezTo>
                  <a:cubicBezTo>
                    <a:pt x="62008" y="116967"/>
                    <a:pt x="58198" y="118205"/>
                    <a:pt x="53816" y="119348"/>
                  </a:cubicBezTo>
                  <a:cubicBezTo>
                    <a:pt x="49435" y="120396"/>
                    <a:pt x="44386" y="120968"/>
                    <a:pt x="38576" y="120968"/>
                  </a:cubicBezTo>
                  <a:cubicBezTo>
                    <a:pt x="27813" y="120968"/>
                    <a:pt x="18669" y="117539"/>
                    <a:pt x="11239" y="110680"/>
                  </a:cubicBezTo>
                  <a:cubicBezTo>
                    <a:pt x="3715" y="103822"/>
                    <a:pt x="0" y="95059"/>
                    <a:pt x="0" y="84391"/>
                  </a:cubicBezTo>
                  <a:cubicBezTo>
                    <a:pt x="0" y="75628"/>
                    <a:pt x="1905" y="68580"/>
                    <a:pt x="5810" y="63246"/>
                  </a:cubicBezTo>
                  <a:cubicBezTo>
                    <a:pt x="9716" y="57817"/>
                    <a:pt x="15240" y="53626"/>
                    <a:pt x="22479" y="50482"/>
                  </a:cubicBezTo>
                  <a:cubicBezTo>
                    <a:pt x="29718" y="47434"/>
                    <a:pt x="38481" y="45339"/>
                    <a:pt x="48673" y="44196"/>
                  </a:cubicBezTo>
                  <a:cubicBezTo>
                    <a:pt x="58864" y="43053"/>
                    <a:pt x="69818" y="42291"/>
                    <a:pt x="81534" y="41719"/>
                  </a:cubicBezTo>
                  <a:lnTo>
                    <a:pt x="81534" y="38767"/>
                  </a:lnTo>
                  <a:cubicBezTo>
                    <a:pt x="81534" y="34385"/>
                    <a:pt x="80772" y="30766"/>
                    <a:pt x="79153" y="27813"/>
                  </a:cubicBezTo>
                  <a:cubicBezTo>
                    <a:pt x="77534" y="24955"/>
                    <a:pt x="75248" y="22669"/>
                    <a:pt x="72295" y="21050"/>
                  </a:cubicBezTo>
                  <a:cubicBezTo>
                    <a:pt x="69437" y="19431"/>
                    <a:pt x="66008" y="18383"/>
                    <a:pt x="62008" y="17907"/>
                  </a:cubicBezTo>
                  <a:cubicBezTo>
                    <a:pt x="58008" y="17335"/>
                    <a:pt x="53816" y="17050"/>
                    <a:pt x="49530" y="17050"/>
                  </a:cubicBezTo>
                  <a:cubicBezTo>
                    <a:pt x="44291" y="17050"/>
                    <a:pt x="38386" y="17716"/>
                    <a:pt x="31909" y="19050"/>
                  </a:cubicBezTo>
                  <a:cubicBezTo>
                    <a:pt x="25432" y="20383"/>
                    <a:pt x="18764" y="22289"/>
                    <a:pt x="11811" y="24860"/>
                  </a:cubicBezTo>
                  <a:lnTo>
                    <a:pt x="10763" y="24860"/>
                  </a:lnTo>
                  <a:lnTo>
                    <a:pt x="10763" y="5239"/>
                  </a:lnTo>
                  <a:cubicBezTo>
                    <a:pt x="14668" y="4191"/>
                    <a:pt x="20288" y="3048"/>
                    <a:pt x="27717" y="1810"/>
                  </a:cubicBezTo>
                  <a:cubicBezTo>
                    <a:pt x="35147" y="571"/>
                    <a:pt x="42482" y="0"/>
                    <a:pt x="49625" y="0"/>
                  </a:cubicBezTo>
                  <a:cubicBezTo>
                    <a:pt x="58008" y="0"/>
                    <a:pt x="65341" y="667"/>
                    <a:pt x="71628" y="2000"/>
                  </a:cubicBezTo>
                  <a:cubicBezTo>
                    <a:pt x="77914" y="3334"/>
                    <a:pt x="83248" y="5620"/>
                    <a:pt x="87820" y="8858"/>
                  </a:cubicBezTo>
                  <a:cubicBezTo>
                    <a:pt x="92297" y="12001"/>
                    <a:pt x="95726" y="16097"/>
                    <a:pt x="98107" y="21145"/>
                  </a:cubicBezTo>
                  <a:cubicBezTo>
                    <a:pt x="100489" y="26194"/>
                    <a:pt x="101632" y="32385"/>
                    <a:pt x="101632" y="39815"/>
                  </a:cubicBezTo>
                  <a:lnTo>
                    <a:pt x="101632" y="117824"/>
                  </a:lnTo>
                  <a:close/>
                  <a:moveTo>
                    <a:pt x="81343" y="89440"/>
                  </a:moveTo>
                  <a:lnTo>
                    <a:pt x="81343" y="57436"/>
                  </a:lnTo>
                  <a:cubicBezTo>
                    <a:pt x="75248" y="57817"/>
                    <a:pt x="68009" y="58293"/>
                    <a:pt x="59722" y="58960"/>
                  </a:cubicBezTo>
                  <a:cubicBezTo>
                    <a:pt x="51435" y="59626"/>
                    <a:pt x="44863" y="60674"/>
                    <a:pt x="40005" y="61913"/>
                  </a:cubicBezTo>
                  <a:cubicBezTo>
                    <a:pt x="34195" y="63532"/>
                    <a:pt x="29527" y="65913"/>
                    <a:pt x="26003" y="69247"/>
                  </a:cubicBezTo>
                  <a:cubicBezTo>
                    <a:pt x="22479" y="72580"/>
                    <a:pt x="20669" y="77153"/>
                    <a:pt x="20669" y="82963"/>
                  </a:cubicBezTo>
                  <a:cubicBezTo>
                    <a:pt x="20669" y="89535"/>
                    <a:pt x="22765" y="94488"/>
                    <a:pt x="26861" y="97822"/>
                  </a:cubicBezTo>
                  <a:cubicBezTo>
                    <a:pt x="30956" y="101155"/>
                    <a:pt x="37338" y="102775"/>
                    <a:pt x="45815" y="102775"/>
                  </a:cubicBezTo>
                  <a:cubicBezTo>
                    <a:pt x="52864" y="102775"/>
                    <a:pt x="59341" y="101441"/>
                    <a:pt x="65151" y="98774"/>
                  </a:cubicBezTo>
                  <a:cubicBezTo>
                    <a:pt x="70961" y="96298"/>
                    <a:pt x="76295" y="93154"/>
                    <a:pt x="81343" y="89440"/>
                  </a:cubicBez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9ACF7DDD-3C5E-46C1-9533-4C318E21E57E}"/>
                </a:ext>
              </a:extLst>
            </p:cNvPr>
            <p:cNvSpPr/>
            <p:nvPr/>
          </p:nvSpPr>
          <p:spPr>
            <a:xfrm>
              <a:off x="8622030" y="3543491"/>
              <a:ext cx="95250" cy="114300"/>
            </a:xfrm>
            <a:custGeom>
              <a:avLst/>
              <a:gdLst>
                <a:gd name="connsiteX0" fmla="*/ 99917 w 95250"/>
                <a:gd name="connsiteY0" fmla="*/ 118205 h 114300"/>
                <a:gd name="connsiteX1" fmla="*/ 79820 w 95250"/>
                <a:gd name="connsiteY1" fmla="*/ 118205 h 114300"/>
                <a:gd name="connsiteX2" fmla="*/ 79820 w 95250"/>
                <a:gd name="connsiteY2" fmla="*/ 52673 h 114300"/>
                <a:gd name="connsiteX3" fmla="*/ 78867 w 95250"/>
                <a:gd name="connsiteY3" fmla="*/ 37814 h 114300"/>
                <a:gd name="connsiteX4" fmla="*/ 75342 w 95250"/>
                <a:gd name="connsiteY4" fmla="*/ 26956 h 114300"/>
                <a:gd name="connsiteX5" fmla="*/ 67627 w 95250"/>
                <a:gd name="connsiteY5" fmla="*/ 20479 h 114300"/>
                <a:gd name="connsiteX6" fmla="*/ 54578 w 95250"/>
                <a:gd name="connsiteY6" fmla="*/ 18383 h 114300"/>
                <a:gd name="connsiteX7" fmla="*/ 37338 w 95250"/>
                <a:gd name="connsiteY7" fmla="*/ 22289 h 114300"/>
                <a:gd name="connsiteX8" fmla="*/ 20098 w 95250"/>
                <a:gd name="connsiteY8" fmla="*/ 32290 h 114300"/>
                <a:gd name="connsiteX9" fmla="*/ 20098 w 95250"/>
                <a:gd name="connsiteY9" fmla="*/ 118205 h 114300"/>
                <a:gd name="connsiteX10" fmla="*/ 0 w 95250"/>
                <a:gd name="connsiteY10" fmla="*/ 118205 h 114300"/>
                <a:gd name="connsiteX11" fmla="*/ 0 w 95250"/>
                <a:gd name="connsiteY11" fmla="*/ 3143 h 114300"/>
                <a:gd name="connsiteX12" fmla="*/ 20098 w 95250"/>
                <a:gd name="connsiteY12" fmla="*/ 3143 h 114300"/>
                <a:gd name="connsiteX13" fmla="*/ 20098 w 95250"/>
                <a:gd name="connsiteY13" fmla="*/ 15907 h 114300"/>
                <a:gd name="connsiteX14" fmla="*/ 39528 w 95250"/>
                <a:gd name="connsiteY14" fmla="*/ 4191 h 114300"/>
                <a:gd name="connsiteX15" fmla="*/ 60198 w 95250"/>
                <a:gd name="connsiteY15" fmla="*/ 0 h 114300"/>
                <a:gd name="connsiteX16" fmla="*/ 89725 w 95250"/>
                <a:gd name="connsiteY16" fmla="*/ 11240 h 114300"/>
                <a:gd name="connsiteX17" fmla="*/ 99917 w 95250"/>
                <a:gd name="connsiteY17" fmla="*/ 43624 h 114300"/>
                <a:gd name="connsiteX18" fmla="*/ 99917 w 95250"/>
                <a:gd name="connsiteY18" fmla="*/ 1182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50" h="114300">
                  <a:moveTo>
                    <a:pt x="99917" y="118205"/>
                  </a:moveTo>
                  <a:lnTo>
                    <a:pt x="79820" y="118205"/>
                  </a:lnTo>
                  <a:lnTo>
                    <a:pt x="79820" y="52673"/>
                  </a:lnTo>
                  <a:cubicBezTo>
                    <a:pt x="79820" y="47339"/>
                    <a:pt x="79534" y="42386"/>
                    <a:pt x="78867" y="37814"/>
                  </a:cubicBezTo>
                  <a:cubicBezTo>
                    <a:pt x="78200" y="33147"/>
                    <a:pt x="77057" y="29527"/>
                    <a:pt x="75342" y="26956"/>
                  </a:cubicBezTo>
                  <a:cubicBezTo>
                    <a:pt x="73533" y="24098"/>
                    <a:pt x="70961" y="21907"/>
                    <a:pt x="67627" y="20479"/>
                  </a:cubicBezTo>
                  <a:cubicBezTo>
                    <a:pt x="64294" y="19050"/>
                    <a:pt x="59912" y="18383"/>
                    <a:pt x="54578" y="18383"/>
                  </a:cubicBezTo>
                  <a:cubicBezTo>
                    <a:pt x="49053" y="18383"/>
                    <a:pt x="43339" y="19717"/>
                    <a:pt x="37338" y="22289"/>
                  </a:cubicBezTo>
                  <a:cubicBezTo>
                    <a:pt x="31337" y="24860"/>
                    <a:pt x="25622" y="28194"/>
                    <a:pt x="20098" y="32290"/>
                  </a:cubicBezTo>
                  <a:lnTo>
                    <a:pt x="20098" y="118205"/>
                  </a:lnTo>
                  <a:lnTo>
                    <a:pt x="0" y="118205"/>
                  </a:lnTo>
                  <a:lnTo>
                    <a:pt x="0" y="3143"/>
                  </a:lnTo>
                  <a:lnTo>
                    <a:pt x="20098" y="3143"/>
                  </a:lnTo>
                  <a:lnTo>
                    <a:pt x="20098" y="15907"/>
                  </a:lnTo>
                  <a:cubicBezTo>
                    <a:pt x="26384" y="10858"/>
                    <a:pt x="32861" y="6953"/>
                    <a:pt x="39528" y="4191"/>
                  </a:cubicBezTo>
                  <a:cubicBezTo>
                    <a:pt x="46196" y="1333"/>
                    <a:pt x="53054" y="0"/>
                    <a:pt x="60198" y="0"/>
                  </a:cubicBezTo>
                  <a:cubicBezTo>
                    <a:pt x="73057" y="0"/>
                    <a:pt x="82868" y="3715"/>
                    <a:pt x="89725" y="11240"/>
                  </a:cubicBezTo>
                  <a:cubicBezTo>
                    <a:pt x="96488" y="18669"/>
                    <a:pt x="99917" y="29527"/>
                    <a:pt x="99917" y="43624"/>
                  </a:cubicBezTo>
                  <a:lnTo>
                    <a:pt x="99917" y="118205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4C753A02-C383-4FE9-860B-2BEDA13F871D}"/>
                </a:ext>
              </a:extLst>
            </p:cNvPr>
            <p:cNvSpPr/>
            <p:nvPr/>
          </p:nvSpPr>
          <p:spPr>
            <a:xfrm>
              <a:off x="8752617" y="3543586"/>
              <a:ext cx="85725" cy="114300"/>
            </a:xfrm>
            <a:custGeom>
              <a:avLst/>
              <a:gdLst>
                <a:gd name="connsiteX0" fmla="*/ 93345 w 85725"/>
                <a:gd name="connsiteY0" fmla="*/ 84868 h 114300"/>
                <a:gd name="connsiteX1" fmla="*/ 79820 w 85725"/>
                <a:gd name="connsiteY1" fmla="*/ 110681 h 114300"/>
                <a:gd name="connsiteX2" fmla="*/ 42863 w 85725"/>
                <a:gd name="connsiteY2" fmla="*/ 120777 h 114300"/>
                <a:gd name="connsiteX3" fmla="*/ 18574 w 85725"/>
                <a:gd name="connsiteY3" fmla="*/ 117729 h 114300"/>
                <a:gd name="connsiteX4" fmla="*/ 0 w 85725"/>
                <a:gd name="connsiteY4" fmla="*/ 111062 h 114300"/>
                <a:gd name="connsiteX5" fmla="*/ 0 w 85725"/>
                <a:gd name="connsiteY5" fmla="*/ 89345 h 114300"/>
                <a:gd name="connsiteX6" fmla="*/ 1048 w 85725"/>
                <a:gd name="connsiteY6" fmla="*/ 89345 h 114300"/>
                <a:gd name="connsiteX7" fmla="*/ 22193 w 85725"/>
                <a:gd name="connsiteY7" fmla="*/ 100298 h 114300"/>
                <a:gd name="connsiteX8" fmla="*/ 44578 w 85725"/>
                <a:gd name="connsiteY8" fmla="*/ 104394 h 114300"/>
                <a:gd name="connsiteX9" fmla="*/ 65342 w 85725"/>
                <a:gd name="connsiteY9" fmla="*/ 100298 h 114300"/>
                <a:gd name="connsiteX10" fmla="*/ 72866 w 85725"/>
                <a:gd name="connsiteY10" fmla="*/ 87344 h 114300"/>
                <a:gd name="connsiteX11" fmla="*/ 68771 w 85725"/>
                <a:gd name="connsiteY11" fmla="*/ 77057 h 114300"/>
                <a:gd name="connsiteX12" fmla="*/ 53150 w 85725"/>
                <a:gd name="connsiteY12" fmla="*/ 71056 h 114300"/>
                <a:gd name="connsiteX13" fmla="*/ 42006 w 85725"/>
                <a:gd name="connsiteY13" fmla="*/ 68866 h 114300"/>
                <a:gd name="connsiteX14" fmla="*/ 29433 w 85725"/>
                <a:gd name="connsiteY14" fmla="*/ 66199 h 114300"/>
                <a:gd name="connsiteX15" fmla="*/ 7144 w 85725"/>
                <a:gd name="connsiteY15" fmla="*/ 54388 h 114300"/>
                <a:gd name="connsiteX16" fmla="*/ 571 w 85725"/>
                <a:gd name="connsiteY16" fmla="*/ 35243 h 114300"/>
                <a:gd name="connsiteX17" fmla="*/ 3620 w 85725"/>
                <a:gd name="connsiteY17" fmla="*/ 21812 h 114300"/>
                <a:gd name="connsiteX18" fmla="*/ 12859 w 85725"/>
                <a:gd name="connsiteY18" fmla="*/ 10573 h 114300"/>
                <a:gd name="connsiteX19" fmla="*/ 28099 w 85725"/>
                <a:gd name="connsiteY19" fmla="*/ 2858 h 114300"/>
                <a:gd name="connsiteX20" fmla="*/ 48769 w 85725"/>
                <a:gd name="connsiteY20" fmla="*/ 0 h 114300"/>
                <a:gd name="connsiteX21" fmla="*/ 70390 w 85725"/>
                <a:gd name="connsiteY21" fmla="*/ 2477 h 114300"/>
                <a:gd name="connsiteX22" fmla="*/ 88583 w 85725"/>
                <a:gd name="connsiteY22" fmla="*/ 8573 h 114300"/>
                <a:gd name="connsiteX23" fmla="*/ 88583 w 85725"/>
                <a:gd name="connsiteY23" fmla="*/ 29242 h 114300"/>
                <a:gd name="connsiteX24" fmla="*/ 87535 w 85725"/>
                <a:gd name="connsiteY24" fmla="*/ 29242 h 114300"/>
                <a:gd name="connsiteX25" fmla="*/ 68866 w 85725"/>
                <a:gd name="connsiteY25" fmla="*/ 20003 h 114300"/>
                <a:gd name="connsiteX26" fmla="*/ 47244 w 85725"/>
                <a:gd name="connsiteY26" fmla="*/ 16288 h 114300"/>
                <a:gd name="connsiteX27" fmla="*/ 28670 w 85725"/>
                <a:gd name="connsiteY27" fmla="*/ 20383 h 114300"/>
                <a:gd name="connsiteX28" fmla="*/ 21050 w 85725"/>
                <a:gd name="connsiteY28" fmla="*/ 32480 h 114300"/>
                <a:gd name="connsiteX29" fmla="*/ 25622 w 85725"/>
                <a:gd name="connsiteY29" fmla="*/ 43148 h 114300"/>
                <a:gd name="connsiteX30" fmla="*/ 40196 w 85725"/>
                <a:gd name="connsiteY30" fmla="*/ 49054 h 114300"/>
                <a:gd name="connsiteX31" fmla="*/ 52674 w 85725"/>
                <a:gd name="connsiteY31" fmla="*/ 51530 h 114300"/>
                <a:gd name="connsiteX32" fmla="*/ 64199 w 85725"/>
                <a:gd name="connsiteY32" fmla="*/ 53816 h 114300"/>
                <a:gd name="connsiteX33" fmla="*/ 85820 w 85725"/>
                <a:gd name="connsiteY33" fmla="*/ 64389 h 114300"/>
                <a:gd name="connsiteX34" fmla="*/ 93345 w 85725"/>
                <a:gd name="connsiteY34" fmla="*/ 8486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5725" h="114300">
                  <a:moveTo>
                    <a:pt x="93345" y="84868"/>
                  </a:moveTo>
                  <a:cubicBezTo>
                    <a:pt x="93345" y="95345"/>
                    <a:pt x="88868" y="104013"/>
                    <a:pt x="79820" y="110681"/>
                  </a:cubicBezTo>
                  <a:cubicBezTo>
                    <a:pt x="70771" y="117443"/>
                    <a:pt x="58484" y="120777"/>
                    <a:pt x="42863" y="120777"/>
                  </a:cubicBezTo>
                  <a:cubicBezTo>
                    <a:pt x="34004" y="120777"/>
                    <a:pt x="25908" y="119729"/>
                    <a:pt x="18574" y="117729"/>
                  </a:cubicBezTo>
                  <a:cubicBezTo>
                    <a:pt x="11240" y="115729"/>
                    <a:pt x="5049" y="113538"/>
                    <a:pt x="0" y="111062"/>
                  </a:cubicBezTo>
                  <a:lnTo>
                    <a:pt x="0" y="89345"/>
                  </a:lnTo>
                  <a:lnTo>
                    <a:pt x="1048" y="89345"/>
                  </a:lnTo>
                  <a:cubicBezTo>
                    <a:pt x="7430" y="93917"/>
                    <a:pt x="14478" y="97631"/>
                    <a:pt x="22193" y="100298"/>
                  </a:cubicBezTo>
                  <a:cubicBezTo>
                    <a:pt x="30004" y="102965"/>
                    <a:pt x="37434" y="104394"/>
                    <a:pt x="44578" y="104394"/>
                  </a:cubicBezTo>
                  <a:cubicBezTo>
                    <a:pt x="53436" y="104394"/>
                    <a:pt x="60293" y="103061"/>
                    <a:pt x="65342" y="100298"/>
                  </a:cubicBezTo>
                  <a:cubicBezTo>
                    <a:pt x="70295" y="97536"/>
                    <a:pt x="72866" y="93250"/>
                    <a:pt x="72866" y="87344"/>
                  </a:cubicBezTo>
                  <a:cubicBezTo>
                    <a:pt x="72866" y="82772"/>
                    <a:pt x="71533" y="79343"/>
                    <a:pt x="68771" y="77057"/>
                  </a:cubicBezTo>
                  <a:cubicBezTo>
                    <a:pt x="66104" y="74676"/>
                    <a:pt x="60865" y="72771"/>
                    <a:pt x="53150" y="71056"/>
                  </a:cubicBezTo>
                  <a:cubicBezTo>
                    <a:pt x="50292" y="70485"/>
                    <a:pt x="46577" y="69723"/>
                    <a:pt x="42006" y="68866"/>
                  </a:cubicBezTo>
                  <a:cubicBezTo>
                    <a:pt x="37434" y="68104"/>
                    <a:pt x="33243" y="67151"/>
                    <a:pt x="29433" y="66199"/>
                  </a:cubicBezTo>
                  <a:cubicBezTo>
                    <a:pt x="18955" y="63532"/>
                    <a:pt x="11525" y="59627"/>
                    <a:pt x="7144" y="54388"/>
                  </a:cubicBezTo>
                  <a:cubicBezTo>
                    <a:pt x="2763" y="49244"/>
                    <a:pt x="571" y="42863"/>
                    <a:pt x="571" y="35243"/>
                  </a:cubicBezTo>
                  <a:cubicBezTo>
                    <a:pt x="571" y="30480"/>
                    <a:pt x="1620" y="26099"/>
                    <a:pt x="3620" y="21812"/>
                  </a:cubicBezTo>
                  <a:cubicBezTo>
                    <a:pt x="5620" y="17621"/>
                    <a:pt x="8763" y="13907"/>
                    <a:pt x="12859" y="10573"/>
                  </a:cubicBezTo>
                  <a:cubicBezTo>
                    <a:pt x="16859" y="7334"/>
                    <a:pt x="21908" y="4763"/>
                    <a:pt x="28099" y="2858"/>
                  </a:cubicBezTo>
                  <a:cubicBezTo>
                    <a:pt x="34290" y="953"/>
                    <a:pt x="41148" y="0"/>
                    <a:pt x="48769" y="0"/>
                  </a:cubicBezTo>
                  <a:cubicBezTo>
                    <a:pt x="55912" y="0"/>
                    <a:pt x="63056" y="857"/>
                    <a:pt x="70390" y="2477"/>
                  </a:cubicBezTo>
                  <a:cubicBezTo>
                    <a:pt x="77724" y="4191"/>
                    <a:pt x="83725" y="6191"/>
                    <a:pt x="88583" y="8573"/>
                  </a:cubicBezTo>
                  <a:lnTo>
                    <a:pt x="88583" y="29242"/>
                  </a:lnTo>
                  <a:lnTo>
                    <a:pt x="87535" y="29242"/>
                  </a:lnTo>
                  <a:cubicBezTo>
                    <a:pt x="82391" y="25622"/>
                    <a:pt x="76200" y="22574"/>
                    <a:pt x="68866" y="20003"/>
                  </a:cubicBezTo>
                  <a:cubicBezTo>
                    <a:pt x="61532" y="17526"/>
                    <a:pt x="54293" y="16288"/>
                    <a:pt x="47244" y="16288"/>
                  </a:cubicBezTo>
                  <a:cubicBezTo>
                    <a:pt x="39910" y="16288"/>
                    <a:pt x="33719" y="17621"/>
                    <a:pt x="28670" y="20383"/>
                  </a:cubicBezTo>
                  <a:cubicBezTo>
                    <a:pt x="23622" y="23051"/>
                    <a:pt x="21050" y="27146"/>
                    <a:pt x="21050" y="32480"/>
                  </a:cubicBezTo>
                  <a:cubicBezTo>
                    <a:pt x="21050" y="37243"/>
                    <a:pt x="22575" y="40767"/>
                    <a:pt x="25622" y="43148"/>
                  </a:cubicBezTo>
                  <a:cubicBezTo>
                    <a:pt x="28575" y="45530"/>
                    <a:pt x="33433" y="47530"/>
                    <a:pt x="40196" y="49054"/>
                  </a:cubicBezTo>
                  <a:cubicBezTo>
                    <a:pt x="43911" y="49911"/>
                    <a:pt x="48102" y="50673"/>
                    <a:pt x="52674" y="51530"/>
                  </a:cubicBezTo>
                  <a:cubicBezTo>
                    <a:pt x="57245" y="52388"/>
                    <a:pt x="61056" y="53150"/>
                    <a:pt x="64199" y="53816"/>
                  </a:cubicBezTo>
                  <a:cubicBezTo>
                    <a:pt x="73533" y="55912"/>
                    <a:pt x="80772" y="59436"/>
                    <a:pt x="85820" y="64389"/>
                  </a:cubicBezTo>
                  <a:cubicBezTo>
                    <a:pt x="90774" y="69818"/>
                    <a:pt x="93345" y="76486"/>
                    <a:pt x="93345" y="84868"/>
                  </a:cubicBez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C698507C-733D-4F3F-B1D7-C108EE17B22C}"/>
                </a:ext>
              </a:extLst>
            </p:cNvPr>
            <p:cNvSpPr/>
            <p:nvPr/>
          </p:nvSpPr>
          <p:spPr>
            <a:xfrm>
              <a:off x="8874633" y="3543395"/>
              <a:ext cx="104775" cy="152400"/>
            </a:xfrm>
            <a:custGeom>
              <a:avLst/>
              <a:gdLst>
                <a:gd name="connsiteX0" fmla="*/ 105156 w 104775"/>
                <a:gd name="connsiteY0" fmla="*/ 59341 h 152400"/>
                <a:gd name="connsiteX1" fmla="*/ 100965 w 104775"/>
                <a:gd name="connsiteY1" fmla="*/ 84963 h 152400"/>
                <a:gd name="connsiteX2" fmla="*/ 89250 w 104775"/>
                <a:gd name="connsiteY2" fmla="*/ 104584 h 152400"/>
                <a:gd name="connsiteX3" fmla="*/ 72581 w 104775"/>
                <a:gd name="connsiteY3" fmla="*/ 116396 h 152400"/>
                <a:gd name="connsiteX4" fmla="*/ 52293 w 104775"/>
                <a:gd name="connsiteY4" fmla="*/ 120587 h 152400"/>
                <a:gd name="connsiteX5" fmla="*/ 35433 w 104775"/>
                <a:gd name="connsiteY5" fmla="*/ 118586 h 152400"/>
                <a:gd name="connsiteX6" fmla="*/ 20098 w 104775"/>
                <a:gd name="connsiteY6" fmla="*/ 112490 h 152400"/>
                <a:gd name="connsiteX7" fmla="*/ 20098 w 104775"/>
                <a:gd name="connsiteY7" fmla="*/ 160687 h 152400"/>
                <a:gd name="connsiteX8" fmla="*/ 0 w 104775"/>
                <a:gd name="connsiteY8" fmla="*/ 160687 h 152400"/>
                <a:gd name="connsiteX9" fmla="*/ 0 w 104775"/>
                <a:gd name="connsiteY9" fmla="*/ 3239 h 152400"/>
                <a:gd name="connsiteX10" fmla="*/ 20098 w 104775"/>
                <a:gd name="connsiteY10" fmla="*/ 3239 h 152400"/>
                <a:gd name="connsiteX11" fmla="*/ 20098 w 104775"/>
                <a:gd name="connsiteY11" fmla="*/ 15240 h 152400"/>
                <a:gd name="connsiteX12" fmla="*/ 38100 w 104775"/>
                <a:gd name="connsiteY12" fmla="*/ 4382 h 152400"/>
                <a:gd name="connsiteX13" fmla="*/ 59436 w 104775"/>
                <a:gd name="connsiteY13" fmla="*/ 0 h 152400"/>
                <a:gd name="connsiteX14" fmla="*/ 93059 w 104775"/>
                <a:gd name="connsiteY14" fmla="*/ 15716 h 152400"/>
                <a:gd name="connsiteX15" fmla="*/ 105156 w 104775"/>
                <a:gd name="connsiteY15" fmla="*/ 59341 h 152400"/>
                <a:gd name="connsiteX16" fmla="*/ 84392 w 104775"/>
                <a:gd name="connsiteY16" fmla="*/ 59912 h 152400"/>
                <a:gd name="connsiteX17" fmla="*/ 76962 w 104775"/>
                <a:gd name="connsiteY17" fmla="*/ 28861 h 152400"/>
                <a:gd name="connsiteX18" fmla="*/ 54293 w 104775"/>
                <a:gd name="connsiteY18" fmla="*/ 18574 h 152400"/>
                <a:gd name="connsiteX19" fmla="*/ 36862 w 104775"/>
                <a:gd name="connsiteY19" fmla="*/ 22193 h 152400"/>
                <a:gd name="connsiteX20" fmla="*/ 20098 w 104775"/>
                <a:gd name="connsiteY20" fmla="*/ 31623 h 152400"/>
                <a:gd name="connsiteX21" fmla="*/ 20098 w 104775"/>
                <a:gd name="connsiteY21" fmla="*/ 96774 h 152400"/>
                <a:gd name="connsiteX22" fmla="*/ 34766 w 104775"/>
                <a:gd name="connsiteY22" fmla="*/ 101822 h 152400"/>
                <a:gd name="connsiteX23" fmla="*/ 48673 w 104775"/>
                <a:gd name="connsiteY23" fmla="*/ 103156 h 152400"/>
                <a:gd name="connsiteX24" fmla="*/ 74867 w 104775"/>
                <a:gd name="connsiteY24" fmla="*/ 92202 h 152400"/>
                <a:gd name="connsiteX25" fmla="*/ 84392 w 104775"/>
                <a:gd name="connsiteY25" fmla="*/ 5991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4775" h="152400">
                  <a:moveTo>
                    <a:pt x="105156" y="59341"/>
                  </a:moveTo>
                  <a:cubicBezTo>
                    <a:pt x="105156" y="68675"/>
                    <a:pt x="103727" y="77248"/>
                    <a:pt x="100965" y="84963"/>
                  </a:cubicBezTo>
                  <a:cubicBezTo>
                    <a:pt x="98203" y="92678"/>
                    <a:pt x="94298" y="99251"/>
                    <a:pt x="89250" y="104584"/>
                  </a:cubicBezTo>
                  <a:cubicBezTo>
                    <a:pt x="84582" y="109633"/>
                    <a:pt x="79058" y="113538"/>
                    <a:pt x="72581" y="116396"/>
                  </a:cubicBezTo>
                  <a:cubicBezTo>
                    <a:pt x="66199" y="119158"/>
                    <a:pt x="59436" y="120587"/>
                    <a:pt x="52293" y="120587"/>
                  </a:cubicBezTo>
                  <a:cubicBezTo>
                    <a:pt x="46101" y="120587"/>
                    <a:pt x="40481" y="119920"/>
                    <a:pt x="35433" y="118586"/>
                  </a:cubicBezTo>
                  <a:cubicBezTo>
                    <a:pt x="30385" y="117253"/>
                    <a:pt x="25337" y="115253"/>
                    <a:pt x="20098" y="112490"/>
                  </a:cubicBezTo>
                  <a:lnTo>
                    <a:pt x="20098" y="160687"/>
                  </a:lnTo>
                  <a:lnTo>
                    <a:pt x="0" y="160687"/>
                  </a:lnTo>
                  <a:lnTo>
                    <a:pt x="0" y="3239"/>
                  </a:lnTo>
                  <a:lnTo>
                    <a:pt x="20098" y="3239"/>
                  </a:lnTo>
                  <a:lnTo>
                    <a:pt x="20098" y="15240"/>
                  </a:lnTo>
                  <a:cubicBezTo>
                    <a:pt x="25432" y="10954"/>
                    <a:pt x="31433" y="7334"/>
                    <a:pt x="38100" y="4382"/>
                  </a:cubicBezTo>
                  <a:cubicBezTo>
                    <a:pt x="44768" y="1429"/>
                    <a:pt x="51911" y="0"/>
                    <a:pt x="59436" y="0"/>
                  </a:cubicBezTo>
                  <a:cubicBezTo>
                    <a:pt x="73819" y="0"/>
                    <a:pt x="85059" y="5239"/>
                    <a:pt x="93059" y="15716"/>
                  </a:cubicBezTo>
                  <a:cubicBezTo>
                    <a:pt x="101156" y="26194"/>
                    <a:pt x="105156" y="40767"/>
                    <a:pt x="105156" y="59341"/>
                  </a:cubicBezTo>
                  <a:close/>
                  <a:moveTo>
                    <a:pt x="84392" y="59912"/>
                  </a:moveTo>
                  <a:cubicBezTo>
                    <a:pt x="84392" y="46006"/>
                    <a:pt x="81915" y="35719"/>
                    <a:pt x="76962" y="28861"/>
                  </a:cubicBezTo>
                  <a:cubicBezTo>
                    <a:pt x="72104" y="22003"/>
                    <a:pt x="64484" y="18574"/>
                    <a:pt x="54293" y="18574"/>
                  </a:cubicBezTo>
                  <a:cubicBezTo>
                    <a:pt x="48483" y="18574"/>
                    <a:pt x="42672" y="19812"/>
                    <a:pt x="36862" y="22193"/>
                  </a:cubicBezTo>
                  <a:cubicBezTo>
                    <a:pt x="31052" y="24575"/>
                    <a:pt x="25432" y="27718"/>
                    <a:pt x="20098" y="31623"/>
                  </a:cubicBezTo>
                  <a:lnTo>
                    <a:pt x="20098" y="96774"/>
                  </a:lnTo>
                  <a:cubicBezTo>
                    <a:pt x="25813" y="99251"/>
                    <a:pt x="30671" y="100965"/>
                    <a:pt x="34766" y="101822"/>
                  </a:cubicBezTo>
                  <a:cubicBezTo>
                    <a:pt x="38862" y="102680"/>
                    <a:pt x="43529" y="103156"/>
                    <a:pt x="48673" y="103156"/>
                  </a:cubicBezTo>
                  <a:cubicBezTo>
                    <a:pt x="59913" y="103156"/>
                    <a:pt x="68580" y="99536"/>
                    <a:pt x="74867" y="92202"/>
                  </a:cubicBezTo>
                  <a:cubicBezTo>
                    <a:pt x="81344" y="84963"/>
                    <a:pt x="84392" y="74105"/>
                    <a:pt x="84392" y="59912"/>
                  </a:cubicBez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F41CCE74-CCAB-4EA7-814D-8F69EAA6B9E3}"/>
                </a:ext>
              </a:extLst>
            </p:cNvPr>
            <p:cNvSpPr/>
            <p:nvPr/>
          </p:nvSpPr>
          <p:spPr>
            <a:xfrm>
              <a:off x="9002649" y="3543491"/>
              <a:ext cx="104775" cy="114300"/>
            </a:xfrm>
            <a:custGeom>
              <a:avLst/>
              <a:gdLst>
                <a:gd name="connsiteX0" fmla="*/ 110300 w 104775"/>
                <a:gd name="connsiteY0" fmla="*/ 60674 h 114300"/>
                <a:gd name="connsiteX1" fmla="*/ 95345 w 104775"/>
                <a:gd name="connsiteY1" fmla="*/ 105061 h 114300"/>
                <a:gd name="connsiteX2" fmla="*/ 55245 w 104775"/>
                <a:gd name="connsiteY2" fmla="*/ 121349 h 114300"/>
                <a:gd name="connsiteX3" fmla="*/ 14954 w 104775"/>
                <a:gd name="connsiteY3" fmla="*/ 105061 h 114300"/>
                <a:gd name="connsiteX4" fmla="*/ 0 w 104775"/>
                <a:gd name="connsiteY4" fmla="*/ 60674 h 114300"/>
                <a:gd name="connsiteX5" fmla="*/ 14954 w 104775"/>
                <a:gd name="connsiteY5" fmla="*/ 16288 h 114300"/>
                <a:gd name="connsiteX6" fmla="*/ 55245 w 104775"/>
                <a:gd name="connsiteY6" fmla="*/ 0 h 114300"/>
                <a:gd name="connsiteX7" fmla="*/ 95345 w 104775"/>
                <a:gd name="connsiteY7" fmla="*/ 16288 h 114300"/>
                <a:gd name="connsiteX8" fmla="*/ 110300 w 104775"/>
                <a:gd name="connsiteY8" fmla="*/ 60674 h 114300"/>
                <a:gd name="connsiteX9" fmla="*/ 89535 w 104775"/>
                <a:gd name="connsiteY9" fmla="*/ 60674 h 114300"/>
                <a:gd name="connsiteX10" fmla="*/ 80391 w 104775"/>
                <a:gd name="connsiteY10" fmla="*/ 27432 h 114300"/>
                <a:gd name="connsiteX11" fmla="*/ 55150 w 104775"/>
                <a:gd name="connsiteY11" fmla="*/ 16573 h 114300"/>
                <a:gd name="connsiteX12" fmla="*/ 29719 w 104775"/>
                <a:gd name="connsiteY12" fmla="*/ 27432 h 114300"/>
                <a:gd name="connsiteX13" fmla="*/ 20670 w 104775"/>
                <a:gd name="connsiteY13" fmla="*/ 60674 h 114300"/>
                <a:gd name="connsiteX14" fmla="*/ 29813 w 104775"/>
                <a:gd name="connsiteY14" fmla="*/ 93440 h 114300"/>
                <a:gd name="connsiteX15" fmla="*/ 55150 w 104775"/>
                <a:gd name="connsiteY15" fmla="*/ 104584 h 114300"/>
                <a:gd name="connsiteX16" fmla="*/ 80296 w 104775"/>
                <a:gd name="connsiteY16" fmla="*/ 93535 h 114300"/>
                <a:gd name="connsiteX17" fmla="*/ 89535 w 104775"/>
                <a:gd name="connsiteY17" fmla="*/ 6067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4775" h="114300">
                  <a:moveTo>
                    <a:pt x="110300" y="60674"/>
                  </a:moveTo>
                  <a:cubicBezTo>
                    <a:pt x="110300" y="79439"/>
                    <a:pt x="105346" y="94202"/>
                    <a:pt x="95345" y="105061"/>
                  </a:cubicBezTo>
                  <a:cubicBezTo>
                    <a:pt x="85344" y="115919"/>
                    <a:pt x="72009" y="121349"/>
                    <a:pt x="55245" y="121349"/>
                  </a:cubicBezTo>
                  <a:cubicBezTo>
                    <a:pt x="38386" y="121349"/>
                    <a:pt x="24956" y="115919"/>
                    <a:pt x="14954" y="105061"/>
                  </a:cubicBezTo>
                  <a:cubicBezTo>
                    <a:pt x="5049" y="94202"/>
                    <a:pt x="0" y="79439"/>
                    <a:pt x="0" y="60674"/>
                  </a:cubicBezTo>
                  <a:cubicBezTo>
                    <a:pt x="0" y="41910"/>
                    <a:pt x="4953" y="27146"/>
                    <a:pt x="14954" y="16288"/>
                  </a:cubicBezTo>
                  <a:cubicBezTo>
                    <a:pt x="24956" y="5429"/>
                    <a:pt x="38291" y="0"/>
                    <a:pt x="55245" y="0"/>
                  </a:cubicBezTo>
                  <a:cubicBezTo>
                    <a:pt x="72009" y="0"/>
                    <a:pt x="85344" y="5429"/>
                    <a:pt x="95345" y="16288"/>
                  </a:cubicBezTo>
                  <a:cubicBezTo>
                    <a:pt x="105252" y="27146"/>
                    <a:pt x="110300" y="42005"/>
                    <a:pt x="110300" y="60674"/>
                  </a:cubicBezTo>
                  <a:close/>
                  <a:moveTo>
                    <a:pt x="89535" y="60674"/>
                  </a:moveTo>
                  <a:cubicBezTo>
                    <a:pt x="89535" y="45815"/>
                    <a:pt x="86487" y="34671"/>
                    <a:pt x="80391" y="27432"/>
                  </a:cubicBezTo>
                  <a:cubicBezTo>
                    <a:pt x="74390" y="20193"/>
                    <a:pt x="65913" y="16573"/>
                    <a:pt x="55150" y="16573"/>
                  </a:cubicBezTo>
                  <a:cubicBezTo>
                    <a:pt x="44291" y="16573"/>
                    <a:pt x="35814" y="20193"/>
                    <a:pt x="29719" y="27432"/>
                  </a:cubicBezTo>
                  <a:cubicBezTo>
                    <a:pt x="23718" y="34671"/>
                    <a:pt x="20670" y="45720"/>
                    <a:pt x="20670" y="60674"/>
                  </a:cubicBezTo>
                  <a:cubicBezTo>
                    <a:pt x="20670" y="75057"/>
                    <a:pt x="23718" y="86011"/>
                    <a:pt x="29813" y="93440"/>
                  </a:cubicBezTo>
                  <a:cubicBezTo>
                    <a:pt x="35909" y="100870"/>
                    <a:pt x="44291" y="104584"/>
                    <a:pt x="55150" y="104584"/>
                  </a:cubicBezTo>
                  <a:cubicBezTo>
                    <a:pt x="65818" y="104584"/>
                    <a:pt x="74200" y="100870"/>
                    <a:pt x="80296" y="93535"/>
                  </a:cubicBezTo>
                  <a:cubicBezTo>
                    <a:pt x="86487" y="86201"/>
                    <a:pt x="89535" y="75247"/>
                    <a:pt x="89535" y="60674"/>
                  </a:cubicBez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6DBED926-EE09-43EE-8488-0A62BD00EA8F}"/>
                </a:ext>
              </a:extLst>
            </p:cNvPr>
            <p:cNvSpPr/>
            <p:nvPr/>
          </p:nvSpPr>
          <p:spPr>
            <a:xfrm>
              <a:off x="9144000" y="3546539"/>
              <a:ext cx="66675" cy="114300"/>
            </a:xfrm>
            <a:custGeom>
              <a:avLst/>
              <a:gdLst>
                <a:gd name="connsiteX0" fmla="*/ 74581 w 66675"/>
                <a:gd name="connsiteY0" fmla="*/ 21241 h 114300"/>
                <a:gd name="connsiteX1" fmla="*/ 73533 w 66675"/>
                <a:gd name="connsiteY1" fmla="*/ 21241 h 114300"/>
                <a:gd name="connsiteX2" fmla="*/ 64770 w 66675"/>
                <a:gd name="connsiteY2" fmla="*/ 19717 h 114300"/>
                <a:gd name="connsiteX3" fmla="*/ 54769 w 66675"/>
                <a:gd name="connsiteY3" fmla="*/ 19241 h 114300"/>
                <a:gd name="connsiteX4" fmla="*/ 36766 w 66675"/>
                <a:gd name="connsiteY4" fmla="*/ 23241 h 114300"/>
                <a:gd name="connsiteX5" fmla="*/ 20098 w 66675"/>
                <a:gd name="connsiteY5" fmla="*/ 33528 h 114300"/>
                <a:gd name="connsiteX6" fmla="*/ 20098 w 66675"/>
                <a:gd name="connsiteY6" fmla="*/ 115157 h 114300"/>
                <a:gd name="connsiteX7" fmla="*/ 0 w 66675"/>
                <a:gd name="connsiteY7" fmla="*/ 115157 h 114300"/>
                <a:gd name="connsiteX8" fmla="*/ 0 w 66675"/>
                <a:gd name="connsiteY8" fmla="*/ 95 h 114300"/>
                <a:gd name="connsiteX9" fmla="*/ 20098 w 66675"/>
                <a:gd name="connsiteY9" fmla="*/ 95 h 114300"/>
                <a:gd name="connsiteX10" fmla="*/ 20098 w 66675"/>
                <a:gd name="connsiteY10" fmla="*/ 17050 h 114300"/>
                <a:gd name="connsiteX11" fmla="*/ 41243 w 66675"/>
                <a:gd name="connsiteY11" fmla="*/ 3905 h 114300"/>
                <a:gd name="connsiteX12" fmla="*/ 59912 w 66675"/>
                <a:gd name="connsiteY12" fmla="*/ 0 h 114300"/>
                <a:gd name="connsiteX13" fmla="*/ 67533 w 66675"/>
                <a:gd name="connsiteY13" fmla="*/ 286 h 114300"/>
                <a:gd name="connsiteX14" fmla="*/ 74581 w 66675"/>
                <a:gd name="connsiteY14" fmla="*/ 1238 h 114300"/>
                <a:gd name="connsiteX15" fmla="*/ 74581 w 66675"/>
                <a:gd name="connsiteY15" fmla="*/ 2124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6675" h="114300">
                  <a:moveTo>
                    <a:pt x="74581" y="21241"/>
                  </a:moveTo>
                  <a:lnTo>
                    <a:pt x="73533" y="21241"/>
                  </a:lnTo>
                  <a:cubicBezTo>
                    <a:pt x="70485" y="20574"/>
                    <a:pt x="67627" y="20098"/>
                    <a:pt x="64770" y="19717"/>
                  </a:cubicBezTo>
                  <a:cubicBezTo>
                    <a:pt x="62008" y="19431"/>
                    <a:pt x="58579" y="19241"/>
                    <a:pt x="54769" y="19241"/>
                  </a:cubicBezTo>
                  <a:cubicBezTo>
                    <a:pt x="48577" y="19241"/>
                    <a:pt x="42576" y="20574"/>
                    <a:pt x="36766" y="23241"/>
                  </a:cubicBezTo>
                  <a:cubicBezTo>
                    <a:pt x="30956" y="25908"/>
                    <a:pt x="25432" y="29337"/>
                    <a:pt x="20098" y="33528"/>
                  </a:cubicBezTo>
                  <a:lnTo>
                    <a:pt x="20098" y="115157"/>
                  </a:lnTo>
                  <a:lnTo>
                    <a:pt x="0" y="115157"/>
                  </a:lnTo>
                  <a:lnTo>
                    <a:pt x="0" y="95"/>
                  </a:lnTo>
                  <a:lnTo>
                    <a:pt x="20098" y="95"/>
                  </a:lnTo>
                  <a:lnTo>
                    <a:pt x="20098" y="17050"/>
                  </a:lnTo>
                  <a:cubicBezTo>
                    <a:pt x="28099" y="10858"/>
                    <a:pt x="35147" y="6477"/>
                    <a:pt x="41243" y="3905"/>
                  </a:cubicBezTo>
                  <a:cubicBezTo>
                    <a:pt x="47339" y="1333"/>
                    <a:pt x="53530" y="0"/>
                    <a:pt x="59912" y="0"/>
                  </a:cubicBezTo>
                  <a:cubicBezTo>
                    <a:pt x="63436" y="0"/>
                    <a:pt x="65913" y="95"/>
                    <a:pt x="67533" y="286"/>
                  </a:cubicBezTo>
                  <a:cubicBezTo>
                    <a:pt x="69152" y="476"/>
                    <a:pt x="71438" y="762"/>
                    <a:pt x="74581" y="1238"/>
                  </a:cubicBezTo>
                  <a:lnTo>
                    <a:pt x="74581" y="21241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E6F1F455-4853-40D3-85E4-4AF54A1FAA24}"/>
                </a:ext>
              </a:extLst>
            </p:cNvPr>
            <p:cNvSpPr/>
            <p:nvPr/>
          </p:nvSpPr>
          <p:spPr>
            <a:xfrm>
              <a:off x="9224296" y="3513677"/>
              <a:ext cx="66675" cy="142875"/>
            </a:xfrm>
            <a:custGeom>
              <a:avLst/>
              <a:gdLst>
                <a:gd name="connsiteX0" fmla="*/ 75248 w 66675"/>
                <a:gd name="connsiteY0" fmla="*/ 146971 h 142875"/>
                <a:gd name="connsiteX1" fmla="*/ 62865 w 66675"/>
                <a:gd name="connsiteY1" fmla="*/ 149352 h 142875"/>
                <a:gd name="connsiteX2" fmla="*/ 50959 w 66675"/>
                <a:gd name="connsiteY2" fmla="*/ 150304 h 142875"/>
                <a:gd name="connsiteX3" fmla="*/ 23146 w 66675"/>
                <a:gd name="connsiteY3" fmla="*/ 140875 h 142875"/>
                <a:gd name="connsiteX4" fmla="*/ 13621 w 66675"/>
                <a:gd name="connsiteY4" fmla="*/ 110490 h 142875"/>
                <a:gd name="connsiteX5" fmla="*/ 13621 w 66675"/>
                <a:gd name="connsiteY5" fmla="*/ 49340 h 142875"/>
                <a:gd name="connsiteX6" fmla="*/ 0 w 66675"/>
                <a:gd name="connsiteY6" fmla="*/ 49340 h 142875"/>
                <a:gd name="connsiteX7" fmla="*/ 0 w 66675"/>
                <a:gd name="connsiteY7" fmla="*/ 33052 h 142875"/>
                <a:gd name="connsiteX8" fmla="*/ 13621 w 66675"/>
                <a:gd name="connsiteY8" fmla="*/ 33052 h 142875"/>
                <a:gd name="connsiteX9" fmla="*/ 13621 w 66675"/>
                <a:gd name="connsiteY9" fmla="*/ 0 h 142875"/>
                <a:gd name="connsiteX10" fmla="*/ 33718 w 66675"/>
                <a:gd name="connsiteY10" fmla="*/ 0 h 142875"/>
                <a:gd name="connsiteX11" fmla="*/ 33718 w 66675"/>
                <a:gd name="connsiteY11" fmla="*/ 33052 h 142875"/>
                <a:gd name="connsiteX12" fmla="*/ 75248 w 66675"/>
                <a:gd name="connsiteY12" fmla="*/ 33052 h 142875"/>
                <a:gd name="connsiteX13" fmla="*/ 75248 w 66675"/>
                <a:gd name="connsiteY13" fmla="*/ 49340 h 142875"/>
                <a:gd name="connsiteX14" fmla="*/ 33718 w 66675"/>
                <a:gd name="connsiteY14" fmla="*/ 49340 h 142875"/>
                <a:gd name="connsiteX15" fmla="*/ 33718 w 66675"/>
                <a:gd name="connsiteY15" fmla="*/ 101727 h 142875"/>
                <a:gd name="connsiteX16" fmla="*/ 34195 w 66675"/>
                <a:gd name="connsiteY16" fmla="*/ 115919 h 142875"/>
                <a:gd name="connsiteX17" fmla="*/ 37148 w 66675"/>
                <a:gd name="connsiteY17" fmla="*/ 125444 h 142875"/>
                <a:gd name="connsiteX18" fmla="*/ 43625 w 66675"/>
                <a:gd name="connsiteY18" fmla="*/ 131445 h 142875"/>
                <a:gd name="connsiteX19" fmla="*/ 56198 w 66675"/>
                <a:gd name="connsiteY19" fmla="*/ 133350 h 142875"/>
                <a:gd name="connsiteX20" fmla="*/ 66484 w 66675"/>
                <a:gd name="connsiteY20" fmla="*/ 131921 h 142875"/>
                <a:gd name="connsiteX21" fmla="*/ 74200 w 66675"/>
                <a:gd name="connsiteY21" fmla="*/ 129635 h 142875"/>
                <a:gd name="connsiteX22" fmla="*/ 75248 w 66675"/>
                <a:gd name="connsiteY22" fmla="*/ 129635 h 142875"/>
                <a:gd name="connsiteX23" fmla="*/ 75248 w 66675"/>
                <a:gd name="connsiteY23" fmla="*/ 14697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675" h="142875">
                  <a:moveTo>
                    <a:pt x="75248" y="146971"/>
                  </a:moveTo>
                  <a:cubicBezTo>
                    <a:pt x="71438" y="147923"/>
                    <a:pt x="67342" y="148685"/>
                    <a:pt x="62865" y="149352"/>
                  </a:cubicBezTo>
                  <a:cubicBezTo>
                    <a:pt x="58388" y="150019"/>
                    <a:pt x="54483" y="150304"/>
                    <a:pt x="50959" y="150304"/>
                  </a:cubicBezTo>
                  <a:cubicBezTo>
                    <a:pt x="38767" y="150304"/>
                    <a:pt x="29528" y="147161"/>
                    <a:pt x="23146" y="140875"/>
                  </a:cubicBezTo>
                  <a:cubicBezTo>
                    <a:pt x="16764" y="134588"/>
                    <a:pt x="13621" y="124396"/>
                    <a:pt x="13621" y="110490"/>
                  </a:cubicBezTo>
                  <a:lnTo>
                    <a:pt x="13621" y="49340"/>
                  </a:lnTo>
                  <a:lnTo>
                    <a:pt x="0" y="49340"/>
                  </a:lnTo>
                  <a:lnTo>
                    <a:pt x="0" y="33052"/>
                  </a:lnTo>
                  <a:lnTo>
                    <a:pt x="13621" y="33052"/>
                  </a:lnTo>
                  <a:lnTo>
                    <a:pt x="13621" y="0"/>
                  </a:lnTo>
                  <a:lnTo>
                    <a:pt x="33718" y="0"/>
                  </a:lnTo>
                  <a:lnTo>
                    <a:pt x="33718" y="33052"/>
                  </a:lnTo>
                  <a:lnTo>
                    <a:pt x="75248" y="33052"/>
                  </a:lnTo>
                  <a:lnTo>
                    <a:pt x="75248" y="49340"/>
                  </a:lnTo>
                  <a:lnTo>
                    <a:pt x="33718" y="49340"/>
                  </a:lnTo>
                  <a:lnTo>
                    <a:pt x="33718" y="101727"/>
                  </a:lnTo>
                  <a:cubicBezTo>
                    <a:pt x="33718" y="107728"/>
                    <a:pt x="33909" y="112490"/>
                    <a:pt x="34195" y="115919"/>
                  </a:cubicBezTo>
                  <a:cubicBezTo>
                    <a:pt x="34480" y="119348"/>
                    <a:pt x="35433" y="122492"/>
                    <a:pt x="37148" y="125444"/>
                  </a:cubicBezTo>
                  <a:cubicBezTo>
                    <a:pt x="38671" y="128206"/>
                    <a:pt x="40862" y="130207"/>
                    <a:pt x="43625" y="131445"/>
                  </a:cubicBezTo>
                  <a:cubicBezTo>
                    <a:pt x="46387" y="132683"/>
                    <a:pt x="50578" y="133350"/>
                    <a:pt x="56198" y="133350"/>
                  </a:cubicBezTo>
                  <a:cubicBezTo>
                    <a:pt x="59531" y="133350"/>
                    <a:pt x="62865" y="132874"/>
                    <a:pt x="66484" y="131921"/>
                  </a:cubicBezTo>
                  <a:cubicBezTo>
                    <a:pt x="70009" y="130969"/>
                    <a:pt x="72580" y="130207"/>
                    <a:pt x="74200" y="129635"/>
                  </a:cubicBezTo>
                  <a:lnTo>
                    <a:pt x="75248" y="129635"/>
                  </a:lnTo>
                  <a:lnTo>
                    <a:pt x="75248" y="146971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3A2C8F89-3880-45C1-A48C-D320C6F50605}"/>
              </a:ext>
            </a:extLst>
          </p:cNvPr>
          <p:cNvCxnSpPr>
            <a:cxnSpLocks/>
          </p:cNvCxnSpPr>
          <p:nvPr userDrawn="1"/>
        </p:nvCxnSpPr>
        <p:spPr>
          <a:xfrm>
            <a:off x="-376237" y="1336675"/>
            <a:ext cx="250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feld 61">
            <a:extLst>
              <a:ext uri="{FF2B5EF4-FFF2-40B4-BE49-F238E27FC236}">
                <a16:creationId xmlns:a16="http://schemas.microsoft.com/office/drawing/2014/main" id="{FF826E3B-739A-408E-8E6D-A29BB1EF08AA}"/>
              </a:ext>
            </a:extLst>
          </p:cNvPr>
          <p:cNvSpPr txBox="1"/>
          <p:nvPr userDrawn="1"/>
        </p:nvSpPr>
        <p:spPr>
          <a:xfrm>
            <a:off x="-359568" y="1159669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5,81</a:t>
            </a:r>
          </a:p>
        </p:txBody>
      </p:sp>
      <p:cxnSp>
        <p:nvCxnSpPr>
          <p:cNvPr id="63" name="Gerader Verbinder 62">
            <a:extLst>
              <a:ext uri="{FF2B5EF4-FFF2-40B4-BE49-F238E27FC236}">
                <a16:creationId xmlns:a16="http://schemas.microsoft.com/office/drawing/2014/main" id="{3975481E-0CE3-4C29-A827-E5D0579C2336}"/>
              </a:ext>
            </a:extLst>
          </p:cNvPr>
          <p:cNvCxnSpPr>
            <a:cxnSpLocks/>
          </p:cNvCxnSpPr>
          <p:nvPr userDrawn="1"/>
        </p:nvCxnSpPr>
        <p:spPr>
          <a:xfrm>
            <a:off x="-376237" y="365125"/>
            <a:ext cx="250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feld 63">
            <a:extLst>
              <a:ext uri="{FF2B5EF4-FFF2-40B4-BE49-F238E27FC236}">
                <a16:creationId xmlns:a16="http://schemas.microsoft.com/office/drawing/2014/main" id="{4128881E-C21C-461D-B70D-F685E7EDC382}"/>
              </a:ext>
            </a:extLst>
          </p:cNvPr>
          <p:cNvSpPr txBox="1"/>
          <p:nvPr userDrawn="1"/>
        </p:nvSpPr>
        <p:spPr>
          <a:xfrm>
            <a:off x="-359568" y="413158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8,51</a:t>
            </a:r>
          </a:p>
        </p:txBody>
      </p:sp>
      <p:cxnSp>
        <p:nvCxnSpPr>
          <p:cNvPr id="65" name="Gerader Verbinder 64">
            <a:extLst>
              <a:ext uri="{FF2B5EF4-FFF2-40B4-BE49-F238E27FC236}">
                <a16:creationId xmlns:a16="http://schemas.microsoft.com/office/drawing/2014/main" id="{5751646D-9723-4B2E-A0F1-973EA4AAC3BD}"/>
              </a:ext>
            </a:extLst>
          </p:cNvPr>
          <p:cNvCxnSpPr>
            <a:cxnSpLocks/>
          </p:cNvCxnSpPr>
          <p:nvPr userDrawn="1"/>
        </p:nvCxnSpPr>
        <p:spPr>
          <a:xfrm>
            <a:off x="457995" y="-192881"/>
            <a:ext cx="0" cy="136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feld 65">
            <a:extLst>
              <a:ext uri="{FF2B5EF4-FFF2-40B4-BE49-F238E27FC236}">
                <a16:creationId xmlns:a16="http://schemas.microsoft.com/office/drawing/2014/main" id="{7147AB96-012E-4ADE-A826-8ECC5CAAFC0A}"/>
              </a:ext>
            </a:extLst>
          </p:cNvPr>
          <p:cNvSpPr txBox="1"/>
          <p:nvPr userDrawn="1"/>
        </p:nvSpPr>
        <p:spPr>
          <a:xfrm>
            <a:off x="504826" y="-196442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15,66</a:t>
            </a:r>
          </a:p>
        </p:txBody>
      </p:sp>
      <p:cxnSp>
        <p:nvCxnSpPr>
          <p:cNvPr id="67" name="Gerader Verbinder 66">
            <a:extLst>
              <a:ext uri="{FF2B5EF4-FFF2-40B4-BE49-F238E27FC236}">
                <a16:creationId xmlns:a16="http://schemas.microsoft.com/office/drawing/2014/main" id="{508714FA-9155-4E74-BC9F-211609C90034}"/>
              </a:ext>
            </a:extLst>
          </p:cNvPr>
          <p:cNvCxnSpPr>
            <a:cxnSpLocks/>
          </p:cNvCxnSpPr>
          <p:nvPr userDrawn="1"/>
        </p:nvCxnSpPr>
        <p:spPr>
          <a:xfrm>
            <a:off x="6275389" y="-192881"/>
            <a:ext cx="0" cy="136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feld 67">
            <a:extLst>
              <a:ext uri="{FF2B5EF4-FFF2-40B4-BE49-F238E27FC236}">
                <a16:creationId xmlns:a16="http://schemas.microsoft.com/office/drawing/2014/main" id="{46911CFE-BA3E-4DFF-822E-AF30401495C3}"/>
              </a:ext>
            </a:extLst>
          </p:cNvPr>
          <p:cNvSpPr txBox="1"/>
          <p:nvPr userDrawn="1"/>
        </p:nvSpPr>
        <p:spPr>
          <a:xfrm>
            <a:off x="6322220" y="-196442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0,50</a:t>
            </a:r>
          </a:p>
        </p:txBody>
      </p:sp>
      <p:cxnSp>
        <p:nvCxnSpPr>
          <p:cNvPr id="69" name="Gerader Verbinder 68">
            <a:extLst>
              <a:ext uri="{FF2B5EF4-FFF2-40B4-BE49-F238E27FC236}">
                <a16:creationId xmlns:a16="http://schemas.microsoft.com/office/drawing/2014/main" id="{96686640-E3B2-402C-B515-89285C386E86}"/>
              </a:ext>
            </a:extLst>
          </p:cNvPr>
          <p:cNvCxnSpPr>
            <a:cxnSpLocks/>
          </p:cNvCxnSpPr>
          <p:nvPr userDrawn="1"/>
        </p:nvCxnSpPr>
        <p:spPr>
          <a:xfrm>
            <a:off x="5913439" y="-192881"/>
            <a:ext cx="0" cy="136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feld 69">
            <a:extLst>
              <a:ext uri="{FF2B5EF4-FFF2-40B4-BE49-F238E27FC236}">
                <a16:creationId xmlns:a16="http://schemas.microsoft.com/office/drawing/2014/main" id="{A5024FBE-319C-4D31-BB81-F7C60211C224}"/>
              </a:ext>
            </a:extLst>
          </p:cNvPr>
          <p:cNvSpPr txBox="1"/>
          <p:nvPr userDrawn="1"/>
        </p:nvSpPr>
        <p:spPr>
          <a:xfrm>
            <a:off x="5626895" y="-196442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0,50</a:t>
            </a:r>
          </a:p>
        </p:txBody>
      </p:sp>
      <p:cxnSp>
        <p:nvCxnSpPr>
          <p:cNvPr id="71" name="Gerader Verbinder 70">
            <a:extLst>
              <a:ext uri="{FF2B5EF4-FFF2-40B4-BE49-F238E27FC236}">
                <a16:creationId xmlns:a16="http://schemas.microsoft.com/office/drawing/2014/main" id="{806A2632-543F-4AB5-8C06-0683BAB273B6}"/>
              </a:ext>
            </a:extLst>
          </p:cNvPr>
          <p:cNvCxnSpPr>
            <a:cxnSpLocks/>
          </p:cNvCxnSpPr>
          <p:nvPr userDrawn="1"/>
        </p:nvCxnSpPr>
        <p:spPr>
          <a:xfrm>
            <a:off x="11735399" y="-192881"/>
            <a:ext cx="0" cy="136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feld 71">
            <a:extLst>
              <a:ext uri="{FF2B5EF4-FFF2-40B4-BE49-F238E27FC236}">
                <a16:creationId xmlns:a16="http://schemas.microsoft.com/office/drawing/2014/main" id="{8131D703-CFF4-43BC-BFA4-3514142F332D}"/>
              </a:ext>
            </a:extLst>
          </p:cNvPr>
          <p:cNvSpPr txBox="1"/>
          <p:nvPr userDrawn="1"/>
        </p:nvSpPr>
        <p:spPr>
          <a:xfrm>
            <a:off x="11782230" y="-196442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15,66</a:t>
            </a:r>
          </a:p>
        </p:txBody>
      </p:sp>
      <p:cxnSp>
        <p:nvCxnSpPr>
          <p:cNvPr id="73" name="Gerader Verbinder 72">
            <a:extLst>
              <a:ext uri="{FF2B5EF4-FFF2-40B4-BE49-F238E27FC236}">
                <a16:creationId xmlns:a16="http://schemas.microsoft.com/office/drawing/2014/main" id="{C4CE5384-D8A2-4FA4-AC15-302E49951B56}"/>
              </a:ext>
            </a:extLst>
          </p:cNvPr>
          <p:cNvCxnSpPr>
            <a:cxnSpLocks/>
          </p:cNvCxnSpPr>
          <p:nvPr userDrawn="1"/>
        </p:nvCxnSpPr>
        <p:spPr>
          <a:xfrm>
            <a:off x="11273437" y="-192881"/>
            <a:ext cx="0" cy="136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feld 73">
            <a:extLst>
              <a:ext uri="{FF2B5EF4-FFF2-40B4-BE49-F238E27FC236}">
                <a16:creationId xmlns:a16="http://schemas.microsoft.com/office/drawing/2014/main" id="{4D191BDA-AE9D-4A9C-8D5D-8D16EC0C52E4}"/>
              </a:ext>
            </a:extLst>
          </p:cNvPr>
          <p:cNvSpPr txBox="1"/>
          <p:nvPr userDrawn="1"/>
        </p:nvSpPr>
        <p:spPr>
          <a:xfrm>
            <a:off x="11320268" y="-196442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14,37</a:t>
            </a:r>
          </a:p>
        </p:txBody>
      </p:sp>
      <p:cxnSp>
        <p:nvCxnSpPr>
          <p:cNvPr id="75" name="Gerader Verbinder 74">
            <a:extLst>
              <a:ext uri="{FF2B5EF4-FFF2-40B4-BE49-F238E27FC236}">
                <a16:creationId xmlns:a16="http://schemas.microsoft.com/office/drawing/2014/main" id="{B4A2EC12-2AAC-4787-86D7-C05478F0B773}"/>
              </a:ext>
            </a:extLst>
          </p:cNvPr>
          <p:cNvCxnSpPr>
            <a:cxnSpLocks/>
          </p:cNvCxnSpPr>
          <p:nvPr userDrawn="1"/>
        </p:nvCxnSpPr>
        <p:spPr>
          <a:xfrm>
            <a:off x="-376237" y="1617663"/>
            <a:ext cx="250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feld 75">
            <a:extLst>
              <a:ext uri="{FF2B5EF4-FFF2-40B4-BE49-F238E27FC236}">
                <a16:creationId xmlns:a16="http://schemas.microsoft.com/office/drawing/2014/main" id="{3FD3D89D-3DE1-4EEE-8D05-7D10140D7C24}"/>
              </a:ext>
            </a:extLst>
          </p:cNvPr>
          <p:cNvSpPr txBox="1"/>
          <p:nvPr userDrawn="1"/>
        </p:nvSpPr>
        <p:spPr>
          <a:xfrm>
            <a:off x="-359568" y="1440657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5,03</a:t>
            </a:r>
          </a:p>
        </p:txBody>
      </p:sp>
      <p:cxnSp>
        <p:nvCxnSpPr>
          <p:cNvPr id="77" name="Gerader Verbinder 76">
            <a:extLst>
              <a:ext uri="{FF2B5EF4-FFF2-40B4-BE49-F238E27FC236}">
                <a16:creationId xmlns:a16="http://schemas.microsoft.com/office/drawing/2014/main" id="{5DEB2F16-6B5F-4FFF-A3D3-4D63446D03C0}"/>
              </a:ext>
            </a:extLst>
          </p:cNvPr>
          <p:cNvCxnSpPr>
            <a:cxnSpLocks/>
          </p:cNvCxnSpPr>
          <p:nvPr userDrawn="1"/>
        </p:nvCxnSpPr>
        <p:spPr>
          <a:xfrm>
            <a:off x="-376237" y="5272882"/>
            <a:ext cx="250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feld 77">
            <a:extLst>
              <a:ext uri="{FF2B5EF4-FFF2-40B4-BE49-F238E27FC236}">
                <a16:creationId xmlns:a16="http://schemas.microsoft.com/office/drawing/2014/main" id="{678434DB-50C6-4B89-997F-DA45CA682342}"/>
              </a:ext>
            </a:extLst>
          </p:cNvPr>
          <p:cNvSpPr txBox="1"/>
          <p:nvPr userDrawn="1"/>
        </p:nvSpPr>
        <p:spPr>
          <a:xfrm>
            <a:off x="-359568" y="5095876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5,12</a:t>
            </a:r>
          </a:p>
        </p:txBody>
      </p:sp>
      <p:cxnSp>
        <p:nvCxnSpPr>
          <p:cNvPr id="79" name="Gerader Verbinder 78">
            <a:extLst>
              <a:ext uri="{FF2B5EF4-FFF2-40B4-BE49-F238E27FC236}">
                <a16:creationId xmlns:a16="http://schemas.microsoft.com/office/drawing/2014/main" id="{23E14A38-AAB1-4D81-A49D-310C2D52113F}"/>
              </a:ext>
            </a:extLst>
          </p:cNvPr>
          <p:cNvCxnSpPr>
            <a:cxnSpLocks/>
          </p:cNvCxnSpPr>
          <p:nvPr userDrawn="1"/>
        </p:nvCxnSpPr>
        <p:spPr>
          <a:xfrm>
            <a:off x="-376237" y="6180139"/>
            <a:ext cx="250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feld 79">
            <a:extLst>
              <a:ext uri="{FF2B5EF4-FFF2-40B4-BE49-F238E27FC236}">
                <a16:creationId xmlns:a16="http://schemas.microsoft.com/office/drawing/2014/main" id="{E5A5A958-3A44-4A0D-BADC-008FDF01A6F5}"/>
              </a:ext>
            </a:extLst>
          </p:cNvPr>
          <p:cNvSpPr txBox="1"/>
          <p:nvPr userDrawn="1"/>
        </p:nvSpPr>
        <p:spPr>
          <a:xfrm>
            <a:off x="-359568" y="6003133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7,64</a:t>
            </a:r>
          </a:p>
        </p:txBody>
      </p:sp>
    </p:spTree>
    <p:extLst>
      <p:ext uri="{BB962C8B-B14F-4D97-AF65-F5344CB8AC3E}">
        <p14:creationId xmlns:p14="http://schemas.microsoft.com/office/powerpoint/2010/main" val="174668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D0D450-0314-4097-9C53-45D30F0594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Bildfolie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B057340-F08C-4371-8BB5-E5DCE4FBBF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0C38E-3492-4DAA-9458-FDB568ED886A}" type="slidenum">
              <a:rPr lang="de-DE" smtClean="0"/>
              <a:pPr/>
              <a:t>‹Nº›</a:t>
            </a:fld>
            <a:endParaRPr lang="de-DE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2B8D8D0E-A265-48F4-BD92-86C3E8BD38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" y="1619250"/>
            <a:ext cx="11277600" cy="3652838"/>
          </a:xfrm>
          <a:pattFill prst="dkUpDiag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2800"/>
            </a:lvl1pPr>
          </a:lstStyle>
          <a:p>
            <a:r>
              <a:rPr lang="de-DE"/>
              <a:t>Bild einfügen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6747ABCC-102E-4820-A57C-D135D8E5F9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10200"/>
            <a:ext cx="10814050" cy="369332"/>
          </a:xfrm>
        </p:spPr>
        <p:txBody>
          <a:bodyPr/>
          <a:lstStyle>
            <a:lvl1pPr>
              <a:spcAft>
                <a:spcPts val="0"/>
              </a:spcAft>
              <a:defRPr sz="1100"/>
            </a:lvl1pPr>
          </a:lstStyle>
          <a:p>
            <a:pPr lvl="0"/>
            <a:r>
              <a:rPr lang="de-DE"/>
              <a:t>Bildunterschrift; gegebenenfalls löschen</a:t>
            </a:r>
            <a:br>
              <a:rPr lang="de-DE"/>
            </a:br>
            <a:r>
              <a:rPr lang="de-DE"/>
              <a:t>zweizeilig möglich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F2E16C44-83AF-4147-A644-F47F8DB2992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0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4630FEE7-9395-4C92-936D-D7CC31CD55A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19067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9AE19071-E3C8-4DAF-90AF-B41F3575D4A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438134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8695E944-6878-40FE-9F53-7DCB0CF63E1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657201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0D60C7AF-72C0-4F41-A63F-123D44D3C64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876268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E665031B-A60C-4BB5-BC7B-EAF3D2C37AB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335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32EEC452-C441-4CF7-8844-2F17E888DD0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14402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2C703C38-3AFF-43F2-8837-4AA34D49704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533469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7E490A6F-4C54-4E57-B6D5-DEA875B2EEA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752536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0C582827-A219-4E5A-B172-CA55AECA691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971600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669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D0D450-0314-4097-9C53-45D30F0594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err="1"/>
              <a:t>Bild_bild</a:t>
            </a:r>
            <a:endParaRPr lang="de-DE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2B8D8D0E-A265-48F4-BD92-86C3E8BD38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" y="1619250"/>
            <a:ext cx="5457825" cy="3652838"/>
          </a:xfrm>
          <a:pattFill prst="dkUpDiag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2800"/>
            </a:lvl1pPr>
          </a:lstStyle>
          <a:p>
            <a:r>
              <a:rPr lang="de-DE"/>
              <a:t>Bild einfügen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6747ABCC-102E-4820-A57C-D135D8E5F9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10200"/>
            <a:ext cx="5457825" cy="369332"/>
          </a:xfrm>
        </p:spPr>
        <p:txBody>
          <a:bodyPr/>
          <a:lstStyle>
            <a:lvl1pPr>
              <a:spcAft>
                <a:spcPts val="0"/>
              </a:spcAft>
              <a:defRPr sz="1100"/>
            </a:lvl1pPr>
          </a:lstStyle>
          <a:p>
            <a:pPr lvl="0"/>
            <a:r>
              <a:rPr lang="de-DE"/>
              <a:t>Bildunterschrift; gegebenenfalls löschen</a:t>
            </a:r>
            <a:br>
              <a:rPr lang="de-DE"/>
            </a:br>
            <a:r>
              <a:rPr lang="de-DE"/>
              <a:t>zweizeilig möglich</a:t>
            </a:r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4D26E62F-2196-4BAC-BF67-1F33ADE6CC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6975" y="1619250"/>
            <a:ext cx="5457825" cy="3652838"/>
          </a:xfrm>
          <a:pattFill prst="dkUpDiag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2800"/>
            </a:lvl1pPr>
          </a:lstStyle>
          <a:p>
            <a:r>
              <a:rPr lang="de-DE"/>
              <a:t>Bild einfügen</a:t>
            </a:r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6F41A397-72D6-4D80-847F-C85B65C860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6975" y="5410200"/>
            <a:ext cx="5457825" cy="369332"/>
          </a:xfrm>
        </p:spPr>
        <p:txBody>
          <a:bodyPr/>
          <a:lstStyle>
            <a:lvl1pPr>
              <a:spcAft>
                <a:spcPts val="0"/>
              </a:spcAft>
              <a:defRPr sz="1100"/>
            </a:lvl1pPr>
          </a:lstStyle>
          <a:p>
            <a:pPr lvl="0"/>
            <a:r>
              <a:rPr lang="de-DE"/>
              <a:t>Bildunterschrift; gegebenenfalls löschen</a:t>
            </a:r>
            <a:br>
              <a:rPr lang="de-DE"/>
            </a:br>
            <a:r>
              <a:rPr lang="de-DE"/>
              <a:t>zweizeilig möglich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80F2DBC-38B9-4DEB-AC70-FE57015EAFD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0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79AAEA6F-C885-4AB1-A419-1FCA75ADB9A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19067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D967C50E-767D-4970-BE40-F77A4F108F0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438134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74BFB4EA-5C86-435F-8B61-BC8D5C9E019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657201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27C52173-5BB1-473C-9B90-E76435DAF6A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876268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D0498FA2-A42A-4183-B86C-40F9F55144F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335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31B3C963-F88E-48BF-854F-8B185110D27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14402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89E5DE01-F0C5-47B7-A712-35D39DCD355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533469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D485021C-CA4C-45C3-B6D3-EEE744D7993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752536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AAE2538B-D54F-4DB2-B282-525542A9F7F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971600" y="180975"/>
            <a:ext cx="1220400" cy="46800"/>
          </a:xfrm>
          <a:solidFill>
            <a:srgbClr val="D9D9D9"/>
          </a:solid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451C30-D3EE-4DA1-934F-371089004ADA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/>
          <a:p>
            <a:fld id="{5030C38E-3492-4DAA-9458-FDB568ED886A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0940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B836D69-B80B-4BED-A3B9-760F90593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3504"/>
            <a:ext cx="10812619" cy="7331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CFC8DF0-A260-4403-A739-F3406C5F1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22483"/>
            <a:ext cx="11277600" cy="45544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  <a:p>
            <a:pPr lvl="4"/>
            <a:endParaRPr lang="de-DE"/>
          </a:p>
          <a:p>
            <a:pPr lvl="4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9FBFA3-356E-4FC2-9814-4CABE57E7D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7418" y="603504"/>
            <a:ext cx="347382" cy="733171"/>
          </a:xfrm>
          <a:prstGeom prst="rect">
            <a:avLst/>
          </a:prstGeom>
        </p:spPr>
        <p:txBody>
          <a:bodyPr vert="horz" lIns="0" tIns="154800" rIns="0" bIns="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0C38E-3492-4DAA-9458-FDB568ED886A}" type="slidenum">
              <a:rPr lang="de-DE" smtClean="0"/>
              <a:pPr/>
              <a:t>‹Nº›</a:t>
            </a:fld>
            <a:endParaRPr lang="de-DE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F88921D4-B75D-487A-BAF0-78CD4D536143}"/>
              </a:ext>
            </a:extLst>
          </p:cNvPr>
          <p:cNvCxnSpPr>
            <a:cxnSpLocks/>
          </p:cNvCxnSpPr>
          <p:nvPr userDrawn="1"/>
        </p:nvCxnSpPr>
        <p:spPr>
          <a:xfrm>
            <a:off x="-376237" y="1336675"/>
            <a:ext cx="250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feld 61">
            <a:extLst>
              <a:ext uri="{FF2B5EF4-FFF2-40B4-BE49-F238E27FC236}">
                <a16:creationId xmlns:a16="http://schemas.microsoft.com/office/drawing/2014/main" id="{50853FAC-3A50-4188-A8E9-AFBAFEF24558}"/>
              </a:ext>
            </a:extLst>
          </p:cNvPr>
          <p:cNvSpPr txBox="1"/>
          <p:nvPr userDrawn="1"/>
        </p:nvSpPr>
        <p:spPr>
          <a:xfrm>
            <a:off x="-359568" y="1159669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5,81</a:t>
            </a:r>
          </a:p>
        </p:txBody>
      </p:sp>
      <p:cxnSp>
        <p:nvCxnSpPr>
          <p:cNvPr id="63" name="Gerader Verbinder 62">
            <a:extLst>
              <a:ext uri="{FF2B5EF4-FFF2-40B4-BE49-F238E27FC236}">
                <a16:creationId xmlns:a16="http://schemas.microsoft.com/office/drawing/2014/main" id="{44732BAB-2E50-4A7C-8387-E8557049E692}"/>
              </a:ext>
            </a:extLst>
          </p:cNvPr>
          <p:cNvCxnSpPr>
            <a:cxnSpLocks/>
          </p:cNvCxnSpPr>
          <p:nvPr userDrawn="1"/>
        </p:nvCxnSpPr>
        <p:spPr>
          <a:xfrm>
            <a:off x="-376237" y="603250"/>
            <a:ext cx="250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feld 63">
            <a:extLst>
              <a:ext uri="{FF2B5EF4-FFF2-40B4-BE49-F238E27FC236}">
                <a16:creationId xmlns:a16="http://schemas.microsoft.com/office/drawing/2014/main" id="{0D6338ED-1CFD-4DC2-9516-C1D8533B7376}"/>
              </a:ext>
            </a:extLst>
          </p:cNvPr>
          <p:cNvSpPr txBox="1"/>
          <p:nvPr userDrawn="1"/>
        </p:nvSpPr>
        <p:spPr>
          <a:xfrm>
            <a:off x="-359568" y="651283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7,85</a:t>
            </a:r>
          </a:p>
        </p:txBody>
      </p:sp>
      <p:cxnSp>
        <p:nvCxnSpPr>
          <p:cNvPr id="65" name="Gerader Verbinder 64">
            <a:extLst>
              <a:ext uri="{FF2B5EF4-FFF2-40B4-BE49-F238E27FC236}">
                <a16:creationId xmlns:a16="http://schemas.microsoft.com/office/drawing/2014/main" id="{8E766CF7-3F76-49AE-8F6F-EEE882631990}"/>
              </a:ext>
            </a:extLst>
          </p:cNvPr>
          <p:cNvCxnSpPr>
            <a:cxnSpLocks/>
          </p:cNvCxnSpPr>
          <p:nvPr userDrawn="1"/>
        </p:nvCxnSpPr>
        <p:spPr>
          <a:xfrm>
            <a:off x="457995" y="-192881"/>
            <a:ext cx="0" cy="136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feld 66">
            <a:extLst>
              <a:ext uri="{FF2B5EF4-FFF2-40B4-BE49-F238E27FC236}">
                <a16:creationId xmlns:a16="http://schemas.microsoft.com/office/drawing/2014/main" id="{03A16FC1-50D7-4232-8B47-04841E3C7110}"/>
              </a:ext>
            </a:extLst>
          </p:cNvPr>
          <p:cNvSpPr txBox="1"/>
          <p:nvPr userDrawn="1"/>
        </p:nvSpPr>
        <p:spPr>
          <a:xfrm>
            <a:off x="504826" y="-196442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15,66</a:t>
            </a:r>
          </a:p>
        </p:txBody>
      </p:sp>
      <p:cxnSp>
        <p:nvCxnSpPr>
          <p:cNvPr id="68" name="Gerader Verbinder 67">
            <a:extLst>
              <a:ext uri="{FF2B5EF4-FFF2-40B4-BE49-F238E27FC236}">
                <a16:creationId xmlns:a16="http://schemas.microsoft.com/office/drawing/2014/main" id="{0E00C709-37C6-4CD6-A98C-1722C707647A}"/>
              </a:ext>
            </a:extLst>
          </p:cNvPr>
          <p:cNvCxnSpPr>
            <a:cxnSpLocks/>
          </p:cNvCxnSpPr>
          <p:nvPr userDrawn="1"/>
        </p:nvCxnSpPr>
        <p:spPr>
          <a:xfrm>
            <a:off x="6275389" y="-192881"/>
            <a:ext cx="0" cy="136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feld 68">
            <a:extLst>
              <a:ext uri="{FF2B5EF4-FFF2-40B4-BE49-F238E27FC236}">
                <a16:creationId xmlns:a16="http://schemas.microsoft.com/office/drawing/2014/main" id="{69EE96DE-94A2-43C1-A130-5AD44ECD32AF}"/>
              </a:ext>
            </a:extLst>
          </p:cNvPr>
          <p:cNvSpPr txBox="1"/>
          <p:nvPr userDrawn="1"/>
        </p:nvSpPr>
        <p:spPr>
          <a:xfrm>
            <a:off x="6322220" y="-196442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0,50</a:t>
            </a:r>
          </a:p>
        </p:txBody>
      </p:sp>
      <p:cxnSp>
        <p:nvCxnSpPr>
          <p:cNvPr id="71" name="Gerader Verbinder 70">
            <a:extLst>
              <a:ext uri="{FF2B5EF4-FFF2-40B4-BE49-F238E27FC236}">
                <a16:creationId xmlns:a16="http://schemas.microsoft.com/office/drawing/2014/main" id="{0DFDBE36-3699-4B58-8D16-0503DCC742CD}"/>
              </a:ext>
            </a:extLst>
          </p:cNvPr>
          <p:cNvCxnSpPr>
            <a:cxnSpLocks/>
          </p:cNvCxnSpPr>
          <p:nvPr userDrawn="1"/>
        </p:nvCxnSpPr>
        <p:spPr>
          <a:xfrm>
            <a:off x="5913439" y="-192881"/>
            <a:ext cx="0" cy="136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feld 71">
            <a:extLst>
              <a:ext uri="{FF2B5EF4-FFF2-40B4-BE49-F238E27FC236}">
                <a16:creationId xmlns:a16="http://schemas.microsoft.com/office/drawing/2014/main" id="{ECB0A060-A52C-4E48-961E-A0B999A2F9B3}"/>
              </a:ext>
            </a:extLst>
          </p:cNvPr>
          <p:cNvSpPr txBox="1"/>
          <p:nvPr userDrawn="1"/>
        </p:nvSpPr>
        <p:spPr>
          <a:xfrm>
            <a:off x="5626895" y="-196442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0,50</a:t>
            </a:r>
          </a:p>
        </p:txBody>
      </p:sp>
      <p:cxnSp>
        <p:nvCxnSpPr>
          <p:cNvPr id="73" name="Gerader Verbinder 72">
            <a:extLst>
              <a:ext uri="{FF2B5EF4-FFF2-40B4-BE49-F238E27FC236}">
                <a16:creationId xmlns:a16="http://schemas.microsoft.com/office/drawing/2014/main" id="{901EE3F5-1A1D-4913-8A04-B8694BEA217B}"/>
              </a:ext>
            </a:extLst>
          </p:cNvPr>
          <p:cNvCxnSpPr>
            <a:cxnSpLocks/>
          </p:cNvCxnSpPr>
          <p:nvPr userDrawn="1"/>
        </p:nvCxnSpPr>
        <p:spPr>
          <a:xfrm>
            <a:off x="11735399" y="-192881"/>
            <a:ext cx="0" cy="136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feld 73">
            <a:extLst>
              <a:ext uri="{FF2B5EF4-FFF2-40B4-BE49-F238E27FC236}">
                <a16:creationId xmlns:a16="http://schemas.microsoft.com/office/drawing/2014/main" id="{EE1B2566-B6DB-45C6-8A77-39716359390E}"/>
              </a:ext>
            </a:extLst>
          </p:cNvPr>
          <p:cNvSpPr txBox="1"/>
          <p:nvPr userDrawn="1"/>
        </p:nvSpPr>
        <p:spPr>
          <a:xfrm>
            <a:off x="11782230" y="-196442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15,66</a:t>
            </a:r>
          </a:p>
        </p:txBody>
      </p:sp>
      <p:cxnSp>
        <p:nvCxnSpPr>
          <p:cNvPr id="75" name="Gerader Verbinder 74">
            <a:extLst>
              <a:ext uri="{FF2B5EF4-FFF2-40B4-BE49-F238E27FC236}">
                <a16:creationId xmlns:a16="http://schemas.microsoft.com/office/drawing/2014/main" id="{7AD15F20-20E2-45AD-9801-37DAC8BA58AA}"/>
              </a:ext>
            </a:extLst>
          </p:cNvPr>
          <p:cNvCxnSpPr>
            <a:cxnSpLocks/>
          </p:cNvCxnSpPr>
          <p:nvPr userDrawn="1"/>
        </p:nvCxnSpPr>
        <p:spPr>
          <a:xfrm>
            <a:off x="11273437" y="-192881"/>
            <a:ext cx="0" cy="136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feld 75">
            <a:extLst>
              <a:ext uri="{FF2B5EF4-FFF2-40B4-BE49-F238E27FC236}">
                <a16:creationId xmlns:a16="http://schemas.microsoft.com/office/drawing/2014/main" id="{C669D264-34C4-44D0-9175-F88B7E2B4B46}"/>
              </a:ext>
            </a:extLst>
          </p:cNvPr>
          <p:cNvSpPr txBox="1"/>
          <p:nvPr userDrawn="1"/>
        </p:nvSpPr>
        <p:spPr>
          <a:xfrm>
            <a:off x="11320268" y="-196442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14,37</a:t>
            </a:r>
          </a:p>
        </p:txBody>
      </p:sp>
      <p:cxnSp>
        <p:nvCxnSpPr>
          <p:cNvPr id="77" name="Gerader Verbinder 76">
            <a:extLst>
              <a:ext uri="{FF2B5EF4-FFF2-40B4-BE49-F238E27FC236}">
                <a16:creationId xmlns:a16="http://schemas.microsoft.com/office/drawing/2014/main" id="{E337AAEE-8AA7-4D75-868B-DEADB94063B3}"/>
              </a:ext>
            </a:extLst>
          </p:cNvPr>
          <p:cNvCxnSpPr>
            <a:cxnSpLocks/>
          </p:cNvCxnSpPr>
          <p:nvPr userDrawn="1"/>
        </p:nvCxnSpPr>
        <p:spPr>
          <a:xfrm>
            <a:off x="-376237" y="1617663"/>
            <a:ext cx="250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feld 77">
            <a:extLst>
              <a:ext uri="{FF2B5EF4-FFF2-40B4-BE49-F238E27FC236}">
                <a16:creationId xmlns:a16="http://schemas.microsoft.com/office/drawing/2014/main" id="{49A5112E-4E14-49AF-A92F-DFAE9F913982}"/>
              </a:ext>
            </a:extLst>
          </p:cNvPr>
          <p:cNvSpPr txBox="1"/>
          <p:nvPr userDrawn="1"/>
        </p:nvSpPr>
        <p:spPr>
          <a:xfrm>
            <a:off x="-359568" y="1440657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5,03</a:t>
            </a:r>
          </a:p>
        </p:txBody>
      </p:sp>
      <p:cxnSp>
        <p:nvCxnSpPr>
          <p:cNvPr id="79" name="Gerader Verbinder 78">
            <a:extLst>
              <a:ext uri="{FF2B5EF4-FFF2-40B4-BE49-F238E27FC236}">
                <a16:creationId xmlns:a16="http://schemas.microsoft.com/office/drawing/2014/main" id="{0FD0B0CC-9204-44D7-844F-1E74469F64E5}"/>
              </a:ext>
            </a:extLst>
          </p:cNvPr>
          <p:cNvCxnSpPr>
            <a:cxnSpLocks/>
          </p:cNvCxnSpPr>
          <p:nvPr userDrawn="1"/>
        </p:nvCxnSpPr>
        <p:spPr>
          <a:xfrm>
            <a:off x="-376237" y="5272882"/>
            <a:ext cx="250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feld 79">
            <a:extLst>
              <a:ext uri="{FF2B5EF4-FFF2-40B4-BE49-F238E27FC236}">
                <a16:creationId xmlns:a16="http://schemas.microsoft.com/office/drawing/2014/main" id="{B85FD414-2CAD-4219-9F4E-97AEB84CCF34}"/>
              </a:ext>
            </a:extLst>
          </p:cNvPr>
          <p:cNvSpPr txBox="1"/>
          <p:nvPr userDrawn="1"/>
        </p:nvSpPr>
        <p:spPr>
          <a:xfrm>
            <a:off x="-359568" y="5095876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5,12</a:t>
            </a:r>
          </a:p>
        </p:txBody>
      </p:sp>
      <p:cxnSp>
        <p:nvCxnSpPr>
          <p:cNvPr id="82" name="Gerader Verbinder 81">
            <a:extLst>
              <a:ext uri="{FF2B5EF4-FFF2-40B4-BE49-F238E27FC236}">
                <a16:creationId xmlns:a16="http://schemas.microsoft.com/office/drawing/2014/main" id="{C63B50A5-8B3B-4A8E-8333-AAE3FA5A4F4F}"/>
              </a:ext>
            </a:extLst>
          </p:cNvPr>
          <p:cNvCxnSpPr>
            <a:cxnSpLocks/>
          </p:cNvCxnSpPr>
          <p:nvPr userDrawn="1"/>
        </p:nvCxnSpPr>
        <p:spPr>
          <a:xfrm>
            <a:off x="-376237" y="6180139"/>
            <a:ext cx="250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feld 82">
            <a:extLst>
              <a:ext uri="{FF2B5EF4-FFF2-40B4-BE49-F238E27FC236}">
                <a16:creationId xmlns:a16="http://schemas.microsoft.com/office/drawing/2014/main" id="{BA72389A-2019-4F6D-84F1-7988DEA08EB8}"/>
              </a:ext>
            </a:extLst>
          </p:cNvPr>
          <p:cNvSpPr txBox="1"/>
          <p:nvPr userDrawn="1"/>
        </p:nvSpPr>
        <p:spPr>
          <a:xfrm>
            <a:off x="-359568" y="6003133"/>
            <a:ext cx="2809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/>
              <a:t>7,64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30144050-A596-4129-BA37-4AF0B5145251}"/>
              </a:ext>
            </a:extLst>
          </p:cNvPr>
          <p:cNvGrpSpPr/>
          <p:nvPr userDrawn="1"/>
        </p:nvGrpSpPr>
        <p:grpSpPr>
          <a:xfrm>
            <a:off x="0" y="5519337"/>
            <a:ext cx="12196885" cy="1343509"/>
            <a:chOff x="-122" y="5487993"/>
            <a:chExt cx="12189795" cy="1342728"/>
          </a:xfrm>
        </p:grpSpPr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3D3FD126-2B32-48BA-AB55-682DF1BF944C}"/>
                </a:ext>
              </a:extLst>
            </p:cNvPr>
            <p:cNvSpPr/>
            <p:nvPr userDrawn="1"/>
          </p:nvSpPr>
          <p:spPr>
            <a:xfrm>
              <a:off x="-1" y="5894287"/>
              <a:ext cx="12189674" cy="936434"/>
            </a:xfrm>
            <a:custGeom>
              <a:avLst/>
              <a:gdLst>
                <a:gd name="connsiteX0" fmla="*/ 12189430 w 12189674"/>
                <a:gd name="connsiteY0" fmla="*/ 0 h 936434"/>
                <a:gd name="connsiteX1" fmla="*/ 12189674 w 12189674"/>
                <a:gd name="connsiteY1" fmla="*/ 3917 h 936434"/>
                <a:gd name="connsiteX2" fmla="*/ 12189674 w 12189674"/>
                <a:gd name="connsiteY2" fmla="*/ 936434 h 936434"/>
                <a:gd name="connsiteX3" fmla="*/ 0 w 12189674"/>
                <a:gd name="connsiteY3" fmla="*/ 936434 h 936434"/>
                <a:gd name="connsiteX4" fmla="*/ 0 w 12189674"/>
                <a:gd name="connsiteY4" fmla="*/ 592218 h 936434"/>
                <a:gd name="connsiteX5" fmla="*/ 86422 w 12189674"/>
                <a:gd name="connsiteY5" fmla="*/ 600053 h 936434"/>
                <a:gd name="connsiteX6" fmla="*/ 224133 w 12189674"/>
                <a:gd name="connsiteY6" fmla="*/ 611681 h 936434"/>
                <a:gd name="connsiteX7" fmla="*/ 376165 w 12189674"/>
                <a:gd name="connsiteY7" fmla="*/ 620004 h 936434"/>
                <a:gd name="connsiteX8" fmla="*/ 461118 w 12189674"/>
                <a:gd name="connsiteY8" fmla="*/ 624045 h 936434"/>
                <a:gd name="connsiteX9" fmla="*/ 597237 w 12189674"/>
                <a:gd name="connsiteY9" fmla="*/ 631634 h 936434"/>
                <a:gd name="connsiteX10" fmla="*/ 731520 w 12189674"/>
                <a:gd name="connsiteY10" fmla="*/ 638978 h 936434"/>
                <a:gd name="connsiteX11" fmla="*/ 939127 w 12189674"/>
                <a:gd name="connsiteY11" fmla="*/ 647792 h 936434"/>
                <a:gd name="connsiteX12" fmla="*/ 1071819 w 12189674"/>
                <a:gd name="connsiteY12" fmla="*/ 651831 h 936434"/>
                <a:gd name="connsiteX13" fmla="*/ 1186640 w 12189674"/>
                <a:gd name="connsiteY13" fmla="*/ 655748 h 936434"/>
                <a:gd name="connsiteX14" fmla="*/ 1319332 w 12189674"/>
                <a:gd name="connsiteY14" fmla="*/ 659665 h 936434"/>
                <a:gd name="connsiteX15" fmla="*/ 1529509 w 12189674"/>
                <a:gd name="connsiteY15" fmla="*/ 663706 h 936434"/>
                <a:gd name="connsiteX16" fmla="*/ 1735647 w 12189674"/>
                <a:gd name="connsiteY16" fmla="*/ 667623 h 936434"/>
                <a:gd name="connsiteX17" fmla="*/ 1941785 w 12189674"/>
                <a:gd name="connsiteY17" fmla="*/ 671294 h 936434"/>
                <a:gd name="connsiteX18" fmla="*/ 2737937 w 12189674"/>
                <a:gd name="connsiteY18" fmla="*/ 667745 h 936434"/>
                <a:gd name="connsiteX19" fmla="*/ 3114959 w 12189674"/>
                <a:gd name="connsiteY19" fmla="*/ 663706 h 936434"/>
                <a:gd name="connsiteX20" fmla="*/ 3130871 w 12189674"/>
                <a:gd name="connsiteY20" fmla="*/ 663460 h 936434"/>
                <a:gd name="connsiteX21" fmla="*/ 3139808 w 12189674"/>
                <a:gd name="connsiteY21" fmla="*/ 660033 h 936434"/>
                <a:gd name="connsiteX22" fmla="*/ 3159638 w 12189674"/>
                <a:gd name="connsiteY22" fmla="*/ 659175 h 936434"/>
                <a:gd name="connsiteX23" fmla="*/ 3405926 w 12189674"/>
                <a:gd name="connsiteY23" fmla="*/ 662359 h 936434"/>
                <a:gd name="connsiteX24" fmla="*/ 3975988 w 12189674"/>
                <a:gd name="connsiteY24" fmla="*/ 667745 h 936434"/>
                <a:gd name="connsiteX25" fmla="*/ 4552048 w 12189674"/>
                <a:gd name="connsiteY25" fmla="*/ 664072 h 936434"/>
                <a:gd name="connsiteX26" fmla="*/ 4929437 w 12189674"/>
                <a:gd name="connsiteY26" fmla="*/ 660033 h 936434"/>
                <a:gd name="connsiteX27" fmla="*/ 5604649 w 12189674"/>
                <a:gd name="connsiteY27" fmla="*/ 648159 h 936434"/>
                <a:gd name="connsiteX28" fmla="*/ 5878723 w 12189674"/>
                <a:gd name="connsiteY28" fmla="*/ 643385 h 936434"/>
                <a:gd name="connsiteX29" fmla="*/ 5904552 w 12189674"/>
                <a:gd name="connsiteY29" fmla="*/ 642161 h 936434"/>
                <a:gd name="connsiteX30" fmla="*/ 6126603 w 12189674"/>
                <a:gd name="connsiteY30" fmla="*/ 632369 h 936434"/>
                <a:gd name="connsiteX31" fmla="*/ 6364690 w 12189674"/>
                <a:gd name="connsiteY31" fmla="*/ 624411 h 936434"/>
                <a:gd name="connsiteX32" fmla="*/ 6678058 w 12189674"/>
                <a:gd name="connsiteY32" fmla="*/ 612416 h 936434"/>
                <a:gd name="connsiteX33" fmla="*/ 6945523 w 12189674"/>
                <a:gd name="connsiteY33" fmla="*/ 599929 h 936434"/>
                <a:gd name="connsiteX34" fmla="*/ 7185324 w 12189674"/>
                <a:gd name="connsiteY34" fmla="*/ 588178 h 936434"/>
                <a:gd name="connsiteX35" fmla="*/ 7373589 w 12189674"/>
                <a:gd name="connsiteY35" fmla="*/ 579732 h 936434"/>
                <a:gd name="connsiteX36" fmla="*/ 7456706 w 12189674"/>
                <a:gd name="connsiteY36" fmla="*/ 573734 h 936434"/>
                <a:gd name="connsiteX37" fmla="*/ 7575200 w 12189674"/>
                <a:gd name="connsiteY37" fmla="*/ 565043 h 936434"/>
                <a:gd name="connsiteX38" fmla="*/ 7688183 w 12189674"/>
                <a:gd name="connsiteY38" fmla="*/ 559779 h 936434"/>
                <a:gd name="connsiteX39" fmla="*/ 7951486 w 12189674"/>
                <a:gd name="connsiteY39" fmla="*/ 544110 h 936434"/>
                <a:gd name="connsiteX40" fmla="*/ 8018689 w 12189674"/>
                <a:gd name="connsiteY40" fmla="*/ 538848 h 936434"/>
                <a:gd name="connsiteX41" fmla="*/ 8125186 w 12189674"/>
                <a:gd name="connsiteY41" fmla="*/ 529299 h 936434"/>
                <a:gd name="connsiteX42" fmla="*/ 8265589 w 12189674"/>
                <a:gd name="connsiteY42" fmla="*/ 520486 h 936434"/>
                <a:gd name="connsiteX43" fmla="*/ 8453243 w 12189674"/>
                <a:gd name="connsiteY43" fmla="*/ 505429 h 936434"/>
                <a:gd name="connsiteX44" fmla="*/ 8615068 w 12189674"/>
                <a:gd name="connsiteY44" fmla="*/ 492698 h 936434"/>
                <a:gd name="connsiteX45" fmla="*/ 8840057 w 12189674"/>
                <a:gd name="connsiteY45" fmla="*/ 473603 h 936434"/>
                <a:gd name="connsiteX46" fmla="*/ 8989764 w 12189674"/>
                <a:gd name="connsiteY46" fmla="*/ 460382 h 936434"/>
                <a:gd name="connsiteX47" fmla="*/ 9182927 w 12189674"/>
                <a:gd name="connsiteY47" fmla="*/ 441776 h 936434"/>
                <a:gd name="connsiteX48" fmla="*/ 9354177 w 12189674"/>
                <a:gd name="connsiteY48" fmla="*/ 424639 h 936434"/>
                <a:gd name="connsiteX49" fmla="*/ 9515758 w 12189674"/>
                <a:gd name="connsiteY49" fmla="*/ 409092 h 936434"/>
                <a:gd name="connsiteX50" fmla="*/ 9606464 w 12189674"/>
                <a:gd name="connsiteY50" fmla="*/ 400770 h 936434"/>
                <a:gd name="connsiteX51" fmla="*/ 9735973 w 12189674"/>
                <a:gd name="connsiteY51" fmla="*/ 385346 h 936434"/>
                <a:gd name="connsiteX52" fmla="*/ 9861810 w 12189674"/>
                <a:gd name="connsiteY52" fmla="*/ 371392 h 936434"/>
                <a:gd name="connsiteX53" fmla="*/ 9977732 w 12189674"/>
                <a:gd name="connsiteY53" fmla="*/ 357436 h 936434"/>
                <a:gd name="connsiteX54" fmla="*/ 10093533 w 12189674"/>
                <a:gd name="connsiteY54" fmla="*/ 343604 h 936434"/>
                <a:gd name="connsiteX55" fmla="*/ 10232712 w 12189674"/>
                <a:gd name="connsiteY55" fmla="*/ 325732 h 936434"/>
                <a:gd name="connsiteX56" fmla="*/ 10385723 w 12189674"/>
                <a:gd name="connsiteY56" fmla="*/ 306636 h 936434"/>
                <a:gd name="connsiteX57" fmla="*/ 10513151 w 12189674"/>
                <a:gd name="connsiteY57" fmla="*/ 289622 h 936434"/>
                <a:gd name="connsiteX58" fmla="*/ 10587577 w 12189674"/>
                <a:gd name="connsiteY58" fmla="*/ 279462 h 936434"/>
                <a:gd name="connsiteX59" fmla="*/ 10696889 w 12189674"/>
                <a:gd name="connsiteY59" fmla="*/ 262814 h 936434"/>
                <a:gd name="connsiteX60" fmla="*/ 10773517 w 12189674"/>
                <a:gd name="connsiteY60" fmla="*/ 253389 h 936434"/>
                <a:gd name="connsiteX61" fmla="*/ 10937546 w 12189674"/>
                <a:gd name="connsiteY61" fmla="*/ 227315 h 936434"/>
                <a:gd name="connsiteX62" fmla="*/ 11148458 w 12189674"/>
                <a:gd name="connsiteY62" fmla="*/ 194387 h 936434"/>
                <a:gd name="connsiteX63" fmla="*/ 11356922 w 12189674"/>
                <a:gd name="connsiteY63" fmla="*/ 159500 h 936434"/>
                <a:gd name="connsiteX64" fmla="*/ 11555592 w 12189674"/>
                <a:gd name="connsiteY64" fmla="*/ 125348 h 936434"/>
                <a:gd name="connsiteX65" fmla="*/ 11712766 w 12189674"/>
                <a:gd name="connsiteY65" fmla="*/ 95847 h 936434"/>
                <a:gd name="connsiteX66" fmla="*/ 11893198 w 12189674"/>
                <a:gd name="connsiteY66" fmla="*/ 60837 h 936434"/>
                <a:gd name="connsiteX67" fmla="*/ 12057717 w 12189674"/>
                <a:gd name="connsiteY67" fmla="*/ 27542 h 936434"/>
                <a:gd name="connsiteX68" fmla="*/ 12189430 w 12189674"/>
                <a:gd name="connsiteY68" fmla="*/ 0 h 93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2189674" h="936434">
                  <a:moveTo>
                    <a:pt x="12189430" y="0"/>
                  </a:moveTo>
                  <a:cubicBezTo>
                    <a:pt x="12189552" y="1347"/>
                    <a:pt x="12189674" y="2694"/>
                    <a:pt x="12189674" y="3917"/>
                  </a:cubicBezTo>
                  <a:lnTo>
                    <a:pt x="12189674" y="936434"/>
                  </a:lnTo>
                  <a:lnTo>
                    <a:pt x="0" y="936434"/>
                  </a:lnTo>
                  <a:lnTo>
                    <a:pt x="0" y="592218"/>
                  </a:lnTo>
                  <a:cubicBezTo>
                    <a:pt x="28767" y="594789"/>
                    <a:pt x="57656" y="597604"/>
                    <a:pt x="86422" y="600053"/>
                  </a:cubicBezTo>
                  <a:cubicBezTo>
                    <a:pt x="132325" y="604092"/>
                    <a:pt x="178107" y="608499"/>
                    <a:pt x="224133" y="611681"/>
                  </a:cubicBezTo>
                  <a:cubicBezTo>
                    <a:pt x="274810" y="615108"/>
                    <a:pt x="325488" y="617434"/>
                    <a:pt x="376165" y="620004"/>
                  </a:cubicBezTo>
                  <a:cubicBezTo>
                    <a:pt x="404442" y="621473"/>
                    <a:pt x="432841" y="622453"/>
                    <a:pt x="461118" y="624045"/>
                  </a:cubicBezTo>
                  <a:cubicBezTo>
                    <a:pt x="506532" y="626493"/>
                    <a:pt x="551823" y="630287"/>
                    <a:pt x="597237" y="631634"/>
                  </a:cubicBezTo>
                  <a:cubicBezTo>
                    <a:pt x="642038" y="632858"/>
                    <a:pt x="686719" y="634939"/>
                    <a:pt x="731520" y="638978"/>
                  </a:cubicBezTo>
                  <a:cubicBezTo>
                    <a:pt x="800437" y="645099"/>
                    <a:pt x="869844" y="645344"/>
                    <a:pt x="939127" y="647792"/>
                  </a:cubicBezTo>
                  <a:cubicBezTo>
                    <a:pt x="983316" y="649383"/>
                    <a:pt x="1027507" y="650362"/>
                    <a:pt x="1071819" y="651831"/>
                  </a:cubicBezTo>
                  <a:cubicBezTo>
                    <a:pt x="1110133" y="653056"/>
                    <a:pt x="1148325" y="654525"/>
                    <a:pt x="1186640" y="655748"/>
                  </a:cubicBezTo>
                  <a:cubicBezTo>
                    <a:pt x="1230829" y="657217"/>
                    <a:pt x="1275019" y="658686"/>
                    <a:pt x="1319332" y="659665"/>
                  </a:cubicBezTo>
                  <a:cubicBezTo>
                    <a:pt x="1389350" y="661257"/>
                    <a:pt x="1459369" y="662359"/>
                    <a:pt x="1529509" y="663706"/>
                  </a:cubicBezTo>
                  <a:cubicBezTo>
                    <a:pt x="1598181" y="665051"/>
                    <a:pt x="1666974" y="666398"/>
                    <a:pt x="1735647" y="667623"/>
                  </a:cubicBezTo>
                  <a:cubicBezTo>
                    <a:pt x="1804318" y="668968"/>
                    <a:pt x="1873113" y="671540"/>
                    <a:pt x="1941785" y="671294"/>
                  </a:cubicBezTo>
                  <a:cubicBezTo>
                    <a:pt x="2207169" y="670561"/>
                    <a:pt x="2472553" y="669336"/>
                    <a:pt x="2737937" y="667745"/>
                  </a:cubicBezTo>
                  <a:cubicBezTo>
                    <a:pt x="2863652" y="667010"/>
                    <a:pt x="2989244" y="665051"/>
                    <a:pt x="3114959" y="663706"/>
                  </a:cubicBezTo>
                  <a:cubicBezTo>
                    <a:pt x="3120223" y="663706"/>
                    <a:pt x="3125609" y="664072"/>
                    <a:pt x="3130871" y="663460"/>
                  </a:cubicBezTo>
                  <a:cubicBezTo>
                    <a:pt x="3133933" y="663093"/>
                    <a:pt x="3136747" y="661257"/>
                    <a:pt x="3139808" y="660033"/>
                  </a:cubicBezTo>
                  <a:cubicBezTo>
                    <a:pt x="3146418" y="659665"/>
                    <a:pt x="3153027" y="659053"/>
                    <a:pt x="3159638" y="659175"/>
                  </a:cubicBezTo>
                  <a:cubicBezTo>
                    <a:pt x="3241775" y="660155"/>
                    <a:pt x="3323789" y="661502"/>
                    <a:pt x="3405926" y="662359"/>
                  </a:cubicBezTo>
                  <a:cubicBezTo>
                    <a:pt x="3595906" y="664439"/>
                    <a:pt x="3786008" y="667499"/>
                    <a:pt x="3975988" y="667745"/>
                  </a:cubicBezTo>
                  <a:cubicBezTo>
                    <a:pt x="4168049" y="667989"/>
                    <a:pt x="4359988" y="665664"/>
                    <a:pt x="4552048" y="664072"/>
                  </a:cubicBezTo>
                  <a:cubicBezTo>
                    <a:pt x="4677885" y="663093"/>
                    <a:pt x="4803600" y="661991"/>
                    <a:pt x="4929437" y="660033"/>
                  </a:cubicBezTo>
                  <a:cubicBezTo>
                    <a:pt x="5154548" y="656483"/>
                    <a:pt x="5379537" y="652198"/>
                    <a:pt x="5604649" y="648159"/>
                  </a:cubicBezTo>
                  <a:cubicBezTo>
                    <a:pt x="5695966" y="646568"/>
                    <a:pt x="5787284" y="644976"/>
                    <a:pt x="5878723" y="643385"/>
                  </a:cubicBezTo>
                  <a:cubicBezTo>
                    <a:pt x="5887293" y="643263"/>
                    <a:pt x="5895860" y="642528"/>
                    <a:pt x="5904552" y="642161"/>
                  </a:cubicBezTo>
                  <a:cubicBezTo>
                    <a:pt x="5978610" y="638856"/>
                    <a:pt x="6052546" y="635183"/>
                    <a:pt x="6126603" y="632369"/>
                  </a:cubicBezTo>
                  <a:cubicBezTo>
                    <a:pt x="6205925" y="629308"/>
                    <a:pt x="6285368" y="627227"/>
                    <a:pt x="6364690" y="624411"/>
                  </a:cubicBezTo>
                  <a:cubicBezTo>
                    <a:pt x="6469105" y="620617"/>
                    <a:pt x="6573643" y="616822"/>
                    <a:pt x="6678058" y="612416"/>
                  </a:cubicBezTo>
                  <a:cubicBezTo>
                    <a:pt x="6767296" y="608621"/>
                    <a:pt x="6856409" y="604214"/>
                    <a:pt x="6945523" y="599929"/>
                  </a:cubicBezTo>
                  <a:cubicBezTo>
                    <a:pt x="7025456" y="596135"/>
                    <a:pt x="7105391" y="591973"/>
                    <a:pt x="7185324" y="588178"/>
                  </a:cubicBezTo>
                  <a:cubicBezTo>
                    <a:pt x="7248120" y="585240"/>
                    <a:pt x="7310916" y="582792"/>
                    <a:pt x="7373589" y="579732"/>
                  </a:cubicBezTo>
                  <a:cubicBezTo>
                    <a:pt x="7401255" y="578385"/>
                    <a:pt x="7428920" y="575815"/>
                    <a:pt x="7456706" y="573734"/>
                  </a:cubicBezTo>
                  <a:cubicBezTo>
                    <a:pt x="7496244" y="570796"/>
                    <a:pt x="7535660" y="567369"/>
                    <a:pt x="7575200" y="565043"/>
                  </a:cubicBezTo>
                  <a:cubicBezTo>
                    <a:pt x="7612778" y="562840"/>
                    <a:pt x="7650481" y="561983"/>
                    <a:pt x="7688183" y="559779"/>
                  </a:cubicBezTo>
                  <a:cubicBezTo>
                    <a:pt x="7775950" y="554760"/>
                    <a:pt x="7863717" y="549496"/>
                    <a:pt x="7951486" y="544110"/>
                  </a:cubicBezTo>
                  <a:cubicBezTo>
                    <a:pt x="7973886" y="542765"/>
                    <a:pt x="7996287" y="540806"/>
                    <a:pt x="8018689" y="538848"/>
                  </a:cubicBezTo>
                  <a:cubicBezTo>
                    <a:pt x="8054187" y="535787"/>
                    <a:pt x="8089686" y="531870"/>
                    <a:pt x="8125186" y="529299"/>
                  </a:cubicBezTo>
                  <a:cubicBezTo>
                    <a:pt x="8171946" y="525872"/>
                    <a:pt x="8218829" y="523913"/>
                    <a:pt x="8265589" y="520486"/>
                  </a:cubicBezTo>
                  <a:cubicBezTo>
                    <a:pt x="8328140" y="515835"/>
                    <a:pt x="8390692" y="510449"/>
                    <a:pt x="8453243" y="505429"/>
                  </a:cubicBezTo>
                  <a:cubicBezTo>
                    <a:pt x="8507226" y="501146"/>
                    <a:pt x="8561086" y="497105"/>
                    <a:pt x="8615068" y="492698"/>
                  </a:cubicBezTo>
                  <a:cubicBezTo>
                    <a:pt x="8690105" y="486457"/>
                    <a:pt x="8765142" y="480091"/>
                    <a:pt x="8840057" y="473603"/>
                  </a:cubicBezTo>
                  <a:cubicBezTo>
                    <a:pt x="8890000" y="469319"/>
                    <a:pt x="8939944" y="465035"/>
                    <a:pt x="8989764" y="460382"/>
                  </a:cubicBezTo>
                  <a:cubicBezTo>
                    <a:pt x="9054151" y="454385"/>
                    <a:pt x="9118539" y="448019"/>
                    <a:pt x="9182927" y="441776"/>
                  </a:cubicBezTo>
                  <a:cubicBezTo>
                    <a:pt x="9239970" y="436146"/>
                    <a:pt x="9297135" y="430270"/>
                    <a:pt x="9354177" y="424639"/>
                  </a:cubicBezTo>
                  <a:cubicBezTo>
                    <a:pt x="9408039" y="419376"/>
                    <a:pt x="9461897" y="414234"/>
                    <a:pt x="9515758" y="409092"/>
                  </a:cubicBezTo>
                  <a:cubicBezTo>
                    <a:pt x="9545995" y="406278"/>
                    <a:pt x="9576229" y="404074"/>
                    <a:pt x="9606464" y="400770"/>
                  </a:cubicBezTo>
                  <a:cubicBezTo>
                    <a:pt x="9649675" y="395996"/>
                    <a:pt x="9692763" y="390242"/>
                    <a:pt x="9735973" y="385346"/>
                  </a:cubicBezTo>
                  <a:cubicBezTo>
                    <a:pt x="9777960" y="380449"/>
                    <a:pt x="9819945" y="376165"/>
                    <a:pt x="9861810" y="371392"/>
                  </a:cubicBezTo>
                  <a:cubicBezTo>
                    <a:pt x="9900492" y="366985"/>
                    <a:pt x="9939051" y="362088"/>
                    <a:pt x="9977732" y="357436"/>
                  </a:cubicBezTo>
                  <a:cubicBezTo>
                    <a:pt x="10016292" y="352785"/>
                    <a:pt x="10054973" y="348379"/>
                    <a:pt x="10093533" y="343604"/>
                  </a:cubicBezTo>
                  <a:cubicBezTo>
                    <a:pt x="10139925" y="337851"/>
                    <a:pt x="10186318" y="331607"/>
                    <a:pt x="10232712" y="325732"/>
                  </a:cubicBezTo>
                  <a:cubicBezTo>
                    <a:pt x="10283756" y="319244"/>
                    <a:pt x="10334802" y="313247"/>
                    <a:pt x="10385723" y="306636"/>
                  </a:cubicBezTo>
                  <a:cubicBezTo>
                    <a:pt x="10428200" y="301250"/>
                    <a:pt x="10470676" y="295374"/>
                    <a:pt x="10513151" y="289622"/>
                  </a:cubicBezTo>
                  <a:cubicBezTo>
                    <a:pt x="10538001" y="286317"/>
                    <a:pt x="10562728" y="283133"/>
                    <a:pt x="10587577" y="279462"/>
                  </a:cubicBezTo>
                  <a:cubicBezTo>
                    <a:pt x="10624055" y="274076"/>
                    <a:pt x="10660411" y="268078"/>
                    <a:pt x="10696889" y="262814"/>
                  </a:cubicBezTo>
                  <a:cubicBezTo>
                    <a:pt x="10722350" y="259264"/>
                    <a:pt x="10748056" y="257306"/>
                    <a:pt x="10773517" y="253389"/>
                  </a:cubicBezTo>
                  <a:cubicBezTo>
                    <a:pt x="10828235" y="245065"/>
                    <a:pt x="10882829" y="235884"/>
                    <a:pt x="10937546" y="227315"/>
                  </a:cubicBezTo>
                  <a:cubicBezTo>
                    <a:pt x="11007810" y="216298"/>
                    <a:pt x="11078194" y="205770"/>
                    <a:pt x="11148458" y="194387"/>
                  </a:cubicBezTo>
                  <a:cubicBezTo>
                    <a:pt x="11217987" y="183125"/>
                    <a:pt x="11287392" y="171252"/>
                    <a:pt x="11356922" y="159500"/>
                  </a:cubicBezTo>
                  <a:cubicBezTo>
                    <a:pt x="11423145" y="148239"/>
                    <a:pt x="11489369" y="137099"/>
                    <a:pt x="11555592" y="125348"/>
                  </a:cubicBezTo>
                  <a:cubicBezTo>
                    <a:pt x="11608105" y="116045"/>
                    <a:pt x="11660375" y="105884"/>
                    <a:pt x="11712766" y="95847"/>
                  </a:cubicBezTo>
                  <a:cubicBezTo>
                    <a:pt x="11772991" y="84340"/>
                    <a:pt x="11833095" y="72712"/>
                    <a:pt x="11893198" y="60837"/>
                  </a:cubicBezTo>
                  <a:cubicBezTo>
                    <a:pt x="11948038" y="49943"/>
                    <a:pt x="12002877" y="38804"/>
                    <a:pt x="12057717" y="27542"/>
                  </a:cubicBezTo>
                  <a:cubicBezTo>
                    <a:pt x="12101661" y="18484"/>
                    <a:pt x="12145484" y="9181"/>
                    <a:pt x="12189430" y="0"/>
                  </a:cubicBezTo>
                  <a:close/>
                </a:path>
              </a:pathLst>
            </a:custGeom>
            <a:solidFill>
              <a:srgbClr val="DCDDD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1D83090E-31D4-430A-9AF1-2BEBF8F38685}"/>
                </a:ext>
              </a:extLst>
            </p:cNvPr>
            <p:cNvSpPr/>
            <p:nvPr userDrawn="1"/>
          </p:nvSpPr>
          <p:spPr>
            <a:xfrm>
              <a:off x="4089216" y="5487993"/>
              <a:ext cx="8091277" cy="1064964"/>
            </a:xfrm>
            <a:custGeom>
              <a:avLst/>
              <a:gdLst>
                <a:gd name="connsiteX0" fmla="*/ 6302693 w 6296025"/>
                <a:gd name="connsiteY0" fmla="*/ 266414 h 828675"/>
                <a:gd name="connsiteX1" fmla="*/ 6202680 w 6296025"/>
                <a:gd name="connsiteY1" fmla="*/ 288227 h 828675"/>
                <a:gd name="connsiteX2" fmla="*/ 6007703 w 6296025"/>
                <a:gd name="connsiteY2" fmla="*/ 330232 h 828675"/>
                <a:gd name="connsiteX3" fmla="*/ 5870639 w 6296025"/>
                <a:gd name="connsiteY3" fmla="*/ 358045 h 828675"/>
                <a:gd name="connsiteX4" fmla="*/ 5728907 w 6296025"/>
                <a:gd name="connsiteY4" fmla="*/ 384429 h 828675"/>
                <a:gd name="connsiteX5" fmla="*/ 5577840 w 6296025"/>
                <a:gd name="connsiteY5" fmla="*/ 411766 h 828675"/>
                <a:gd name="connsiteX6" fmla="*/ 5443633 w 6296025"/>
                <a:gd name="connsiteY6" fmla="*/ 435578 h 828675"/>
                <a:gd name="connsiteX7" fmla="*/ 5285899 w 6296025"/>
                <a:gd name="connsiteY7" fmla="*/ 461391 h 828675"/>
                <a:gd name="connsiteX8" fmla="*/ 5217986 w 6296025"/>
                <a:gd name="connsiteY8" fmla="*/ 473393 h 828675"/>
                <a:gd name="connsiteX9" fmla="*/ 5114735 w 6296025"/>
                <a:gd name="connsiteY9" fmla="*/ 488728 h 828675"/>
                <a:gd name="connsiteX10" fmla="*/ 5025295 w 6296025"/>
                <a:gd name="connsiteY10" fmla="*/ 503015 h 828675"/>
                <a:gd name="connsiteX11" fmla="*/ 4942904 w 6296025"/>
                <a:gd name="connsiteY11" fmla="*/ 513969 h 828675"/>
                <a:gd name="connsiteX12" fmla="*/ 4880896 w 6296025"/>
                <a:gd name="connsiteY12" fmla="*/ 523589 h 828675"/>
                <a:gd name="connsiteX13" fmla="*/ 4797171 w 6296025"/>
                <a:gd name="connsiteY13" fmla="*/ 535210 h 828675"/>
                <a:gd name="connsiteX14" fmla="*/ 4719733 w 6296025"/>
                <a:gd name="connsiteY14" fmla="*/ 546545 h 828675"/>
                <a:gd name="connsiteX15" fmla="*/ 4638866 w 6296025"/>
                <a:gd name="connsiteY15" fmla="*/ 556736 h 828675"/>
                <a:gd name="connsiteX16" fmla="*/ 4521518 w 6296025"/>
                <a:gd name="connsiteY16" fmla="*/ 572167 h 828675"/>
                <a:gd name="connsiteX17" fmla="*/ 4437412 w 6296025"/>
                <a:gd name="connsiteY17" fmla="*/ 581978 h 828675"/>
                <a:gd name="connsiteX18" fmla="*/ 4318064 w 6296025"/>
                <a:gd name="connsiteY18" fmla="*/ 594646 h 828675"/>
                <a:gd name="connsiteX19" fmla="*/ 4165378 w 6296025"/>
                <a:gd name="connsiteY19" fmla="*/ 612934 h 828675"/>
                <a:gd name="connsiteX20" fmla="*/ 3983451 w 6296025"/>
                <a:gd name="connsiteY20" fmla="*/ 633794 h 828675"/>
                <a:gd name="connsiteX21" fmla="*/ 3865340 w 6296025"/>
                <a:gd name="connsiteY21" fmla="*/ 644081 h 828675"/>
                <a:gd name="connsiteX22" fmla="*/ 3782854 w 6296025"/>
                <a:gd name="connsiteY22" fmla="*/ 653606 h 828675"/>
                <a:gd name="connsiteX23" fmla="*/ 3692461 w 6296025"/>
                <a:gd name="connsiteY23" fmla="*/ 662464 h 828675"/>
                <a:gd name="connsiteX24" fmla="*/ 3553111 w 6296025"/>
                <a:gd name="connsiteY24" fmla="*/ 676561 h 828675"/>
                <a:gd name="connsiteX25" fmla="*/ 3508629 w 6296025"/>
                <a:gd name="connsiteY25" fmla="*/ 680371 h 828675"/>
                <a:gd name="connsiteX26" fmla="*/ 3396520 w 6296025"/>
                <a:gd name="connsiteY26" fmla="*/ 689610 h 828675"/>
                <a:gd name="connsiteX27" fmla="*/ 3318129 w 6296025"/>
                <a:gd name="connsiteY27" fmla="*/ 695992 h 828675"/>
                <a:gd name="connsiteX28" fmla="*/ 3229261 w 6296025"/>
                <a:gd name="connsiteY28" fmla="*/ 704374 h 828675"/>
                <a:gd name="connsiteX29" fmla="*/ 3181636 w 6296025"/>
                <a:gd name="connsiteY29" fmla="*/ 708279 h 828675"/>
                <a:gd name="connsiteX30" fmla="*/ 3066383 w 6296025"/>
                <a:gd name="connsiteY30" fmla="*/ 717233 h 828675"/>
                <a:gd name="connsiteX31" fmla="*/ 3001709 w 6296025"/>
                <a:gd name="connsiteY31" fmla="*/ 721328 h 828675"/>
                <a:gd name="connsiteX32" fmla="*/ 2917317 w 6296025"/>
                <a:gd name="connsiteY32" fmla="*/ 727996 h 828675"/>
                <a:gd name="connsiteX33" fmla="*/ 2838926 w 6296025"/>
                <a:gd name="connsiteY33" fmla="*/ 733615 h 828675"/>
                <a:gd name="connsiteX34" fmla="*/ 2714340 w 6296025"/>
                <a:gd name="connsiteY34" fmla="*/ 742093 h 828675"/>
                <a:gd name="connsiteX35" fmla="*/ 2589562 w 6296025"/>
                <a:gd name="connsiteY35" fmla="*/ 749237 h 828675"/>
                <a:gd name="connsiteX36" fmla="*/ 2491264 w 6296025"/>
                <a:gd name="connsiteY36" fmla="*/ 756857 h 828675"/>
                <a:gd name="connsiteX37" fmla="*/ 2404967 w 6296025"/>
                <a:gd name="connsiteY37" fmla="*/ 761524 h 828675"/>
                <a:gd name="connsiteX38" fmla="*/ 2271046 w 6296025"/>
                <a:gd name="connsiteY38" fmla="*/ 769715 h 828675"/>
                <a:gd name="connsiteX39" fmla="*/ 2193989 w 6296025"/>
                <a:gd name="connsiteY39" fmla="*/ 773144 h 828675"/>
                <a:gd name="connsiteX40" fmla="*/ 2087499 w 6296025"/>
                <a:gd name="connsiteY40" fmla="*/ 777145 h 828675"/>
                <a:gd name="connsiteX41" fmla="*/ 1969008 w 6296025"/>
                <a:gd name="connsiteY41" fmla="*/ 785336 h 828675"/>
                <a:gd name="connsiteX42" fmla="*/ 1904238 w 6296025"/>
                <a:gd name="connsiteY42" fmla="*/ 788575 h 828675"/>
                <a:gd name="connsiteX43" fmla="*/ 1718977 w 6296025"/>
                <a:gd name="connsiteY43" fmla="*/ 795147 h 828675"/>
                <a:gd name="connsiteX44" fmla="*/ 1482852 w 6296025"/>
                <a:gd name="connsiteY44" fmla="*/ 804196 h 828675"/>
                <a:gd name="connsiteX45" fmla="*/ 1191101 w 6296025"/>
                <a:gd name="connsiteY45" fmla="*/ 814102 h 828675"/>
                <a:gd name="connsiteX46" fmla="*/ 775621 w 6296025"/>
                <a:gd name="connsiteY46" fmla="*/ 824103 h 828675"/>
                <a:gd name="connsiteX47" fmla="*/ 381571 w 6296025"/>
                <a:gd name="connsiteY47" fmla="*/ 829723 h 828675"/>
                <a:gd name="connsiteX48" fmla="*/ 16954 w 6296025"/>
                <a:gd name="connsiteY48" fmla="*/ 835152 h 828675"/>
                <a:gd name="connsiteX49" fmla="*/ 0 w 6296025"/>
                <a:gd name="connsiteY49" fmla="*/ 834485 h 828675"/>
                <a:gd name="connsiteX50" fmla="*/ 6763 w 6296025"/>
                <a:gd name="connsiteY50" fmla="*/ 829628 h 828675"/>
                <a:gd name="connsiteX51" fmla="*/ 22193 w 6296025"/>
                <a:gd name="connsiteY51" fmla="*/ 829247 h 828675"/>
                <a:gd name="connsiteX52" fmla="*/ 160972 w 6296025"/>
                <a:gd name="connsiteY52" fmla="*/ 826008 h 828675"/>
                <a:gd name="connsiteX53" fmla="*/ 313277 w 6296025"/>
                <a:gd name="connsiteY53" fmla="*/ 819912 h 828675"/>
                <a:gd name="connsiteX54" fmla="*/ 457867 w 6296025"/>
                <a:gd name="connsiteY54" fmla="*/ 813626 h 828675"/>
                <a:gd name="connsiteX55" fmla="*/ 568452 w 6296025"/>
                <a:gd name="connsiteY55" fmla="*/ 807530 h 828675"/>
                <a:gd name="connsiteX56" fmla="*/ 734378 w 6296025"/>
                <a:gd name="connsiteY56" fmla="*/ 798195 h 828675"/>
                <a:gd name="connsiteX57" fmla="*/ 848106 w 6296025"/>
                <a:gd name="connsiteY57" fmla="*/ 791909 h 828675"/>
                <a:gd name="connsiteX58" fmla="*/ 964502 w 6296025"/>
                <a:gd name="connsiteY58" fmla="*/ 783050 h 828675"/>
                <a:gd name="connsiteX59" fmla="*/ 1073468 w 6296025"/>
                <a:gd name="connsiteY59" fmla="*/ 776478 h 828675"/>
                <a:gd name="connsiteX60" fmla="*/ 1205294 w 6296025"/>
                <a:gd name="connsiteY60" fmla="*/ 767525 h 828675"/>
                <a:gd name="connsiteX61" fmla="*/ 1248251 w 6296025"/>
                <a:gd name="connsiteY61" fmla="*/ 764381 h 828675"/>
                <a:gd name="connsiteX62" fmla="*/ 1325213 w 6296025"/>
                <a:gd name="connsiteY62" fmla="*/ 760952 h 828675"/>
                <a:gd name="connsiteX63" fmla="*/ 1427702 w 6296025"/>
                <a:gd name="connsiteY63" fmla="*/ 752189 h 828675"/>
                <a:gd name="connsiteX64" fmla="*/ 1482947 w 6296025"/>
                <a:gd name="connsiteY64" fmla="*/ 748665 h 828675"/>
                <a:gd name="connsiteX65" fmla="*/ 1580864 w 6296025"/>
                <a:gd name="connsiteY65" fmla="*/ 740093 h 828675"/>
                <a:gd name="connsiteX66" fmla="*/ 1591628 w 6296025"/>
                <a:gd name="connsiteY66" fmla="*/ 739521 h 828675"/>
                <a:gd name="connsiteX67" fmla="*/ 1709547 w 6296025"/>
                <a:gd name="connsiteY67" fmla="*/ 730472 h 828675"/>
                <a:gd name="connsiteX68" fmla="*/ 1763268 w 6296025"/>
                <a:gd name="connsiteY68" fmla="*/ 727043 h 828675"/>
                <a:gd name="connsiteX69" fmla="*/ 1850327 w 6296025"/>
                <a:gd name="connsiteY69" fmla="*/ 718376 h 828675"/>
                <a:gd name="connsiteX70" fmla="*/ 1905572 w 6296025"/>
                <a:gd name="connsiteY70" fmla="*/ 714661 h 828675"/>
                <a:gd name="connsiteX71" fmla="*/ 2012632 w 6296025"/>
                <a:gd name="connsiteY71" fmla="*/ 705707 h 828675"/>
                <a:gd name="connsiteX72" fmla="*/ 2063210 w 6296025"/>
                <a:gd name="connsiteY72" fmla="*/ 702278 h 828675"/>
                <a:gd name="connsiteX73" fmla="*/ 2093500 w 6296025"/>
                <a:gd name="connsiteY73" fmla="*/ 697992 h 828675"/>
                <a:gd name="connsiteX74" fmla="*/ 2107216 w 6296025"/>
                <a:gd name="connsiteY74" fmla="*/ 696278 h 828675"/>
                <a:gd name="connsiteX75" fmla="*/ 2206561 w 6296025"/>
                <a:gd name="connsiteY75" fmla="*/ 687419 h 828675"/>
                <a:gd name="connsiteX76" fmla="*/ 2257140 w 6296025"/>
                <a:gd name="connsiteY76" fmla="*/ 683800 h 828675"/>
                <a:gd name="connsiteX77" fmla="*/ 2373154 w 6296025"/>
                <a:gd name="connsiteY77" fmla="*/ 671989 h 828675"/>
                <a:gd name="connsiteX78" fmla="*/ 2454307 w 6296025"/>
                <a:gd name="connsiteY78" fmla="*/ 665226 h 828675"/>
                <a:gd name="connsiteX79" fmla="*/ 2541365 w 6296025"/>
                <a:gd name="connsiteY79" fmla="*/ 656749 h 828675"/>
                <a:gd name="connsiteX80" fmla="*/ 2608612 w 6296025"/>
                <a:gd name="connsiteY80" fmla="*/ 649796 h 828675"/>
                <a:gd name="connsiteX81" fmla="*/ 2683002 w 6296025"/>
                <a:gd name="connsiteY81" fmla="*/ 641509 h 828675"/>
                <a:gd name="connsiteX82" fmla="*/ 2722721 w 6296025"/>
                <a:gd name="connsiteY82" fmla="*/ 637413 h 828675"/>
                <a:gd name="connsiteX83" fmla="*/ 2796159 w 6296025"/>
                <a:gd name="connsiteY83" fmla="*/ 630555 h 828675"/>
                <a:gd name="connsiteX84" fmla="*/ 2846451 w 6296025"/>
                <a:gd name="connsiteY84" fmla="*/ 624935 h 828675"/>
                <a:gd name="connsiteX85" fmla="*/ 2905887 w 6296025"/>
                <a:gd name="connsiteY85" fmla="*/ 617696 h 828675"/>
                <a:gd name="connsiteX86" fmla="*/ 2980563 w 6296025"/>
                <a:gd name="connsiteY86" fmla="*/ 609410 h 828675"/>
                <a:gd name="connsiteX87" fmla="*/ 3058287 w 6296025"/>
                <a:gd name="connsiteY87" fmla="*/ 600742 h 828675"/>
                <a:gd name="connsiteX88" fmla="*/ 3145155 w 6296025"/>
                <a:gd name="connsiteY88" fmla="*/ 590741 h 828675"/>
                <a:gd name="connsiteX89" fmla="*/ 3237929 w 6296025"/>
                <a:gd name="connsiteY89" fmla="*/ 579120 h 828675"/>
                <a:gd name="connsiteX90" fmla="*/ 3302032 w 6296025"/>
                <a:gd name="connsiteY90" fmla="*/ 572262 h 828675"/>
                <a:gd name="connsiteX91" fmla="*/ 3349085 w 6296025"/>
                <a:gd name="connsiteY91" fmla="*/ 565690 h 828675"/>
                <a:gd name="connsiteX92" fmla="*/ 3420618 w 6296025"/>
                <a:gd name="connsiteY92" fmla="*/ 556927 h 828675"/>
                <a:gd name="connsiteX93" fmla="*/ 3480054 w 6296025"/>
                <a:gd name="connsiteY93" fmla="*/ 549974 h 828675"/>
                <a:gd name="connsiteX94" fmla="*/ 3563588 w 6296025"/>
                <a:gd name="connsiteY94" fmla="*/ 538448 h 828675"/>
                <a:gd name="connsiteX95" fmla="*/ 3651790 w 6296025"/>
                <a:gd name="connsiteY95" fmla="*/ 526828 h 828675"/>
                <a:gd name="connsiteX96" fmla="*/ 3717417 w 6296025"/>
                <a:gd name="connsiteY96" fmla="*/ 519779 h 828675"/>
                <a:gd name="connsiteX97" fmla="*/ 3761137 w 6296025"/>
                <a:gd name="connsiteY97" fmla="*/ 513112 h 828675"/>
                <a:gd name="connsiteX98" fmla="*/ 3844671 w 6296025"/>
                <a:gd name="connsiteY98" fmla="*/ 501301 h 828675"/>
                <a:gd name="connsiteX99" fmla="*/ 3956971 w 6296025"/>
                <a:gd name="connsiteY99" fmla="*/ 484918 h 828675"/>
                <a:gd name="connsiteX100" fmla="*/ 4038981 w 6296025"/>
                <a:gd name="connsiteY100" fmla="*/ 473393 h 828675"/>
                <a:gd name="connsiteX101" fmla="*/ 4105466 w 6296025"/>
                <a:gd name="connsiteY101" fmla="*/ 462153 h 828675"/>
                <a:gd name="connsiteX102" fmla="*/ 4157091 w 6296025"/>
                <a:gd name="connsiteY102" fmla="*/ 454914 h 828675"/>
                <a:gd name="connsiteX103" fmla="*/ 4287489 w 6296025"/>
                <a:gd name="connsiteY103" fmla="*/ 434531 h 828675"/>
                <a:gd name="connsiteX104" fmla="*/ 4366546 w 6296025"/>
                <a:gd name="connsiteY104" fmla="*/ 423767 h 828675"/>
                <a:gd name="connsiteX105" fmla="*/ 4425410 w 6296025"/>
                <a:gd name="connsiteY105" fmla="*/ 413195 h 828675"/>
                <a:gd name="connsiteX106" fmla="*/ 4487418 w 6296025"/>
                <a:gd name="connsiteY106" fmla="*/ 402526 h 828675"/>
                <a:gd name="connsiteX107" fmla="*/ 4554284 w 6296025"/>
                <a:gd name="connsiteY107" fmla="*/ 392906 h 828675"/>
                <a:gd name="connsiteX108" fmla="*/ 4681252 w 6296025"/>
                <a:gd name="connsiteY108" fmla="*/ 371285 h 828675"/>
                <a:gd name="connsiteX109" fmla="*/ 4774502 w 6296025"/>
                <a:gd name="connsiteY109" fmla="*/ 353568 h 828675"/>
                <a:gd name="connsiteX110" fmla="*/ 4946619 w 6296025"/>
                <a:gd name="connsiteY110" fmla="*/ 322231 h 828675"/>
                <a:gd name="connsiteX111" fmla="*/ 5108068 w 6296025"/>
                <a:gd name="connsiteY111" fmla="*/ 291846 h 828675"/>
                <a:gd name="connsiteX112" fmla="*/ 5273707 w 6296025"/>
                <a:gd name="connsiteY112" fmla="*/ 260033 h 828675"/>
                <a:gd name="connsiteX113" fmla="*/ 5335143 w 6296025"/>
                <a:gd name="connsiteY113" fmla="*/ 246221 h 828675"/>
                <a:gd name="connsiteX114" fmla="*/ 5405914 w 6296025"/>
                <a:gd name="connsiteY114" fmla="*/ 232029 h 828675"/>
                <a:gd name="connsiteX115" fmla="*/ 5490877 w 6296025"/>
                <a:gd name="connsiteY115" fmla="*/ 212884 h 828675"/>
                <a:gd name="connsiteX116" fmla="*/ 5628608 w 6296025"/>
                <a:gd name="connsiteY116" fmla="*/ 182499 h 828675"/>
                <a:gd name="connsiteX117" fmla="*/ 5699760 w 6296025"/>
                <a:gd name="connsiteY117" fmla="*/ 164687 h 828675"/>
                <a:gd name="connsiteX118" fmla="*/ 5817585 w 6296025"/>
                <a:gd name="connsiteY118" fmla="*/ 136112 h 828675"/>
                <a:gd name="connsiteX119" fmla="*/ 5891880 w 6296025"/>
                <a:gd name="connsiteY119" fmla="*/ 116300 h 828675"/>
                <a:gd name="connsiteX120" fmla="*/ 5942743 w 6296025"/>
                <a:gd name="connsiteY120" fmla="*/ 104299 h 828675"/>
                <a:gd name="connsiteX121" fmla="*/ 6007513 w 6296025"/>
                <a:gd name="connsiteY121" fmla="*/ 86106 h 828675"/>
                <a:gd name="connsiteX122" fmla="*/ 6122480 w 6296025"/>
                <a:gd name="connsiteY122" fmla="*/ 53721 h 828675"/>
                <a:gd name="connsiteX123" fmla="*/ 6245924 w 6296025"/>
                <a:gd name="connsiteY123" fmla="*/ 16764 h 828675"/>
                <a:gd name="connsiteX124" fmla="*/ 6302693 w 6296025"/>
                <a:gd name="connsiteY124" fmla="*/ 0 h 828675"/>
                <a:gd name="connsiteX125" fmla="*/ 6302693 w 6296025"/>
                <a:gd name="connsiteY125" fmla="*/ 26641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6296025" h="828675">
                  <a:moveTo>
                    <a:pt x="6302693" y="266414"/>
                  </a:moveTo>
                  <a:cubicBezTo>
                    <a:pt x="6269355" y="273653"/>
                    <a:pt x="6236018" y="281083"/>
                    <a:pt x="6202680" y="288227"/>
                  </a:cubicBezTo>
                  <a:cubicBezTo>
                    <a:pt x="6137720" y="302324"/>
                    <a:pt x="6072759" y="316516"/>
                    <a:pt x="6007703" y="330232"/>
                  </a:cubicBezTo>
                  <a:cubicBezTo>
                    <a:pt x="5962079" y="339852"/>
                    <a:pt x="5916454" y="349187"/>
                    <a:pt x="5870639" y="358045"/>
                  </a:cubicBezTo>
                  <a:cubicBezTo>
                    <a:pt x="5823490" y="367189"/>
                    <a:pt x="5776151" y="375761"/>
                    <a:pt x="5728907" y="384429"/>
                  </a:cubicBezTo>
                  <a:cubicBezTo>
                    <a:pt x="5678615" y="393668"/>
                    <a:pt x="5628228" y="402717"/>
                    <a:pt x="5577840" y="411766"/>
                  </a:cubicBezTo>
                  <a:cubicBezTo>
                    <a:pt x="5533168" y="419767"/>
                    <a:pt x="5488496" y="427958"/>
                    <a:pt x="5443633" y="435578"/>
                  </a:cubicBezTo>
                  <a:cubicBezTo>
                    <a:pt x="5391150" y="444437"/>
                    <a:pt x="5338477" y="452628"/>
                    <a:pt x="5285899" y="461391"/>
                  </a:cubicBezTo>
                  <a:cubicBezTo>
                    <a:pt x="5263230" y="465106"/>
                    <a:pt x="5240655" y="469773"/>
                    <a:pt x="5217986" y="473393"/>
                  </a:cubicBezTo>
                  <a:cubicBezTo>
                    <a:pt x="5183601" y="478822"/>
                    <a:pt x="5149120" y="483489"/>
                    <a:pt x="5114735" y="488728"/>
                  </a:cubicBezTo>
                  <a:cubicBezTo>
                    <a:pt x="5084921" y="493300"/>
                    <a:pt x="5055203" y="498634"/>
                    <a:pt x="5025295" y="503015"/>
                  </a:cubicBezTo>
                  <a:cubicBezTo>
                    <a:pt x="4997863" y="507016"/>
                    <a:pt x="4970336" y="510064"/>
                    <a:pt x="4942904" y="513969"/>
                  </a:cubicBezTo>
                  <a:cubicBezTo>
                    <a:pt x="4922235" y="516922"/>
                    <a:pt x="4901565" y="520541"/>
                    <a:pt x="4880896" y="523589"/>
                  </a:cubicBezTo>
                  <a:cubicBezTo>
                    <a:pt x="4852988" y="527590"/>
                    <a:pt x="4825080" y="531209"/>
                    <a:pt x="4797171" y="535210"/>
                  </a:cubicBezTo>
                  <a:cubicBezTo>
                    <a:pt x="4771358" y="538925"/>
                    <a:pt x="4745641" y="543020"/>
                    <a:pt x="4719733" y="546545"/>
                  </a:cubicBezTo>
                  <a:cubicBezTo>
                    <a:pt x="4692777" y="550259"/>
                    <a:pt x="4665821" y="553307"/>
                    <a:pt x="4638866" y="556736"/>
                  </a:cubicBezTo>
                  <a:cubicBezTo>
                    <a:pt x="4599718" y="561785"/>
                    <a:pt x="4560665" y="567214"/>
                    <a:pt x="4521518" y="572167"/>
                  </a:cubicBezTo>
                  <a:cubicBezTo>
                    <a:pt x="4493514" y="575691"/>
                    <a:pt x="4465511" y="578930"/>
                    <a:pt x="4437412" y="581978"/>
                  </a:cubicBezTo>
                  <a:cubicBezTo>
                    <a:pt x="4397598" y="586264"/>
                    <a:pt x="4357783" y="590074"/>
                    <a:pt x="4318064" y="594646"/>
                  </a:cubicBezTo>
                  <a:cubicBezTo>
                    <a:pt x="4267105" y="600456"/>
                    <a:pt x="4216242" y="606933"/>
                    <a:pt x="4165378" y="612934"/>
                  </a:cubicBezTo>
                  <a:cubicBezTo>
                    <a:pt x="4104799" y="620078"/>
                    <a:pt x="4044125" y="627412"/>
                    <a:pt x="3983451" y="633794"/>
                  </a:cubicBezTo>
                  <a:cubicBezTo>
                    <a:pt x="3944112" y="637985"/>
                    <a:pt x="3904679" y="640271"/>
                    <a:pt x="3865340" y="644081"/>
                  </a:cubicBezTo>
                  <a:cubicBezTo>
                    <a:pt x="3837813" y="646748"/>
                    <a:pt x="3810381" y="650653"/>
                    <a:pt x="3782854" y="653606"/>
                  </a:cubicBezTo>
                  <a:cubicBezTo>
                    <a:pt x="3752755" y="656844"/>
                    <a:pt x="3722561" y="659511"/>
                    <a:pt x="3692461" y="662464"/>
                  </a:cubicBezTo>
                  <a:cubicBezTo>
                    <a:pt x="3645980" y="667131"/>
                    <a:pt x="3599593" y="671894"/>
                    <a:pt x="3553111" y="676561"/>
                  </a:cubicBezTo>
                  <a:cubicBezTo>
                    <a:pt x="3538252" y="677990"/>
                    <a:pt x="3523488" y="679228"/>
                    <a:pt x="3508629" y="680371"/>
                  </a:cubicBezTo>
                  <a:cubicBezTo>
                    <a:pt x="3471291" y="683419"/>
                    <a:pt x="3433953" y="686562"/>
                    <a:pt x="3396520" y="689610"/>
                  </a:cubicBezTo>
                  <a:cubicBezTo>
                    <a:pt x="3370421" y="691706"/>
                    <a:pt x="3344227" y="693611"/>
                    <a:pt x="3318129" y="695992"/>
                  </a:cubicBezTo>
                  <a:cubicBezTo>
                    <a:pt x="3288506" y="698659"/>
                    <a:pt x="3258884" y="701707"/>
                    <a:pt x="3229261" y="704374"/>
                  </a:cubicBezTo>
                  <a:cubicBezTo>
                    <a:pt x="3213354" y="705803"/>
                    <a:pt x="3197447" y="707041"/>
                    <a:pt x="3181636" y="708279"/>
                  </a:cubicBezTo>
                  <a:cubicBezTo>
                    <a:pt x="3143250" y="711327"/>
                    <a:pt x="3104769" y="714375"/>
                    <a:pt x="3066383" y="717233"/>
                  </a:cubicBezTo>
                  <a:cubicBezTo>
                    <a:pt x="3044857" y="718852"/>
                    <a:pt x="3023235" y="719709"/>
                    <a:pt x="3001709" y="721328"/>
                  </a:cubicBezTo>
                  <a:cubicBezTo>
                    <a:pt x="2973515" y="723424"/>
                    <a:pt x="2945416" y="725900"/>
                    <a:pt x="2917317" y="727996"/>
                  </a:cubicBezTo>
                  <a:cubicBezTo>
                    <a:pt x="2891218" y="729996"/>
                    <a:pt x="2865025" y="731806"/>
                    <a:pt x="2838926" y="733615"/>
                  </a:cubicBezTo>
                  <a:cubicBezTo>
                    <a:pt x="2797397" y="736473"/>
                    <a:pt x="2755869" y="739521"/>
                    <a:pt x="2714340" y="742093"/>
                  </a:cubicBezTo>
                  <a:cubicBezTo>
                    <a:pt x="2672715" y="744665"/>
                    <a:pt x="2631091" y="746474"/>
                    <a:pt x="2589562" y="749237"/>
                  </a:cubicBezTo>
                  <a:cubicBezTo>
                    <a:pt x="2556796" y="751332"/>
                    <a:pt x="2524125" y="754666"/>
                    <a:pt x="2491264" y="756857"/>
                  </a:cubicBezTo>
                  <a:cubicBezTo>
                    <a:pt x="2462499" y="758762"/>
                    <a:pt x="2433733" y="759809"/>
                    <a:pt x="2404967" y="761524"/>
                  </a:cubicBezTo>
                  <a:cubicBezTo>
                    <a:pt x="2360295" y="764191"/>
                    <a:pt x="2315623" y="767144"/>
                    <a:pt x="2271046" y="769715"/>
                  </a:cubicBezTo>
                  <a:cubicBezTo>
                    <a:pt x="2245328" y="771144"/>
                    <a:pt x="2219611" y="772192"/>
                    <a:pt x="2193989" y="773144"/>
                  </a:cubicBezTo>
                  <a:cubicBezTo>
                    <a:pt x="2158460" y="774573"/>
                    <a:pt x="2122932" y="775240"/>
                    <a:pt x="2087499" y="777145"/>
                  </a:cubicBezTo>
                  <a:cubicBezTo>
                    <a:pt x="2047970" y="779336"/>
                    <a:pt x="2008537" y="782765"/>
                    <a:pt x="1969008" y="785336"/>
                  </a:cubicBezTo>
                  <a:cubicBezTo>
                    <a:pt x="1947482" y="786765"/>
                    <a:pt x="1925860" y="787813"/>
                    <a:pt x="1904238" y="788575"/>
                  </a:cubicBezTo>
                  <a:cubicBezTo>
                    <a:pt x="1842516" y="790861"/>
                    <a:pt x="1780794" y="792861"/>
                    <a:pt x="1718977" y="795147"/>
                  </a:cubicBezTo>
                  <a:cubicBezTo>
                    <a:pt x="1640300" y="798100"/>
                    <a:pt x="1561529" y="801338"/>
                    <a:pt x="1482852" y="804196"/>
                  </a:cubicBezTo>
                  <a:cubicBezTo>
                    <a:pt x="1385602" y="807720"/>
                    <a:pt x="1288352" y="811340"/>
                    <a:pt x="1191101" y="814102"/>
                  </a:cubicBezTo>
                  <a:cubicBezTo>
                    <a:pt x="1052608" y="817912"/>
                    <a:pt x="914114" y="821436"/>
                    <a:pt x="775621" y="824103"/>
                  </a:cubicBezTo>
                  <a:cubicBezTo>
                    <a:pt x="644271" y="826580"/>
                    <a:pt x="512921" y="827818"/>
                    <a:pt x="381571" y="829723"/>
                  </a:cubicBezTo>
                  <a:cubicBezTo>
                    <a:pt x="260032" y="831437"/>
                    <a:pt x="138494" y="833342"/>
                    <a:pt x="16954" y="835152"/>
                  </a:cubicBezTo>
                  <a:cubicBezTo>
                    <a:pt x="11335" y="835247"/>
                    <a:pt x="5620" y="834676"/>
                    <a:pt x="0" y="834485"/>
                  </a:cubicBezTo>
                  <a:cubicBezTo>
                    <a:pt x="2286" y="832771"/>
                    <a:pt x="4286" y="830009"/>
                    <a:pt x="6763" y="829628"/>
                  </a:cubicBezTo>
                  <a:cubicBezTo>
                    <a:pt x="11811" y="828865"/>
                    <a:pt x="17050" y="829342"/>
                    <a:pt x="22193" y="829247"/>
                  </a:cubicBezTo>
                  <a:cubicBezTo>
                    <a:pt x="68485" y="828199"/>
                    <a:pt x="114776" y="827437"/>
                    <a:pt x="160972" y="826008"/>
                  </a:cubicBezTo>
                  <a:cubicBezTo>
                    <a:pt x="211741" y="824389"/>
                    <a:pt x="262509" y="822008"/>
                    <a:pt x="313277" y="819912"/>
                  </a:cubicBezTo>
                  <a:cubicBezTo>
                    <a:pt x="361474" y="817912"/>
                    <a:pt x="409670" y="816007"/>
                    <a:pt x="457867" y="813626"/>
                  </a:cubicBezTo>
                  <a:cubicBezTo>
                    <a:pt x="494729" y="811816"/>
                    <a:pt x="531590" y="809625"/>
                    <a:pt x="568452" y="807530"/>
                  </a:cubicBezTo>
                  <a:cubicBezTo>
                    <a:pt x="623792" y="804386"/>
                    <a:pt x="679037" y="801243"/>
                    <a:pt x="734378" y="798195"/>
                  </a:cubicBezTo>
                  <a:cubicBezTo>
                    <a:pt x="772287" y="796100"/>
                    <a:pt x="810197" y="794480"/>
                    <a:pt x="848106" y="791909"/>
                  </a:cubicBezTo>
                  <a:cubicBezTo>
                    <a:pt x="886968" y="789337"/>
                    <a:pt x="925735" y="785717"/>
                    <a:pt x="964502" y="783050"/>
                  </a:cubicBezTo>
                  <a:cubicBezTo>
                    <a:pt x="1000792" y="780574"/>
                    <a:pt x="1037177" y="778859"/>
                    <a:pt x="1073468" y="776478"/>
                  </a:cubicBezTo>
                  <a:cubicBezTo>
                    <a:pt x="1117473" y="773621"/>
                    <a:pt x="1161383" y="770573"/>
                    <a:pt x="1205294" y="767525"/>
                  </a:cubicBezTo>
                  <a:cubicBezTo>
                    <a:pt x="1219581" y="766572"/>
                    <a:pt x="1233869" y="765143"/>
                    <a:pt x="1248251" y="764381"/>
                  </a:cubicBezTo>
                  <a:cubicBezTo>
                    <a:pt x="1273873" y="763048"/>
                    <a:pt x="1299591" y="762762"/>
                    <a:pt x="1325213" y="760952"/>
                  </a:cubicBezTo>
                  <a:cubicBezTo>
                    <a:pt x="1359408" y="758571"/>
                    <a:pt x="1393507" y="754952"/>
                    <a:pt x="1427702" y="752189"/>
                  </a:cubicBezTo>
                  <a:cubicBezTo>
                    <a:pt x="1446086" y="750665"/>
                    <a:pt x="1464564" y="750189"/>
                    <a:pt x="1482947" y="748665"/>
                  </a:cubicBezTo>
                  <a:cubicBezTo>
                    <a:pt x="1515618" y="745998"/>
                    <a:pt x="1548194" y="742950"/>
                    <a:pt x="1580864" y="740093"/>
                  </a:cubicBezTo>
                  <a:cubicBezTo>
                    <a:pt x="1584484" y="739807"/>
                    <a:pt x="1588103" y="739807"/>
                    <a:pt x="1591628" y="739521"/>
                  </a:cubicBezTo>
                  <a:cubicBezTo>
                    <a:pt x="1630966" y="736473"/>
                    <a:pt x="1670209" y="733425"/>
                    <a:pt x="1709547" y="730472"/>
                  </a:cubicBezTo>
                  <a:cubicBezTo>
                    <a:pt x="1727454" y="729139"/>
                    <a:pt x="1745361" y="728663"/>
                    <a:pt x="1763268" y="727043"/>
                  </a:cubicBezTo>
                  <a:cubicBezTo>
                    <a:pt x="1792319" y="724472"/>
                    <a:pt x="1821276" y="721043"/>
                    <a:pt x="1850327" y="718376"/>
                  </a:cubicBezTo>
                  <a:cubicBezTo>
                    <a:pt x="1868710" y="716756"/>
                    <a:pt x="1887188" y="716185"/>
                    <a:pt x="1905572" y="714661"/>
                  </a:cubicBezTo>
                  <a:cubicBezTo>
                    <a:pt x="1941290" y="711803"/>
                    <a:pt x="1977009" y="708565"/>
                    <a:pt x="2012632" y="705707"/>
                  </a:cubicBezTo>
                  <a:cubicBezTo>
                    <a:pt x="2029492" y="704374"/>
                    <a:pt x="2046446" y="703707"/>
                    <a:pt x="2063210" y="702278"/>
                  </a:cubicBezTo>
                  <a:cubicBezTo>
                    <a:pt x="2073307" y="701421"/>
                    <a:pt x="2083403" y="699421"/>
                    <a:pt x="2093500" y="697992"/>
                  </a:cubicBezTo>
                  <a:cubicBezTo>
                    <a:pt x="2098072" y="697325"/>
                    <a:pt x="2102644" y="696659"/>
                    <a:pt x="2107216" y="696278"/>
                  </a:cubicBezTo>
                  <a:cubicBezTo>
                    <a:pt x="2140363" y="693230"/>
                    <a:pt x="2173415" y="690182"/>
                    <a:pt x="2206561" y="687419"/>
                  </a:cubicBezTo>
                  <a:cubicBezTo>
                    <a:pt x="2223421" y="685990"/>
                    <a:pt x="2240376" y="685419"/>
                    <a:pt x="2257140" y="683800"/>
                  </a:cubicBezTo>
                  <a:cubicBezTo>
                    <a:pt x="2295811" y="680085"/>
                    <a:pt x="2334483" y="675704"/>
                    <a:pt x="2373154" y="671989"/>
                  </a:cubicBezTo>
                  <a:cubicBezTo>
                    <a:pt x="2400205" y="669417"/>
                    <a:pt x="2427256" y="667703"/>
                    <a:pt x="2454307" y="665226"/>
                  </a:cubicBezTo>
                  <a:cubicBezTo>
                    <a:pt x="2483358" y="662559"/>
                    <a:pt x="2512314" y="659606"/>
                    <a:pt x="2541365" y="656749"/>
                  </a:cubicBezTo>
                  <a:cubicBezTo>
                    <a:pt x="2563749" y="654558"/>
                    <a:pt x="2586228" y="652272"/>
                    <a:pt x="2608612" y="649796"/>
                  </a:cubicBezTo>
                  <a:cubicBezTo>
                    <a:pt x="2633377" y="647129"/>
                    <a:pt x="2658237" y="644271"/>
                    <a:pt x="2683002" y="641509"/>
                  </a:cubicBezTo>
                  <a:cubicBezTo>
                    <a:pt x="2696242" y="640080"/>
                    <a:pt x="2709482" y="638651"/>
                    <a:pt x="2722721" y="637413"/>
                  </a:cubicBezTo>
                  <a:cubicBezTo>
                    <a:pt x="2747200" y="635127"/>
                    <a:pt x="2771680" y="633032"/>
                    <a:pt x="2796159" y="630555"/>
                  </a:cubicBezTo>
                  <a:cubicBezTo>
                    <a:pt x="2812923" y="628936"/>
                    <a:pt x="2829687" y="626936"/>
                    <a:pt x="2846451" y="624935"/>
                  </a:cubicBezTo>
                  <a:cubicBezTo>
                    <a:pt x="2866263" y="622649"/>
                    <a:pt x="2886075" y="619982"/>
                    <a:pt x="2905887" y="617696"/>
                  </a:cubicBezTo>
                  <a:cubicBezTo>
                    <a:pt x="2930747" y="614839"/>
                    <a:pt x="2955703" y="612172"/>
                    <a:pt x="2980563" y="609410"/>
                  </a:cubicBezTo>
                  <a:cubicBezTo>
                    <a:pt x="3006471" y="606552"/>
                    <a:pt x="3032379" y="603599"/>
                    <a:pt x="3058287" y="600742"/>
                  </a:cubicBezTo>
                  <a:cubicBezTo>
                    <a:pt x="3087243" y="597503"/>
                    <a:pt x="3116199" y="594265"/>
                    <a:pt x="3145155" y="590741"/>
                  </a:cubicBezTo>
                  <a:cubicBezTo>
                    <a:pt x="3176111" y="587026"/>
                    <a:pt x="3206972" y="582835"/>
                    <a:pt x="3237929" y="579120"/>
                  </a:cubicBezTo>
                  <a:cubicBezTo>
                    <a:pt x="3259265" y="576548"/>
                    <a:pt x="3280696" y="574834"/>
                    <a:pt x="3302032" y="572262"/>
                  </a:cubicBezTo>
                  <a:cubicBezTo>
                    <a:pt x="3317748" y="570357"/>
                    <a:pt x="3333369" y="567690"/>
                    <a:pt x="3349085" y="565690"/>
                  </a:cubicBezTo>
                  <a:cubicBezTo>
                    <a:pt x="3372898" y="562642"/>
                    <a:pt x="3396806" y="559784"/>
                    <a:pt x="3420618" y="556927"/>
                  </a:cubicBezTo>
                  <a:cubicBezTo>
                    <a:pt x="3440430" y="554546"/>
                    <a:pt x="3460242" y="552545"/>
                    <a:pt x="3480054" y="549974"/>
                  </a:cubicBezTo>
                  <a:cubicBezTo>
                    <a:pt x="3507867" y="546354"/>
                    <a:pt x="3535680" y="542163"/>
                    <a:pt x="3563588" y="538448"/>
                  </a:cubicBezTo>
                  <a:cubicBezTo>
                    <a:pt x="3592926" y="534448"/>
                    <a:pt x="3622358" y="530447"/>
                    <a:pt x="3651790" y="526828"/>
                  </a:cubicBezTo>
                  <a:cubicBezTo>
                    <a:pt x="3673602" y="524161"/>
                    <a:pt x="3695605" y="522446"/>
                    <a:pt x="3717417" y="519779"/>
                  </a:cubicBezTo>
                  <a:cubicBezTo>
                    <a:pt x="3732086" y="517970"/>
                    <a:pt x="3746564" y="515207"/>
                    <a:pt x="3761137" y="513112"/>
                  </a:cubicBezTo>
                  <a:cubicBezTo>
                    <a:pt x="3788950" y="509111"/>
                    <a:pt x="3816858" y="505301"/>
                    <a:pt x="3844671" y="501301"/>
                  </a:cubicBezTo>
                  <a:cubicBezTo>
                    <a:pt x="3882104" y="495872"/>
                    <a:pt x="3919538" y="490252"/>
                    <a:pt x="3956971" y="484918"/>
                  </a:cubicBezTo>
                  <a:cubicBezTo>
                    <a:pt x="3984308" y="481013"/>
                    <a:pt x="4011740" y="477584"/>
                    <a:pt x="4038981" y="473393"/>
                  </a:cubicBezTo>
                  <a:cubicBezTo>
                    <a:pt x="4061174" y="470059"/>
                    <a:pt x="4083272" y="465677"/>
                    <a:pt x="4105466" y="462153"/>
                  </a:cubicBezTo>
                  <a:cubicBezTo>
                    <a:pt x="4122611" y="459391"/>
                    <a:pt x="4139946" y="457581"/>
                    <a:pt x="4157091" y="454914"/>
                  </a:cubicBezTo>
                  <a:cubicBezTo>
                    <a:pt x="4200525" y="448247"/>
                    <a:pt x="4243959" y="441103"/>
                    <a:pt x="4287489" y="434531"/>
                  </a:cubicBezTo>
                  <a:cubicBezTo>
                    <a:pt x="4313778" y="430530"/>
                    <a:pt x="4340257" y="427768"/>
                    <a:pt x="4366546" y="423767"/>
                  </a:cubicBezTo>
                  <a:cubicBezTo>
                    <a:pt x="4386263" y="420815"/>
                    <a:pt x="4405789" y="416624"/>
                    <a:pt x="4425410" y="413195"/>
                  </a:cubicBezTo>
                  <a:cubicBezTo>
                    <a:pt x="4446080" y="409575"/>
                    <a:pt x="4466654" y="405765"/>
                    <a:pt x="4487418" y="402526"/>
                  </a:cubicBezTo>
                  <a:cubicBezTo>
                    <a:pt x="4509612" y="399098"/>
                    <a:pt x="4531995" y="396526"/>
                    <a:pt x="4554284" y="392906"/>
                  </a:cubicBezTo>
                  <a:cubicBezTo>
                    <a:pt x="4596670" y="385953"/>
                    <a:pt x="4639056" y="378809"/>
                    <a:pt x="4681252" y="371285"/>
                  </a:cubicBezTo>
                  <a:cubicBezTo>
                    <a:pt x="4712399" y="365760"/>
                    <a:pt x="4743355" y="359283"/>
                    <a:pt x="4774502" y="353568"/>
                  </a:cubicBezTo>
                  <a:cubicBezTo>
                    <a:pt x="4831843" y="342995"/>
                    <a:pt x="4889278" y="332804"/>
                    <a:pt x="4946619" y="322231"/>
                  </a:cubicBezTo>
                  <a:cubicBezTo>
                    <a:pt x="5000435" y="312230"/>
                    <a:pt x="5054251" y="302038"/>
                    <a:pt x="5108068" y="291846"/>
                  </a:cubicBezTo>
                  <a:cubicBezTo>
                    <a:pt x="5163312" y="281369"/>
                    <a:pt x="5218557" y="270891"/>
                    <a:pt x="5273707" y="260033"/>
                  </a:cubicBezTo>
                  <a:cubicBezTo>
                    <a:pt x="5294281" y="255937"/>
                    <a:pt x="5314569" y="250508"/>
                    <a:pt x="5335143" y="246221"/>
                  </a:cubicBezTo>
                  <a:cubicBezTo>
                    <a:pt x="5358670" y="241268"/>
                    <a:pt x="5382387" y="237173"/>
                    <a:pt x="5405914" y="232029"/>
                  </a:cubicBezTo>
                  <a:cubicBezTo>
                    <a:pt x="5434299" y="225933"/>
                    <a:pt x="5462492" y="219170"/>
                    <a:pt x="5490877" y="212884"/>
                  </a:cubicBezTo>
                  <a:cubicBezTo>
                    <a:pt x="5536787" y="202692"/>
                    <a:pt x="5582793" y="192977"/>
                    <a:pt x="5628608" y="182499"/>
                  </a:cubicBezTo>
                  <a:cubicBezTo>
                    <a:pt x="5652421" y="177070"/>
                    <a:pt x="5676043" y="170498"/>
                    <a:pt x="5699760" y="164687"/>
                  </a:cubicBezTo>
                  <a:cubicBezTo>
                    <a:pt x="5739003" y="155067"/>
                    <a:pt x="5778436" y="145923"/>
                    <a:pt x="5817585" y="136112"/>
                  </a:cubicBezTo>
                  <a:cubicBezTo>
                    <a:pt x="5842445" y="129921"/>
                    <a:pt x="5867115" y="122682"/>
                    <a:pt x="5891880" y="116300"/>
                  </a:cubicBezTo>
                  <a:cubicBezTo>
                    <a:pt x="5908739" y="111919"/>
                    <a:pt x="5925884" y="108680"/>
                    <a:pt x="5942743" y="104299"/>
                  </a:cubicBezTo>
                  <a:cubicBezTo>
                    <a:pt x="5964460" y="98584"/>
                    <a:pt x="5985891" y="92107"/>
                    <a:pt x="6007513" y="86106"/>
                  </a:cubicBezTo>
                  <a:cubicBezTo>
                    <a:pt x="6045803" y="75343"/>
                    <a:pt x="6084285" y="64865"/>
                    <a:pt x="6122480" y="53721"/>
                  </a:cubicBezTo>
                  <a:cubicBezTo>
                    <a:pt x="6163723" y="41720"/>
                    <a:pt x="6204776" y="29051"/>
                    <a:pt x="6245924" y="16764"/>
                  </a:cubicBezTo>
                  <a:cubicBezTo>
                    <a:pt x="6263926" y="11430"/>
                    <a:pt x="6281928" y="6096"/>
                    <a:pt x="6302693" y="0"/>
                  </a:cubicBezTo>
                  <a:cubicBezTo>
                    <a:pt x="6302693" y="89726"/>
                    <a:pt x="6302693" y="178118"/>
                    <a:pt x="6302693" y="266414"/>
                  </a:cubicBezTo>
                  <a:close/>
                </a:path>
              </a:pathLst>
            </a:custGeom>
            <a:solidFill>
              <a:srgbClr val="DCDDD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4D02807D-501A-492F-B61F-3C0195520698}"/>
                </a:ext>
              </a:extLst>
            </p:cNvPr>
            <p:cNvSpPr/>
            <p:nvPr userDrawn="1"/>
          </p:nvSpPr>
          <p:spPr>
            <a:xfrm>
              <a:off x="-122" y="5830372"/>
              <a:ext cx="12179759" cy="746699"/>
            </a:xfrm>
            <a:custGeom>
              <a:avLst/>
              <a:gdLst>
                <a:gd name="connsiteX0" fmla="*/ 9484709 w 9477375"/>
                <a:gd name="connsiteY0" fmla="*/ 0 h 581025"/>
                <a:gd name="connsiteX1" fmla="*/ 9484614 w 9477375"/>
                <a:gd name="connsiteY1" fmla="*/ 70580 h 581025"/>
                <a:gd name="connsiteX2" fmla="*/ 9382125 w 9477375"/>
                <a:gd name="connsiteY2" fmla="*/ 92012 h 581025"/>
                <a:gd name="connsiteX3" fmla="*/ 9254109 w 9477375"/>
                <a:gd name="connsiteY3" fmla="*/ 117919 h 581025"/>
                <a:gd name="connsiteX4" fmla="*/ 9113710 w 9477375"/>
                <a:gd name="connsiteY4" fmla="*/ 145161 h 581025"/>
                <a:gd name="connsiteX5" fmla="*/ 8991409 w 9477375"/>
                <a:gd name="connsiteY5" fmla="*/ 168116 h 581025"/>
                <a:gd name="connsiteX6" fmla="*/ 8836819 w 9477375"/>
                <a:gd name="connsiteY6" fmla="*/ 194691 h 581025"/>
                <a:gd name="connsiteX7" fmla="*/ 8674608 w 9477375"/>
                <a:gd name="connsiteY7" fmla="*/ 221837 h 581025"/>
                <a:gd name="connsiteX8" fmla="*/ 8510492 w 9477375"/>
                <a:gd name="connsiteY8" fmla="*/ 247460 h 581025"/>
                <a:gd name="connsiteX9" fmla="*/ 8382858 w 9477375"/>
                <a:gd name="connsiteY9" fmla="*/ 267748 h 581025"/>
                <a:gd name="connsiteX10" fmla="*/ 8323231 w 9477375"/>
                <a:gd name="connsiteY10" fmla="*/ 275082 h 581025"/>
                <a:gd name="connsiteX11" fmla="*/ 8238173 w 9477375"/>
                <a:gd name="connsiteY11" fmla="*/ 288036 h 581025"/>
                <a:gd name="connsiteX12" fmla="*/ 8180261 w 9477375"/>
                <a:gd name="connsiteY12" fmla="*/ 295942 h 581025"/>
                <a:gd name="connsiteX13" fmla="*/ 8081106 w 9477375"/>
                <a:gd name="connsiteY13" fmla="*/ 309182 h 581025"/>
                <a:gd name="connsiteX14" fmla="*/ 7962043 w 9477375"/>
                <a:gd name="connsiteY14" fmla="*/ 324041 h 581025"/>
                <a:gd name="connsiteX15" fmla="*/ 7853744 w 9477375"/>
                <a:gd name="connsiteY15" fmla="*/ 337947 h 581025"/>
                <a:gd name="connsiteX16" fmla="*/ 7763637 w 9477375"/>
                <a:gd name="connsiteY16" fmla="*/ 348710 h 581025"/>
                <a:gd name="connsiteX17" fmla="*/ 7673435 w 9477375"/>
                <a:gd name="connsiteY17" fmla="*/ 359569 h 581025"/>
                <a:gd name="connsiteX18" fmla="*/ 7575519 w 9477375"/>
                <a:gd name="connsiteY18" fmla="*/ 370427 h 581025"/>
                <a:gd name="connsiteX19" fmla="*/ 7474744 w 9477375"/>
                <a:gd name="connsiteY19" fmla="*/ 382429 h 581025"/>
                <a:gd name="connsiteX20" fmla="*/ 7404164 w 9477375"/>
                <a:gd name="connsiteY20" fmla="*/ 388906 h 581025"/>
                <a:gd name="connsiteX21" fmla="*/ 7278434 w 9477375"/>
                <a:gd name="connsiteY21" fmla="*/ 401003 h 581025"/>
                <a:gd name="connsiteX22" fmla="*/ 7145179 w 9477375"/>
                <a:gd name="connsiteY22" fmla="*/ 414338 h 581025"/>
                <a:gd name="connsiteX23" fmla="*/ 6994874 w 9477375"/>
                <a:gd name="connsiteY23" fmla="*/ 428816 h 581025"/>
                <a:gd name="connsiteX24" fmla="*/ 6878384 w 9477375"/>
                <a:gd name="connsiteY24" fmla="*/ 439103 h 581025"/>
                <a:gd name="connsiteX25" fmla="*/ 6703314 w 9477375"/>
                <a:gd name="connsiteY25" fmla="*/ 453961 h 581025"/>
                <a:gd name="connsiteX26" fmla="*/ 6577394 w 9477375"/>
                <a:gd name="connsiteY26" fmla="*/ 463868 h 581025"/>
                <a:gd name="connsiteX27" fmla="*/ 6431376 w 9477375"/>
                <a:gd name="connsiteY27" fmla="*/ 475583 h 581025"/>
                <a:gd name="connsiteX28" fmla="*/ 6322124 w 9477375"/>
                <a:gd name="connsiteY28" fmla="*/ 482441 h 581025"/>
                <a:gd name="connsiteX29" fmla="*/ 6239257 w 9477375"/>
                <a:gd name="connsiteY29" fmla="*/ 489871 h 581025"/>
                <a:gd name="connsiteX30" fmla="*/ 6186964 w 9477375"/>
                <a:gd name="connsiteY30" fmla="*/ 493967 h 581025"/>
                <a:gd name="connsiteX31" fmla="*/ 5982082 w 9477375"/>
                <a:gd name="connsiteY31" fmla="*/ 506159 h 581025"/>
                <a:gd name="connsiteX32" fmla="*/ 5894165 w 9477375"/>
                <a:gd name="connsiteY32" fmla="*/ 510254 h 581025"/>
                <a:gd name="connsiteX33" fmla="*/ 5801963 w 9477375"/>
                <a:gd name="connsiteY33" fmla="*/ 517017 h 581025"/>
                <a:gd name="connsiteX34" fmla="*/ 5737289 w 9477375"/>
                <a:gd name="connsiteY34" fmla="*/ 521684 h 581025"/>
                <a:gd name="connsiteX35" fmla="*/ 5590794 w 9477375"/>
                <a:gd name="connsiteY35" fmla="*/ 528257 h 581025"/>
                <a:gd name="connsiteX36" fmla="*/ 5404199 w 9477375"/>
                <a:gd name="connsiteY36" fmla="*/ 537401 h 581025"/>
                <a:gd name="connsiteX37" fmla="*/ 5196078 w 9477375"/>
                <a:gd name="connsiteY37" fmla="*/ 547116 h 581025"/>
                <a:gd name="connsiteX38" fmla="*/ 4952238 w 9477375"/>
                <a:gd name="connsiteY38" fmla="*/ 556451 h 581025"/>
                <a:gd name="connsiteX39" fmla="*/ 4766977 w 9477375"/>
                <a:gd name="connsiteY39" fmla="*/ 562642 h 581025"/>
                <a:gd name="connsiteX40" fmla="*/ 4594194 w 9477375"/>
                <a:gd name="connsiteY40" fmla="*/ 570262 h 581025"/>
                <a:gd name="connsiteX41" fmla="*/ 4574096 w 9477375"/>
                <a:gd name="connsiteY41" fmla="*/ 571214 h 581025"/>
                <a:gd name="connsiteX42" fmla="*/ 4360831 w 9477375"/>
                <a:gd name="connsiteY42" fmla="*/ 574929 h 581025"/>
                <a:gd name="connsiteX43" fmla="*/ 3835432 w 9477375"/>
                <a:gd name="connsiteY43" fmla="*/ 584168 h 581025"/>
                <a:gd name="connsiteX44" fmla="*/ 3541776 w 9477375"/>
                <a:gd name="connsiteY44" fmla="*/ 587312 h 581025"/>
                <a:gd name="connsiteX45" fmla="*/ 3093530 w 9477375"/>
                <a:gd name="connsiteY45" fmla="*/ 590169 h 581025"/>
                <a:gd name="connsiteX46" fmla="*/ 2649950 w 9477375"/>
                <a:gd name="connsiteY46" fmla="*/ 585978 h 581025"/>
                <a:gd name="connsiteX47" fmla="*/ 2458307 w 9477375"/>
                <a:gd name="connsiteY47" fmla="*/ 583502 h 581025"/>
                <a:gd name="connsiteX48" fmla="*/ 2442877 w 9477375"/>
                <a:gd name="connsiteY48" fmla="*/ 584168 h 581025"/>
                <a:gd name="connsiteX49" fmla="*/ 2374964 w 9477375"/>
                <a:gd name="connsiteY49" fmla="*/ 581216 h 581025"/>
                <a:gd name="connsiteX50" fmla="*/ 2050542 w 9477375"/>
                <a:gd name="connsiteY50" fmla="*/ 574643 h 581025"/>
                <a:gd name="connsiteX51" fmla="*/ 1879092 w 9477375"/>
                <a:gd name="connsiteY51" fmla="*/ 570167 h 581025"/>
                <a:gd name="connsiteX52" fmla="*/ 1703261 w 9477375"/>
                <a:gd name="connsiteY52" fmla="*/ 562547 h 581025"/>
                <a:gd name="connsiteX53" fmla="*/ 1598295 w 9477375"/>
                <a:gd name="connsiteY53" fmla="*/ 559403 h 581025"/>
                <a:gd name="connsiteX54" fmla="*/ 1342168 w 9477375"/>
                <a:gd name="connsiteY54" fmla="*/ 549974 h 581025"/>
                <a:gd name="connsiteX55" fmla="*/ 1218724 w 9477375"/>
                <a:gd name="connsiteY55" fmla="*/ 545783 h 581025"/>
                <a:gd name="connsiteX56" fmla="*/ 1067753 w 9477375"/>
                <a:gd name="connsiteY56" fmla="*/ 537115 h 581025"/>
                <a:gd name="connsiteX57" fmla="*/ 1006126 w 9477375"/>
                <a:gd name="connsiteY57" fmla="*/ 533972 h 581025"/>
                <a:gd name="connsiteX58" fmla="*/ 859822 w 9477375"/>
                <a:gd name="connsiteY58" fmla="*/ 525494 h 581025"/>
                <a:gd name="connsiteX59" fmla="*/ 762667 w 9477375"/>
                <a:gd name="connsiteY59" fmla="*/ 521494 h 581025"/>
                <a:gd name="connsiteX60" fmla="*/ 710279 w 9477375"/>
                <a:gd name="connsiteY60" fmla="*/ 518160 h 581025"/>
                <a:gd name="connsiteX61" fmla="*/ 611981 w 9477375"/>
                <a:gd name="connsiteY61" fmla="*/ 509969 h 581025"/>
                <a:gd name="connsiteX62" fmla="*/ 527209 w 9477375"/>
                <a:gd name="connsiteY62" fmla="*/ 505873 h 581025"/>
                <a:gd name="connsiteX63" fmla="*/ 462534 w 9477375"/>
                <a:gd name="connsiteY63" fmla="*/ 502253 h 581025"/>
                <a:gd name="connsiteX64" fmla="*/ 333280 w 9477375"/>
                <a:gd name="connsiteY64" fmla="*/ 493586 h 581025"/>
                <a:gd name="connsiteX65" fmla="*/ 276416 w 9477375"/>
                <a:gd name="connsiteY65" fmla="*/ 488918 h 581025"/>
                <a:gd name="connsiteX66" fmla="*/ 192024 w 9477375"/>
                <a:gd name="connsiteY66" fmla="*/ 481870 h 581025"/>
                <a:gd name="connsiteX67" fmla="*/ 81439 w 9477375"/>
                <a:gd name="connsiteY67" fmla="*/ 473107 h 581025"/>
                <a:gd name="connsiteX68" fmla="*/ 0 w 9477375"/>
                <a:gd name="connsiteY68" fmla="*/ 469297 h 581025"/>
                <a:gd name="connsiteX69" fmla="*/ 0 w 9477375"/>
                <a:gd name="connsiteY69" fmla="*/ 450723 h 581025"/>
                <a:gd name="connsiteX70" fmla="*/ 51340 w 9477375"/>
                <a:gd name="connsiteY70" fmla="*/ 456629 h 581025"/>
                <a:gd name="connsiteX71" fmla="*/ 152686 w 9477375"/>
                <a:gd name="connsiteY71" fmla="*/ 464439 h 581025"/>
                <a:gd name="connsiteX72" fmla="*/ 274225 w 9477375"/>
                <a:gd name="connsiteY72" fmla="*/ 473011 h 581025"/>
                <a:gd name="connsiteX73" fmla="*/ 378809 w 9477375"/>
                <a:gd name="connsiteY73" fmla="*/ 480822 h 581025"/>
                <a:gd name="connsiteX74" fmla="*/ 446627 w 9477375"/>
                <a:gd name="connsiteY74" fmla="*/ 484537 h 581025"/>
                <a:gd name="connsiteX75" fmla="*/ 548069 w 9477375"/>
                <a:gd name="connsiteY75" fmla="*/ 491490 h 581025"/>
                <a:gd name="connsiteX76" fmla="*/ 649796 w 9477375"/>
                <a:gd name="connsiteY76" fmla="*/ 497681 h 581025"/>
                <a:gd name="connsiteX77" fmla="*/ 794671 w 9477375"/>
                <a:gd name="connsiteY77" fmla="*/ 505873 h 581025"/>
                <a:gd name="connsiteX78" fmla="*/ 881063 w 9477375"/>
                <a:gd name="connsiteY78" fmla="*/ 509683 h 581025"/>
                <a:gd name="connsiteX79" fmla="*/ 1025843 w 9477375"/>
                <a:gd name="connsiteY79" fmla="*/ 518541 h 581025"/>
                <a:gd name="connsiteX80" fmla="*/ 1265015 w 9477375"/>
                <a:gd name="connsiteY80" fmla="*/ 528257 h 581025"/>
                <a:gd name="connsiteX81" fmla="*/ 1485710 w 9477375"/>
                <a:gd name="connsiteY81" fmla="*/ 537020 h 581025"/>
                <a:gd name="connsiteX82" fmla="*/ 1795939 w 9477375"/>
                <a:gd name="connsiteY82" fmla="*/ 547973 h 581025"/>
                <a:gd name="connsiteX83" fmla="*/ 2001393 w 9477375"/>
                <a:gd name="connsiteY83" fmla="*/ 553403 h 581025"/>
                <a:gd name="connsiteX84" fmla="*/ 2372201 w 9477375"/>
                <a:gd name="connsiteY84" fmla="*/ 561404 h 581025"/>
                <a:gd name="connsiteX85" fmla="*/ 2514410 w 9477375"/>
                <a:gd name="connsiteY85" fmla="*/ 562642 h 581025"/>
                <a:gd name="connsiteX86" fmla="*/ 3137154 w 9477375"/>
                <a:gd name="connsiteY86" fmla="*/ 567881 h 581025"/>
                <a:gd name="connsiteX87" fmla="*/ 3181922 w 9477375"/>
                <a:gd name="connsiteY87" fmla="*/ 567214 h 581025"/>
                <a:gd name="connsiteX88" fmla="*/ 3198876 w 9477375"/>
                <a:gd name="connsiteY88" fmla="*/ 567881 h 581025"/>
                <a:gd name="connsiteX89" fmla="*/ 3563493 w 9477375"/>
                <a:gd name="connsiteY89" fmla="*/ 562451 h 581025"/>
                <a:gd name="connsiteX90" fmla="*/ 3957542 w 9477375"/>
                <a:gd name="connsiteY90" fmla="*/ 556832 h 581025"/>
                <a:gd name="connsiteX91" fmla="*/ 4373023 w 9477375"/>
                <a:gd name="connsiteY91" fmla="*/ 546830 h 581025"/>
                <a:gd name="connsiteX92" fmla="*/ 4664774 w 9477375"/>
                <a:gd name="connsiteY92" fmla="*/ 536924 h 581025"/>
                <a:gd name="connsiteX93" fmla="*/ 4900899 w 9477375"/>
                <a:gd name="connsiteY93" fmla="*/ 527876 h 581025"/>
                <a:gd name="connsiteX94" fmla="*/ 5086159 w 9477375"/>
                <a:gd name="connsiteY94" fmla="*/ 521303 h 581025"/>
                <a:gd name="connsiteX95" fmla="*/ 5150930 w 9477375"/>
                <a:gd name="connsiteY95" fmla="*/ 518065 h 581025"/>
                <a:gd name="connsiteX96" fmla="*/ 5269421 w 9477375"/>
                <a:gd name="connsiteY96" fmla="*/ 509873 h 581025"/>
                <a:gd name="connsiteX97" fmla="*/ 5375910 w 9477375"/>
                <a:gd name="connsiteY97" fmla="*/ 505873 h 581025"/>
                <a:gd name="connsiteX98" fmla="*/ 5452967 w 9477375"/>
                <a:gd name="connsiteY98" fmla="*/ 502444 h 581025"/>
                <a:gd name="connsiteX99" fmla="*/ 5586889 w 9477375"/>
                <a:gd name="connsiteY99" fmla="*/ 494252 h 581025"/>
                <a:gd name="connsiteX100" fmla="*/ 5673185 w 9477375"/>
                <a:gd name="connsiteY100" fmla="*/ 489585 h 581025"/>
                <a:gd name="connsiteX101" fmla="*/ 5771483 w 9477375"/>
                <a:gd name="connsiteY101" fmla="*/ 481965 h 581025"/>
                <a:gd name="connsiteX102" fmla="*/ 5896261 w 9477375"/>
                <a:gd name="connsiteY102" fmla="*/ 474821 h 581025"/>
                <a:gd name="connsiteX103" fmla="*/ 6020848 w 9477375"/>
                <a:gd name="connsiteY103" fmla="*/ 466344 h 581025"/>
                <a:gd name="connsiteX104" fmla="*/ 6099239 w 9477375"/>
                <a:gd name="connsiteY104" fmla="*/ 460724 h 581025"/>
                <a:gd name="connsiteX105" fmla="*/ 6183630 w 9477375"/>
                <a:gd name="connsiteY105" fmla="*/ 454057 h 581025"/>
                <a:gd name="connsiteX106" fmla="*/ 6248305 w 9477375"/>
                <a:gd name="connsiteY106" fmla="*/ 449961 h 581025"/>
                <a:gd name="connsiteX107" fmla="*/ 6363558 w 9477375"/>
                <a:gd name="connsiteY107" fmla="*/ 441007 h 581025"/>
                <a:gd name="connsiteX108" fmla="*/ 6411183 w 9477375"/>
                <a:gd name="connsiteY108" fmla="*/ 437102 h 581025"/>
                <a:gd name="connsiteX109" fmla="*/ 6500050 w 9477375"/>
                <a:gd name="connsiteY109" fmla="*/ 428720 h 581025"/>
                <a:gd name="connsiteX110" fmla="*/ 6578442 w 9477375"/>
                <a:gd name="connsiteY110" fmla="*/ 422338 h 581025"/>
                <a:gd name="connsiteX111" fmla="*/ 6690550 w 9477375"/>
                <a:gd name="connsiteY111" fmla="*/ 413099 h 581025"/>
                <a:gd name="connsiteX112" fmla="*/ 6735033 w 9477375"/>
                <a:gd name="connsiteY112" fmla="*/ 409289 h 581025"/>
                <a:gd name="connsiteX113" fmla="*/ 6874383 w 9477375"/>
                <a:gd name="connsiteY113" fmla="*/ 395192 h 581025"/>
                <a:gd name="connsiteX114" fmla="*/ 6964776 w 9477375"/>
                <a:gd name="connsiteY114" fmla="*/ 386334 h 581025"/>
                <a:gd name="connsiteX115" fmla="*/ 7047262 w 9477375"/>
                <a:gd name="connsiteY115" fmla="*/ 376809 h 581025"/>
                <a:gd name="connsiteX116" fmla="*/ 7165372 w 9477375"/>
                <a:gd name="connsiteY116" fmla="*/ 366522 h 581025"/>
                <a:gd name="connsiteX117" fmla="*/ 7347299 w 9477375"/>
                <a:gd name="connsiteY117" fmla="*/ 345662 h 581025"/>
                <a:gd name="connsiteX118" fmla="*/ 7499985 w 9477375"/>
                <a:gd name="connsiteY118" fmla="*/ 327374 h 581025"/>
                <a:gd name="connsiteX119" fmla="*/ 7619333 w 9477375"/>
                <a:gd name="connsiteY119" fmla="*/ 314706 h 581025"/>
                <a:gd name="connsiteX120" fmla="*/ 7703439 w 9477375"/>
                <a:gd name="connsiteY120" fmla="*/ 304895 h 581025"/>
                <a:gd name="connsiteX121" fmla="*/ 7820787 w 9477375"/>
                <a:gd name="connsiteY121" fmla="*/ 289465 h 581025"/>
                <a:gd name="connsiteX122" fmla="*/ 7901654 w 9477375"/>
                <a:gd name="connsiteY122" fmla="*/ 279273 h 581025"/>
                <a:gd name="connsiteX123" fmla="*/ 7979093 w 9477375"/>
                <a:gd name="connsiteY123" fmla="*/ 267938 h 581025"/>
                <a:gd name="connsiteX124" fmla="*/ 8062817 w 9477375"/>
                <a:gd name="connsiteY124" fmla="*/ 256318 h 581025"/>
                <a:gd name="connsiteX125" fmla="*/ 8124825 w 9477375"/>
                <a:gd name="connsiteY125" fmla="*/ 246698 h 581025"/>
                <a:gd name="connsiteX126" fmla="*/ 8207217 w 9477375"/>
                <a:gd name="connsiteY126" fmla="*/ 235744 h 581025"/>
                <a:gd name="connsiteX127" fmla="*/ 8296657 w 9477375"/>
                <a:gd name="connsiteY127" fmla="*/ 221456 h 581025"/>
                <a:gd name="connsiteX128" fmla="*/ 8399907 w 9477375"/>
                <a:gd name="connsiteY128" fmla="*/ 206121 h 581025"/>
                <a:gd name="connsiteX129" fmla="*/ 8467820 w 9477375"/>
                <a:gd name="connsiteY129" fmla="*/ 194119 h 581025"/>
                <a:gd name="connsiteX130" fmla="*/ 8625554 w 9477375"/>
                <a:gd name="connsiteY130" fmla="*/ 168307 h 581025"/>
                <a:gd name="connsiteX131" fmla="*/ 8759762 w 9477375"/>
                <a:gd name="connsiteY131" fmla="*/ 144494 h 581025"/>
                <a:gd name="connsiteX132" fmla="*/ 8910828 w 9477375"/>
                <a:gd name="connsiteY132" fmla="*/ 117158 h 581025"/>
                <a:gd name="connsiteX133" fmla="*/ 9052560 w 9477375"/>
                <a:gd name="connsiteY133" fmla="*/ 90773 h 581025"/>
                <a:gd name="connsiteX134" fmla="*/ 9189625 w 9477375"/>
                <a:gd name="connsiteY134" fmla="*/ 62960 h 581025"/>
                <a:gd name="connsiteX135" fmla="*/ 9384601 w 9477375"/>
                <a:gd name="connsiteY135" fmla="*/ 20955 h 581025"/>
                <a:gd name="connsiteX136" fmla="*/ 9484709 w 9477375"/>
                <a:gd name="connsiteY136" fmla="*/ 0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9477375" h="581025">
                  <a:moveTo>
                    <a:pt x="9484709" y="0"/>
                  </a:moveTo>
                  <a:cubicBezTo>
                    <a:pt x="9484709" y="23527"/>
                    <a:pt x="9484709" y="47054"/>
                    <a:pt x="9484614" y="70580"/>
                  </a:cubicBezTo>
                  <a:cubicBezTo>
                    <a:pt x="9450419" y="77724"/>
                    <a:pt x="9416320" y="85058"/>
                    <a:pt x="9382125" y="92012"/>
                  </a:cubicBezTo>
                  <a:cubicBezTo>
                    <a:pt x="9339453" y="100775"/>
                    <a:pt x="9296781" y="109442"/>
                    <a:pt x="9254109" y="117919"/>
                  </a:cubicBezTo>
                  <a:cubicBezTo>
                    <a:pt x="9207341" y="127159"/>
                    <a:pt x="9160478" y="136208"/>
                    <a:pt x="9113710" y="145161"/>
                  </a:cubicBezTo>
                  <a:cubicBezTo>
                    <a:pt x="9072944" y="152972"/>
                    <a:pt x="9032272" y="160877"/>
                    <a:pt x="8991409" y="168116"/>
                  </a:cubicBezTo>
                  <a:cubicBezTo>
                    <a:pt x="8939975" y="177260"/>
                    <a:pt x="8888349" y="185928"/>
                    <a:pt x="8836819" y="194691"/>
                  </a:cubicBezTo>
                  <a:cubicBezTo>
                    <a:pt x="8782812" y="203835"/>
                    <a:pt x="8728710" y="213074"/>
                    <a:pt x="8674608" y="221837"/>
                  </a:cubicBezTo>
                  <a:cubicBezTo>
                    <a:pt x="8619934" y="230696"/>
                    <a:pt x="8565165" y="238792"/>
                    <a:pt x="8510492" y="247460"/>
                  </a:cubicBezTo>
                  <a:cubicBezTo>
                    <a:pt x="8467916" y="254127"/>
                    <a:pt x="8425434" y="261271"/>
                    <a:pt x="8382858" y="267748"/>
                  </a:cubicBezTo>
                  <a:cubicBezTo>
                    <a:pt x="8363045" y="270796"/>
                    <a:pt x="8343043" y="272225"/>
                    <a:pt x="8323231" y="275082"/>
                  </a:cubicBezTo>
                  <a:cubicBezTo>
                    <a:pt x="8294847" y="279083"/>
                    <a:pt x="8266557" y="283845"/>
                    <a:pt x="8238173" y="288036"/>
                  </a:cubicBezTo>
                  <a:cubicBezTo>
                    <a:pt x="8218932" y="290894"/>
                    <a:pt x="8199597" y="293370"/>
                    <a:pt x="8180261" y="295942"/>
                  </a:cubicBezTo>
                  <a:cubicBezTo>
                    <a:pt x="8147209" y="300419"/>
                    <a:pt x="8114253" y="304991"/>
                    <a:pt x="8081106" y="309182"/>
                  </a:cubicBezTo>
                  <a:cubicBezTo>
                    <a:pt x="8041386" y="314230"/>
                    <a:pt x="8001667" y="318992"/>
                    <a:pt x="7962043" y="324041"/>
                  </a:cubicBezTo>
                  <a:cubicBezTo>
                    <a:pt x="7925943" y="328613"/>
                    <a:pt x="7889844" y="333470"/>
                    <a:pt x="7853744" y="337947"/>
                  </a:cubicBezTo>
                  <a:cubicBezTo>
                    <a:pt x="7823740" y="341662"/>
                    <a:pt x="7793641" y="345186"/>
                    <a:pt x="7763637" y="348710"/>
                  </a:cubicBezTo>
                  <a:cubicBezTo>
                    <a:pt x="7733538" y="352330"/>
                    <a:pt x="7703535" y="356140"/>
                    <a:pt x="7673435" y="359569"/>
                  </a:cubicBezTo>
                  <a:cubicBezTo>
                    <a:pt x="7640765" y="363284"/>
                    <a:pt x="7608094" y="366713"/>
                    <a:pt x="7575519" y="370427"/>
                  </a:cubicBezTo>
                  <a:cubicBezTo>
                    <a:pt x="7541895" y="374332"/>
                    <a:pt x="7508367" y="378714"/>
                    <a:pt x="7474744" y="382429"/>
                  </a:cubicBezTo>
                  <a:cubicBezTo>
                    <a:pt x="7451313" y="385001"/>
                    <a:pt x="7427690" y="386715"/>
                    <a:pt x="7404164" y="388906"/>
                  </a:cubicBezTo>
                  <a:cubicBezTo>
                    <a:pt x="7362254" y="392906"/>
                    <a:pt x="7320344" y="396907"/>
                    <a:pt x="7278434" y="401003"/>
                  </a:cubicBezTo>
                  <a:cubicBezTo>
                    <a:pt x="7234047" y="405384"/>
                    <a:pt x="7189661" y="409956"/>
                    <a:pt x="7145179" y="414338"/>
                  </a:cubicBezTo>
                  <a:cubicBezTo>
                    <a:pt x="7095078" y="419291"/>
                    <a:pt x="7044976" y="424148"/>
                    <a:pt x="6994874" y="428816"/>
                  </a:cubicBezTo>
                  <a:cubicBezTo>
                    <a:pt x="6956013" y="432435"/>
                    <a:pt x="6917246" y="435769"/>
                    <a:pt x="6878384" y="439103"/>
                  </a:cubicBezTo>
                  <a:cubicBezTo>
                    <a:pt x="6819995" y="444151"/>
                    <a:pt x="6761607" y="449104"/>
                    <a:pt x="6703314" y="453961"/>
                  </a:cubicBezTo>
                  <a:cubicBezTo>
                    <a:pt x="6661309" y="457391"/>
                    <a:pt x="6619399" y="460534"/>
                    <a:pt x="6577394" y="463868"/>
                  </a:cubicBezTo>
                  <a:cubicBezTo>
                    <a:pt x="6528721" y="467773"/>
                    <a:pt x="6480048" y="472059"/>
                    <a:pt x="6431376" y="475583"/>
                  </a:cubicBezTo>
                  <a:cubicBezTo>
                    <a:pt x="6394990" y="478250"/>
                    <a:pt x="6358509" y="479774"/>
                    <a:pt x="6322124" y="482441"/>
                  </a:cubicBezTo>
                  <a:cubicBezTo>
                    <a:pt x="6294501" y="484442"/>
                    <a:pt x="6266879" y="487490"/>
                    <a:pt x="6239257" y="489871"/>
                  </a:cubicBezTo>
                  <a:cubicBezTo>
                    <a:pt x="6221826" y="491395"/>
                    <a:pt x="6204395" y="492919"/>
                    <a:pt x="6186964" y="493967"/>
                  </a:cubicBezTo>
                  <a:cubicBezTo>
                    <a:pt x="6118670" y="498157"/>
                    <a:pt x="6050376" y="502253"/>
                    <a:pt x="5982082" y="506159"/>
                  </a:cubicBezTo>
                  <a:cubicBezTo>
                    <a:pt x="5952840" y="507778"/>
                    <a:pt x="5923407" y="508445"/>
                    <a:pt x="5894165" y="510254"/>
                  </a:cubicBezTo>
                  <a:cubicBezTo>
                    <a:pt x="5863400" y="512064"/>
                    <a:pt x="5832729" y="514731"/>
                    <a:pt x="5801963" y="517017"/>
                  </a:cubicBezTo>
                  <a:cubicBezTo>
                    <a:pt x="5780437" y="518636"/>
                    <a:pt x="5758910" y="520636"/>
                    <a:pt x="5737289" y="521684"/>
                  </a:cubicBezTo>
                  <a:cubicBezTo>
                    <a:pt x="5688426" y="524161"/>
                    <a:pt x="5639562" y="525971"/>
                    <a:pt x="5590794" y="528257"/>
                  </a:cubicBezTo>
                  <a:cubicBezTo>
                    <a:pt x="5528596" y="531209"/>
                    <a:pt x="5466398" y="534448"/>
                    <a:pt x="5404199" y="537401"/>
                  </a:cubicBezTo>
                  <a:cubicBezTo>
                    <a:pt x="5334858" y="540734"/>
                    <a:pt x="5265420" y="544259"/>
                    <a:pt x="5196078" y="547116"/>
                  </a:cubicBezTo>
                  <a:cubicBezTo>
                    <a:pt x="5114830" y="550545"/>
                    <a:pt x="5033487" y="553498"/>
                    <a:pt x="4952238" y="556451"/>
                  </a:cubicBezTo>
                  <a:cubicBezTo>
                    <a:pt x="4890516" y="558737"/>
                    <a:pt x="4828699" y="560356"/>
                    <a:pt x="4766977" y="562642"/>
                  </a:cubicBezTo>
                  <a:cubicBezTo>
                    <a:pt x="4709351" y="564833"/>
                    <a:pt x="4651820" y="567690"/>
                    <a:pt x="4594194" y="570262"/>
                  </a:cubicBezTo>
                  <a:cubicBezTo>
                    <a:pt x="4587526" y="570548"/>
                    <a:pt x="4580859" y="571119"/>
                    <a:pt x="4574096" y="571214"/>
                  </a:cubicBezTo>
                  <a:cubicBezTo>
                    <a:pt x="4503039" y="572453"/>
                    <a:pt x="4431983" y="573691"/>
                    <a:pt x="4360831" y="574929"/>
                  </a:cubicBezTo>
                  <a:cubicBezTo>
                    <a:pt x="4185666" y="577977"/>
                    <a:pt x="4010597" y="581406"/>
                    <a:pt x="3835432" y="584168"/>
                  </a:cubicBezTo>
                  <a:cubicBezTo>
                    <a:pt x="3737515" y="585692"/>
                    <a:pt x="3639693" y="586550"/>
                    <a:pt x="3541776" y="587312"/>
                  </a:cubicBezTo>
                  <a:cubicBezTo>
                    <a:pt x="3392329" y="588550"/>
                    <a:pt x="3242977" y="590360"/>
                    <a:pt x="3093530" y="590169"/>
                  </a:cubicBezTo>
                  <a:cubicBezTo>
                    <a:pt x="2945702" y="589979"/>
                    <a:pt x="2797778" y="587502"/>
                    <a:pt x="2649950" y="585978"/>
                  </a:cubicBezTo>
                  <a:cubicBezTo>
                    <a:pt x="2586038" y="585311"/>
                    <a:pt x="2522220" y="584264"/>
                    <a:pt x="2458307" y="583502"/>
                  </a:cubicBezTo>
                  <a:cubicBezTo>
                    <a:pt x="2453164" y="583406"/>
                    <a:pt x="2448020" y="583978"/>
                    <a:pt x="2442877" y="584168"/>
                  </a:cubicBezTo>
                  <a:cubicBezTo>
                    <a:pt x="2420207" y="583216"/>
                    <a:pt x="2397633" y="581692"/>
                    <a:pt x="2374964" y="581216"/>
                  </a:cubicBezTo>
                  <a:cubicBezTo>
                    <a:pt x="2266855" y="578930"/>
                    <a:pt x="2158651" y="576929"/>
                    <a:pt x="2050542" y="574643"/>
                  </a:cubicBezTo>
                  <a:cubicBezTo>
                    <a:pt x="1993392" y="573405"/>
                    <a:pt x="1936242" y="572167"/>
                    <a:pt x="1879092" y="570167"/>
                  </a:cubicBezTo>
                  <a:cubicBezTo>
                    <a:pt x="1820513" y="568071"/>
                    <a:pt x="1761935" y="564928"/>
                    <a:pt x="1703261" y="562547"/>
                  </a:cubicBezTo>
                  <a:cubicBezTo>
                    <a:pt x="1668304" y="561118"/>
                    <a:pt x="1633252" y="560642"/>
                    <a:pt x="1598295" y="559403"/>
                  </a:cubicBezTo>
                  <a:cubicBezTo>
                    <a:pt x="1512856" y="556355"/>
                    <a:pt x="1427512" y="553022"/>
                    <a:pt x="1342168" y="549974"/>
                  </a:cubicBezTo>
                  <a:cubicBezTo>
                    <a:pt x="1301020" y="548450"/>
                    <a:pt x="1259777" y="547783"/>
                    <a:pt x="1218724" y="545783"/>
                  </a:cubicBezTo>
                  <a:cubicBezTo>
                    <a:pt x="1168432" y="543401"/>
                    <a:pt x="1118140" y="539972"/>
                    <a:pt x="1067753" y="537115"/>
                  </a:cubicBezTo>
                  <a:cubicBezTo>
                    <a:pt x="1047179" y="535972"/>
                    <a:pt x="1026604" y="535115"/>
                    <a:pt x="1006126" y="533972"/>
                  </a:cubicBezTo>
                  <a:cubicBezTo>
                    <a:pt x="957358" y="531209"/>
                    <a:pt x="908590" y="528066"/>
                    <a:pt x="859822" y="525494"/>
                  </a:cubicBezTo>
                  <a:cubicBezTo>
                    <a:pt x="827437" y="523780"/>
                    <a:pt x="795052" y="523018"/>
                    <a:pt x="762667" y="521494"/>
                  </a:cubicBezTo>
                  <a:cubicBezTo>
                    <a:pt x="745236" y="520732"/>
                    <a:pt x="727710" y="519589"/>
                    <a:pt x="710279" y="518160"/>
                  </a:cubicBezTo>
                  <a:cubicBezTo>
                    <a:pt x="677513" y="515588"/>
                    <a:pt x="644747" y="512255"/>
                    <a:pt x="611981" y="509969"/>
                  </a:cubicBezTo>
                  <a:cubicBezTo>
                    <a:pt x="583787" y="508063"/>
                    <a:pt x="555498" y="507302"/>
                    <a:pt x="527209" y="505873"/>
                  </a:cubicBezTo>
                  <a:cubicBezTo>
                    <a:pt x="505682" y="504825"/>
                    <a:pt x="484061" y="503682"/>
                    <a:pt x="462534" y="502253"/>
                  </a:cubicBezTo>
                  <a:cubicBezTo>
                    <a:pt x="419481" y="499491"/>
                    <a:pt x="376333" y="496538"/>
                    <a:pt x="333280" y="493586"/>
                  </a:cubicBezTo>
                  <a:cubicBezTo>
                    <a:pt x="314325" y="492252"/>
                    <a:pt x="295370" y="490538"/>
                    <a:pt x="276416" y="488918"/>
                  </a:cubicBezTo>
                  <a:cubicBezTo>
                    <a:pt x="248317" y="486537"/>
                    <a:pt x="220123" y="484156"/>
                    <a:pt x="192024" y="481870"/>
                  </a:cubicBezTo>
                  <a:cubicBezTo>
                    <a:pt x="155162" y="478917"/>
                    <a:pt x="118301" y="475583"/>
                    <a:pt x="81439" y="473107"/>
                  </a:cubicBezTo>
                  <a:cubicBezTo>
                    <a:pt x="54293" y="471297"/>
                    <a:pt x="27146" y="470535"/>
                    <a:pt x="0" y="469297"/>
                  </a:cubicBezTo>
                  <a:cubicBezTo>
                    <a:pt x="0" y="463105"/>
                    <a:pt x="0" y="456914"/>
                    <a:pt x="0" y="450723"/>
                  </a:cubicBezTo>
                  <a:cubicBezTo>
                    <a:pt x="17145" y="452723"/>
                    <a:pt x="34195" y="455105"/>
                    <a:pt x="51340" y="456629"/>
                  </a:cubicBezTo>
                  <a:cubicBezTo>
                    <a:pt x="85154" y="459486"/>
                    <a:pt x="118872" y="461963"/>
                    <a:pt x="152686" y="464439"/>
                  </a:cubicBezTo>
                  <a:cubicBezTo>
                    <a:pt x="193167" y="467392"/>
                    <a:pt x="233744" y="470059"/>
                    <a:pt x="274225" y="473011"/>
                  </a:cubicBezTo>
                  <a:cubicBezTo>
                    <a:pt x="309086" y="475583"/>
                    <a:pt x="343948" y="478441"/>
                    <a:pt x="378809" y="480822"/>
                  </a:cubicBezTo>
                  <a:cubicBezTo>
                    <a:pt x="401384" y="482346"/>
                    <a:pt x="424053" y="483108"/>
                    <a:pt x="446627" y="484537"/>
                  </a:cubicBezTo>
                  <a:cubicBezTo>
                    <a:pt x="480441" y="486728"/>
                    <a:pt x="514255" y="489299"/>
                    <a:pt x="548069" y="491490"/>
                  </a:cubicBezTo>
                  <a:cubicBezTo>
                    <a:pt x="581978" y="493681"/>
                    <a:pt x="615887" y="495681"/>
                    <a:pt x="649796" y="497681"/>
                  </a:cubicBezTo>
                  <a:cubicBezTo>
                    <a:pt x="698087" y="500444"/>
                    <a:pt x="746379" y="503301"/>
                    <a:pt x="794671" y="505873"/>
                  </a:cubicBezTo>
                  <a:cubicBezTo>
                    <a:pt x="823436" y="507397"/>
                    <a:pt x="852297" y="508063"/>
                    <a:pt x="881063" y="509683"/>
                  </a:cubicBezTo>
                  <a:cubicBezTo>
                    <a:pt x="929354" y="512445"/>
                    <a:pt x="977551" y="516255"/>
                    <a:pt x="1025843" y="518541"/>
                  </a:cubicBezTo>
                  <a:cubicBezTo>
                    <a:pt x="1105567" y="522256"/>
                    <a:pt x="1185291" y="525113"/>
                    <a:pt x="1265015" y="528257"/>
                  </a:cubicBezTo>
                  <a:cubicBezTo>
                    <a:pt x="1338548" y="531209"/>
                    <a:pt x="1412177" y="534257"/>
                    <a:pt x="1485710" y="537020"/>
                  </a:cubicBezTo>
                  <a:cubicBezTo>
                    <a:pt x="1589151" y="540830"/>
                    <a:pt x="1692497" y="544640"/>
                    <a:pt x="1795939" y="547973"/>
                  </a:cubicBezTo>
                  <a:cubicBezTo>
                    <a:pt x="1864424" y="550164"/>
                    <a:pt x="1932908" y="551783"/>
                    <a:pt x="2001393" y="553403"/>
                  </a:cubicBezTo>
                  <a:cubicBezTo>
                    <a:pt x="2124932" y="556260"/>
                    <a:pt x="2248567" y="559022"/>
                    <a:pt x="2372201" y="561404"/>
                  </a:cubicBezTo>
                  <a:cubicBezTo>
                    <a:pt x="2419636" y="562356"/>
                    <a:pt x="2466975" y="562261"/>
                    <a:pt x="2514410" y="562642"/>
                  </a:cubicBezTo>
                  <a:cubicBezTo>
                    <a:pt x="2721959" y="564356"/>
                    <a:pt x="2929604" y="566166"/>
                    <a:pt x="3137154" y="567881"/>
                  </a:cubicBezTo>
                  <a:cubicBezTo>
                    <a:pt x="3152109" y="567976"/>
                    <a:pt x="3167063" y="567404"/>
                    <a:pt x="3181922" y="567214"/>
                  </a:cubicBezTo>
                  <a:cubicBezTo>
                    <a:pt x="3187542" y="567500"/>
                    <a:pt x="3193256" y="567976"/>
                    <a:pt x="3198876" y="567881"/>
                  </a:cubicBezTo>
                  <a:cubicBezTo>
                    <a:pt x="3320415" y="566071"/>
                    <a:pt x="3441954" y="564261"/>
                    <a:pt x="3563493" y="562451"/>
                  </a:cubicBezTo>
                  <a:cubicBezTo>
                    <a:pt x="3694843" y="560546"/>
                    <a:pt x="3826193" y="559403"/>
                    <a:pt x="3957542" y="556832"/>
                  </a:cubicBezTo>
                  <a:cubicBezTo>
                    <a:pt x="4096036" y="554165"/>
                    <a:pt x="4234529" y="550640"/>
                    <a:pt x="4373023" y="546830"/>
                  </a:cubicBezTo>
                  <a:cubicBezTo>
                    <a:pt x="4470273" y="544163"/>
                    <a:pt x="4567523" y="540449"/>
                    <a:pt x="4664774" y="536924"/>
                  </a:cubicBezTo>
                  <a:cubicBezTo>
                    <a:pt x="4743450" y="534067"/>
                    <a:pt x="4822222" y="530828"/>
                    <a:pt x="4900899" y="527876"/>
                  </a:cubicBezTo>
                  <a:cubicBezTo>
                    <a:pt x="4962620" y="525590"/>
                    <a:pt x="5024342" y="523589"/>
                    <a:pt x="5086159" y="521303"/>
                  </a:cubicBezTo>
                  <a:cubicBezTo>
                    <a:pt x="5107781" y="520541"/>
                    <a:pt x="5129308" y="519494"/>
                    <a:pt x="5150930" y="518065"/>
                  </a:cubicBezTo>
                  <a:cubicBezTo>
                    <a:pt x="5190458" y="515493"/>
                    <a:pt x="5229892" y="512064"/>
                    <a:pt x="5269421" y="509873"/>
                  </a:cubicBezTo>
                  <a:cubicBezTo>
                    <a:pt x="5304854" y="507873"/>
                    <a:pt x="5340382" y="507206"/>
                    <a:pt x="5375910" y="505873"/>
                  </a:cubicBezTo>
                  <a:cubicBezTo>
                    <a:pt x="5401628" y="504825"/>
                    <a:pt x="5427345" y="503873"/>
                    <a:pt x="5452967" y="502444"/>
                  </a:cubicBezTo>
                  <a:cubicBezTo>
                    <a:pt x="5497640" y="499872"/>
                    <a:pt x="5542312" y="496919"/>
                    <a:pt x="5586889" y="494252"/>
                  </a:cubicBezTo>
                  <a:cubicBezTo>
                    <a:pt x="5615654" y="492538"/>
                    <a:pt x="5644420" y="491585"/>
                    <a:pt x="5673185" y="489585"/>
                  </a:cubicBezTo>
                  <a:cubicBezTo>
                    <a:pt x="5705951" y="487394"/>
                    <a:pt x="5738622" y="484061"/>
                    <a:pt x="5771483" y="481965"/>
                  </a:cubicBezTo>
                  <a:cubicBezTo>
                    <a:pt x="5813013" y="479203"/>
                    <a:pt x="5854732" y="477393"/>
                    <a:pt x="5896261" y="474821"/>
                  </a:cubicBezTo>
                  <a:cubicBezTo>
                    <a:pt x="5937790" y="472250"/>
                    <a:pt x="5979319" y="469202"/>
                    <a:pt x="6020848" y="466344"/>
                  </a:cubicBezTo>
                  <a:cubicBezTo>
                    <a:pt x="6046947" y="464534"/>
                    <a:pt x="6073141" y="462629"/>
                    <a:pt x="6099239" y="460724"/>
                  </a:cubicBezTo>
                  <a:cubicBezTo>
                    <a:pt x="6127433" y="458534"/>
                    <a:pt x="6155531" y="456057"/>
                    <a:pt x="6183630" y="454057"/>
                  </a:cubicBezTo>
                  <a:cubicBezTo>
                    <a:pt x="6205157" y="452533"/>
                    <a:pt x="6226778" y="451580"/>
                    <a:pt x="6248305" y="449961"/>
                  </a:cubicBezTo>
                  <a:cubicBezTo>
                    <a:pt x="6286691" y="447104"/>
                    <a:pt x="6325172" y="443960"/>
                    <a:pt x="6363558" y="441007"/>
                  </a:cubicBezTo>
                  <a:cubicBezTo>
                    <a:pt x="6379464" y="439769"/>
                    <a:pt x="6395371" y="438531"/>
                    <a:pt x="6411183" y="437102"/>
                  </a:cubicBezTo>
                  <a:cubicBezTo>
                    <a:pt x="6440805" y="434340"/>
                    <a:pt x="6470428" y="431387"/>
                    <a:pt x="6500050" y="428720"/>
                  </a:cubicBezTo>
                  <a:cubicBezTo>
                    <a:pt x="6526149" y="426434"/>
                    <a:pt x="6552248" y="424529"/>
                    <a:pt x="6578442" y="422338"/>
                  </a:cubicBezTo>
                  <a:cubicBezTo>
                    <a:pt x="6615779" y="419291"/>
                    <a:pt x="6653213" y="416243"/>
                    <a:pt x="6690550" y="413099"/>
                  </a:cubicBezTo>
                  <a:cubicBezTo>
                    <a:pt x="6705409" y="411861"/>
                    <a:pt x="6720269" y="410718"/>
                    <a:pt x="6735033" y="409289"/>
                  </a:cubicBezTo>
                  <a:cubicBezTo>
                    <a:pt x="6781515" y="404622"/>
                    <a:pt x="6827901" y="399859"/>
                    <a:pt x="6874383" y="395192"/>
                  </a:cubicBezTo>
                  <a:cubicBezTo>
                    <a:pt x="6904482" y="392144"/>
                    <a:pt x="6934676" y="389477"/>
                    <a:pt x="6964776" y="386334"/>
                  </a:cubicBezTo>
                  <a:cubicBezTo>
                    <a:pt x="6992303" y="383381"/>
                    <a:pt x="7019734" y="379476"/>
                    <a:pt x="7047262" y="376809"/>
                  </a:cubicBezTo>
                  <a:cubicBezTo>
                    <a:pt x="7086600" y="372999"/>
                    <a:pt x="7126034" y="370713"/>
                    <a:pt x="7165372" y="366522"/>
                  </a:cubicBezTo>
                  <a:cubicBezTo>
                    <a:pt x="7226046" y="360140"/>
                    <a:pt x="7286625" y="352806"/>
                    <a:pt x="7347299" y="345662"/>
                  </a:cubicBezTo>
                  <a:cubicBezTo>
                    <a:pt x="7398258" y="339662"/>
                    <a:pt x="7449026" y="333185"/>
                    <a:pt x="7499985" y="327374"/>
                  </a:cubicBezTo>
                  <a:cubicBezTo>
                    <a:pt x="7539704" y="322802"/>
                    <a:pt x="7579614" y="319088"/>
                    <a:pt x="7619333" y="314706"/>
                  </a:cubicBezTo>
                  <a:cubicBezTo>
                    <a:pt x="7647337" y="311658"/>
                    <a:pt x="7675436" y="308420"/>
                    <a:pt x="7703439" y="304895"/>
                  </a:cubicBezTo>
                  <a:cubicBezTo>
                    <a:pt x="7742587" y="299942"/>
                    <a:pt x="7781734" y="294608"/>
                    <a:pt x="7820787" y="289465"/>
                  </a:cubicBezTo>
                  <a:cubicBezTo>
                    <a:pt x="7847743" y="285941"/>
                    <a:pt x="7874699" y="282893"/>
                    <a:pt x="7901654" y="279273"/>
                  </a:cubicBezTo>
                  <a:cubicBezTo>
                    <a:pt x="7927467" y="275749"/>
                    <a:pt x="7953280" y="271558"/>
                    <a:pt x="7979093" y="267938"/>
                  </a:cubicBezTo>
                  <a:cubicBezTo>
                    <a:pt x="8007001" y="263938"/>
                    <a:pt x="8034909" y="260318"/>
                    <a:pt x="8062817" y="256318"/>
                  </a:cubicBezTo>
                  <a:cubicBezTo>
                    <a:pt x="8083487" y="253365"/>
                    <a:pt x="8104156" y="249650"/>
                    <a:pt x="8124825" y="246698"/>
                  </a:cubicBezTo>
                  <a:cubicBezTo>
                    <a:pt x="8152257" y="242888"/>
                    <a:pt x="8179785" y="239840"/>
                    <a:pt x="8207217" y="235744"/>
                  </a:cubicBezTo>
                  <a:cubicBezTo>
                    <a:pt x="8237030" y="231362"/>
                    <a:pt x="8266748" y="226028"/>
                    <a:pt x="8296657" y="221456"/>
                  </a:cubicBezTo>
                  <a:cubicBezTo>
                    <a:pt x="8331042" y="216217"/>
                    <a:pt x="8365522" y="211550"/>
                    <a:pt x="8399907" y="206121"/>
                  </a:cubicBezTo>
                  <a:cubicBezTo>
                    <a:pt x="8422576" y="202597"/>
                    <a:pt x="8445151" y="197930"/>
                    <a:pt x="8467820" y="194119"/>
                  </a:cubicBezTo>
                  <a:cubicBezTo>
                    <a:pt x="8520398" y="185452"/>
                    <a:pt x="8572976" y="177260"/>
                    <a:pt x="8625554" y="168307"/>
                  </a:cubicBezTo>
                  <a:cubicBezTo>
                    <a:pt x="8670322" y="160687"/>
                    <a:pt x="8714994" y="152495"/>
                    <a:pt x="8759762" y="144494"/>
                  </a:cubicBezTo>
                  <a:cubicBezTo>
                    <a:pt x="8810149" y="135446"/>
                    <a:pt x="8860440" y="126302"/>
                    <a:pt x="8910828" y="117158"/>
                  </a:cubicBezTo>
                  <a:cubicBezTo>
                    <a:pt x="8958072" y="108490"/>
                    <a:pt x="9005411" y="99917"/>
                    <a:pt x="9052560" y="90773"/>
                  </a:cubicBezTo>
                  <a:cubicBezTo>
                    <a:pt x="9098280" y="81915"/>
                    <a:pt x="9144000" y="72581"/>
                    <a:pt x="9189625" y="62960"/>
                  </a:cubicBezTo>
                  <a:cubicBezTo>
                    <a:pt x="9254680" y="49244"/>
                    <a:pt x="9319641" y="35052"/>
                    <a:pt x="9384601" y="20955"/>
                  </a:cubicBezTo>
                  <a:cubicBezTo>
                    <a:pt x="9418034" y="14669"/>
                    <a:pt x="9451372" y="7334"/>
                    <a:pt x="9484709" y="0"/>
                  </a:cubicBezTo>
                  <a:close/>
                </a:path>
              </a:pathLst>
            </a:custGeom>
            <a:solidFill>
              <a:srgbClr val="6364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5" name="Grafik 50">
            <a:extLst>
              <a:ext uri="{FF2B5EF4-FFF2-40B4-BE49-F238E27FC236}">
                <a16:creationId xmlns:a16="http://schemas.microsoft.com/office/drawing/2014/main" id="{CA231A9B-96D4-4400-9D52-AD6813BF832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933839" y="6433658"/>
            <a:ext cx="1800960" cy="241200"/>
            <a:chOff x="2895600" y="3000375"/>
            <a:chExt cx="6400800" cy="857250"/>
          </a:xfrm>
        </p:grpSpPr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DA227519-D708-4058-8E90-474985ADE100}"/>
                </a:ext>
              </a:extLst>
            </p:cNvPr>
            <p:cNvSpPr/>
            <p:nvPr/>
          </p:nvSpPr>
          <p:spPr>
            <a:xfrm>
              <a:off x="2895600" y="3212878"/>
              <a:ext cx="285750" cy="447675"/>
            </a:xfrm>
            <a:custGeom>
              <a:avLst/>
              <a:gdLst>
                <a:gd name="connsiteX0" fmla="*/ 289370 w 285750"/>
                <a:gd name="connsiteY0" fmla="*/ 306038 h 447675"/>
                <a:gd name="connsiteX1" fmla="*/ 268034 w 285750"/>
                <a:gd name="connsiteY1" fmla="*/ 414909 h 447675"/>
                <a:gd name="connsiteX2" fmla="*/ 169450 w 285750"/>
                <a:gd name="connsiteY2" fmla="*/ 448723 h 447675"/>
                <a:gd name="connsiteX3" fmla="*/ 68771 w 285750"/>
                <a:gd name="connsiteY3" fmla="*/ 424339 h 447675"/>
                <a:gd name="connsiteX4" fmla="*/ 44768 w 285750"/>
                <a:gd name="connsiteY4" fmla="*/ 335661 h 447675"/>
                <a:gd name="connsiteX5" fmla="*/ 44768 w 285750"/>
                <a:gd name="connsiteY5" fmla="*/ 149542 h 447675"/>
                <a:gd name="connsiteX6" fmla="*/ 0 w 285750"/>
                <a:gd name="connsiteY6" fmla="*/ 149542 h 447675"/>
                <a:gd name="connsiteX7" fmla="*/ 0 w 285750"/>
                <a:gd name="connsiteY7" fmla="*/ 82772 h 447675"/>
                <a:gd name="connsiteX8" fmla="*/ 44768 w 285750"/>
                <a:gd name="connsiteY8" fmla="*/ 82772 h 447675"/>
                <a:gd name="connsiteX9" fmla="*/ 44768 w 285750"/>
                <a:gd name="connsiteY9" fmla="*/ 0 h 447675"/>
                <a:gd name="connsiteX10" fmla="*/ 131445 w 285750"/>
                <a:gd name="connsiteY10" fmla="*/ 0 h 447675"/>
                <a:gd name="connsiteX11" fmla="*/ 131445 w 285750"/>
                <a:gd name="connsiteY11" fmla="*/ 82772 h 447675"/>
                <a:gd name="connsiteX12" fmla="*/ 270891 w 285750"/>
                <a:gd name="connsiteY12" fmla="*/ 82772 h 447675"/>
                <a:gd name="connsiteX13" fmla="*/ 270891 w 285750"/>
                <a:gd name="connsiteY13" fmla="*/ 149542 h 447675"/>
                <a:gd name="connsiteX14" fmla="*/ 131350 w 285750"/>
                <a:gd name="connsiteY14" fmla="*/ 149542 h 447675"/>
                <a:gd name="connsiteX15" fmla="*/ 131350 w 285750"/>
                <a:gd name="connsiteY15" fmla="*/ 336899 h 447675"/>
                <a:gd name="connsiteX16" fmla="*/ 144875 w 285750"/>
                <a:gd name="connsiteY16" fmla="*/ 378428 h 447675"/>
                <a:gd name="connsiteX17" fmla="*/ 169355 w 285750"/>
                <a:gd name="connsiteY17" fmla="*/ 382334 h 447675"/>
                <a:gd name="connsiteX18" fmla="*/ 212884 w 285750"/>
                <a:gd name="connsiteY18" fmla="*/ 328708 h 447675"/>
                <a:gd name="connsiteX19" fmla="*/ 212884 w 285750"/>
                <a:gd name="connsiteY19" fmla="*/ 306038 h 447675"/>
                <a:gd name="connsiteX20" fmla="*/ 289370 w 285750"/>
                <a:gd name="connsiteY20" fmla="*/ 306038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5750" h="447675">
                  <a:moveTo>
                    <a:pt x="289370" y="306038"/>
                  </a:moveTo>
                  <a:cubicBezTo>
                    <a:pt x="289370" y="359378"/>
                    <a:pt x="282226" y="395669"/>
                    <a:pt x="268034" y="414909"/>
                  </a:cubicBezTo>
                  <a:cubicBezTo>
                    <a:pt x="251365" y="437483"/>
                    <a:pt x="218504" y="448723"/>
                    <a:pt x="169450" y="448723"/>
                  </a:cubicBezTo>
                  <a:cubicBezTo>
                    <a:pt x="118301" y="448723"/>
                    <a:pt x="84773" y="440627"/>
                    <a:pt x="68771" y="424339"/>
                  </a:cubicBezTo>
                  <a:cubicBezTo>
                    <a:pt x="52769" y="408051"/>
                    <a:pt x="44768" y="378524"/>
                    <a:pt x="44768" y="335661"/>
                  </a:cubicBezTo>
                  <a:lnTo>
                    <a:pt x="44768" y="149542"/>
                  </a:lnTo>
                  <a:lnTo>
                    <a:pt x="0" y="149542"/>
                  </a:lnTo>
                  <a:lnTo>
                    <a:pt x="0" y="82772"/>
                  </a:lnTo>
                  <a:lnTo>
                    <a:pt x="44768" y="82772"/>
                  </a:lnTo>
                  <a:lnTo>
                    <a:pt x="44768" y="0"/>
                  </a:lnTo>
                  <a:lnTo>
                    <a:pt x="131445" y="0"/>
                  </a:lnTo>
                  <a:lnTo>
                    <a:pt x="131445" y="82772"/>
                  </a:lnTo>
                  <a:lnTo>
                    <a:pt x="270891" y="82772"/>
                  </a:lnTo>
                  <a:lnTo>
                    <a:pt x="270891" y="149542"/>
                  </a:lnTo>
                  <a:lnTo>
                    <a:pt x="131350" y="149542"/>
                  </a:lnTo>
                  <a:lnTo>
                    <a:pt x="131350" y="336899"/>
                  </a:lnTo>
                  <a:cubicBezTo>
                    <a:pt x="131350" y="360236"/>
                    <a:pt x="135827" y="374047"/>
                    <a:pt x="144875" y="378428"/>
                  </a:cubicBezTo>
                  <a:cubicBezTo>
                    <a:pt x="150114" y="381000"/>
                    <a:pt x="158306" y="382334"/>
                    <a:pt x="169355" y="382334"/>
                  </a:cubicBezTo>
                  <a:cubicBezTo>
                    <a:pt x="198311" y="382334"/>
                    <a:pt x="212884" y="364427"/>
                    <a:pt x="212884" y="328708"/>
                  </a:cubicBezTo>
                  <a:lnTo>
                    <a:pt x="212884" y="306038"/>
                  </a:lnTo>
                  <a:lnTo>
                    <a:pt x="289370" y="306038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FFC1325C-2808-41B8-A744-A6B5BCFC79E3}"/>
                </a:ext>
              </a:extLst>
            </p:cNvPr>
            <p:cNvSpPr/>
            <p:nvPr/>
          </p:nvSpPr>
          <p:spPr>
            <a:xfrm>
              <a:off x="3226784" y="3291459"/>
              <a:ext cx="276225" cy="361950"/>
            </a:xfrm>
            <a:custGeom>
              <a:avLst/>
              <a:gdLst>
                <a:gd name="connsiteX0" fmla="*/ 277082 w 276225"/>
                <a:gd name="connsiteY0" fmla="*/ 142685 h 361950"/>
                <a:gd name="connsiteX1" fmla="*/ 196310 w 276225"/>
                <a:gd name="connsiteY1" fmla="*/ 142685 h 361950"/>
                <a:gd name="connsiteX2" fmla="*/ 182023 w 276225"/>
                <a:gd name="connsiteY2" fmla="*/ 73057 h 361950"/>
                <a:gd name="connsiteX3" fmla="*/ 151543 w 276225"/>
                <a:gd name="connsiteY3" fmla="*/ 65532 h 361950"/>
                <a:gd name="connsiteX4" fmla="*/ 102679 w 276225"/>
                <a:gd name="connsiteY4" fmla="*/ 83820 h 361950"/>
                <a:gd name="connsiteX5" fmla="*/ 86106 w 276225"/>
                <a:gd name="connsiteY5" fmla="*/ 144018 h 361950"/>
                <a:gd name="connsiteX6" fmla="*/ 86106 w 276225"/>
                <a:gd name="connsiteY6" fmla="*/ 365855 h 361950"/>
                <a:gd name="connsiteX7" fmla="*/ 0 w 276225"/>
                <a:gd name="connsiteY7" fmla="*/ 365855 h 361950"/>
                <a:gd name="connsiteX8" fmla="*/ 0 w 276225"/>
                <a:gd name="connsiteY8" fmla="*/ 4191 h 361950"/>
                <a:gd name="connsiteX9" fmla="*/ 84772 w 276225"/>
                <a:gd name="connsiteY9" fmla="*/ 4191 h 361950"/>
                <a:gd name="connsiteX10" fmla="*/ 82105 w 276225"/>
                <a:gd name="connsiteY10" fmla="*/ 52292 h 361950"/>
                <a:gd name="connsiteX11" fmla="*/ 86106 w 276225"/>
                <a:gd name="connsiteY11" fmla="*/ 52292 h 361950"/>
                <a:gd name="connsiteX12" fmla="*/ 181166 w 276225"/>
                <a:gd name="connsiteY12" fmla="*/ 0 h 361950"/>
                <a:gd name="connsiteX13" fmla="*/ 233839 w 276225"/>
                <a:gd name="connsiteY13" fmla="*/ 9716 h 361950"/>
                <a:gd name="connsiteX14" fmla="*/ 263938 w 276225"/>
                <a:gd name="connsiteY14" fmla="*/ 38481 h 361950"/>
                <a:gd name="connsiteX15" fmla="*/ 277082 w 276225"/>
                <a:gd name="connsiteY15" fmla="*/ 111633 h 361950"/>
                <a:gd name="connsiteX16" fmla="*/ 277082 w 276225"/>
                <a:gd name="connsiteY16" fmla="*/ 142685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6225" h="361950">
                  <a:moveTo>
                    <a:pt x="277082" y="142685"/>
                  </a:moveTo>
                  <a:lnTo>
                    <a:pt x="196310" y="142685"/>
                  </a:lnTo>
                  <a:cubicBezTo>
                    <a:pt x="196310" y="103251"/>
                    <a:pt x="191548" y="80010"/>
                    <a:pt x="182023" y="73057"/>
                  </a:cubicBezTo>
                  <a:cubicBezTo>
                    <a:pt x="175450" y="68199"/>
                    <a:pt x="165259" y="65723"/>
                    <a:pt x="151543" y="65532"/>
                  </a:cubicBezTo>
                  <a:cubicBezTo>
                    <a:pt x="130016" y="65151"/>
                    <a:pt x="113728" y="71342"/>
                    <a:pt x="102679" y="83820"/>
                  </a:cubicBezTo>
                  <a:cubicBezTo>
                    <a:pt x="91630" y="96393"/>
                    <a:pt x="86106" y="116491"/>
                    <a:pt x="86106" y="144018"/>
                  </a:cubicBezTo>
                  <a:lnTo>
                    <a:pt x="86106" y="365855"/>
                  </a:lnTo>
                  <a:lnTo>
                    <a:pt x="0" y="365855"/>
                  </a:lnTo>
                  <a:lnTo>
                    <a:pt x="0" y="4191"/>
                  </a:lnTo>
                  <a:lnTo>
                    <a:pt x="84772" y="4191"/>
                  </a:lnTo>
                  <a:lnTo>
                    <a:pt x="82105" y="52292"/>
                  </a:lnTo>
                  <a:lnTo>
                    <a:pt x="86106" y="52292"/>
                  </a:lnTo>
                  <a:cubicBezTo>
                    <a:pt x="101441" y="17431"/>
                    <a:pt x="133160" y="0"/>
                    <a:pt x="181166" y="0"/>
                  </a:cubicBezTo>
                  <a:cubicBezTo>
                    <a:pt x="203740" y="0"/>
                    <a:pt x="221266" y="3239"/>
                    <a:pt x="233839" y="9716"/>
                  </a:cubicBezTo>
                  <a:cubicBezTo>
                    <a:pt x="247364" y="16859"/>
                    <a:pt x="257461" y="26480"/>
                    <a:pt x="263938" y="38481"/>
                  </a:cubicBezTo>
                  <a:cubicBezTo>
                    <a:pt x="272701" y="54769"/>
                    <a:pt x="277082" y="79153"/>
                    <a:pt x="277082" y="111633"/>
                  </a:cubicBezTo>
                  <a:lnTo>
                    <a:pt x="277082" y="142685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BEA8C35D-17FD-428B-9225-7777803EE6B8}"/>
                </a:ext>
              </a:extLst>
            </p:cNvPr>
            <p:cNvSpPr/>
            <p:nvPr/>
          </p:nvSpPr>
          <p:spPr>
            <a:xfrm>
              <a:off x="3543014" y="3291289"/>
              <a:ext cx="333375" cy="361950"/>
            </a:xfrm>
            <a:custGeom>
              <a:avLst/>
              <a:gdLst>
                <a:gd name="connsiteX0" fmla="*/ 336328 w 333375"/>
                <a:gd name="connsiteY0" fmla="*/ 251630 h 361950"/>
                <a:gd name="connsiteX1" fmla="*/ 302514 w 333375"/>
                <a:gd name="connsiteY1" fmla="*/ 346023 h 361950"/>
                <a:gd name="connsiteX2" fmla="*/ 172307 w 333375"/>
                <a:gd name="connsiteY2" fmla="*/ 370217 h 361950"/>
                <a:gd name="connsiteX3" fmla="*/ 67818 w 333375"/>
                <a:gd name="connsiteY3" fmla="*/ 356405 h 361950"/>
                <a:gd name="connsiteX4" fmla="*/ 5905 w 333375"/>
                <a:gd name="connsiteY4" fmla="*/ 269442 h 361950"/>
                <a:gd name="connsiteX5" fmla="*/ 0 w 333375"/>
                <a:gd name="connsiteY5" fmla="*/ 179907 h 361950"/>
                <a:gd name="connsiteX6" fmla="*/ 36481 w 333375"/>
                <a:gd name="connsiteY6" fmla="*/ 35889 h 361950"/>
                <a:gd name="connsiteX7" fmla="*/ 166688 w 333375"/>
                <a:gd name="connsiteY7" fmla="*/ 75 h 361950"/>
                <a:gd name="connsiteX8" fmla="*/ 294894 w 333375"/>
                <a:gd name="connsiteY8" fmla="*/ 29698 h 361950"/>
                <a:gd name="connsiteX9" fmla="*/ 333089 w 333375"/>
                <a:gd name="connsiteY9" fmla="*/ 126948 h 361950"/>
                <a:gd name="connsiteX10" fmla="*/ 336328 w 333375"/>
                <a:gd name="connsiteY10" fmla="*/ 202005 h 361950"/>
                <a:gd name="connsiteX11" fmla="*/ 87535 w 333375"/>
                <a:gd name="connsiteY11" fmla="*/ 202005 h 361950"/>
                <a:gd name="connsiteX12" fmla="*/ 86201 w 333375"/>
                <a:gd name="connsiteY12" fmla="*/ 222008 h 361950"/>
                <a:gd name="connsiteX13" fmla="*/ 90202 w 333375"/>
                <a:gd name="connsiteY13" fmla="*/ 261251 h 361950"/>
                <a:gd name="connsiteX14" fmla="*/ 108871 w 333375"/>
                <a:gd name="connsiteY14" fmla="*/ 293731 h 361950"/>
                <a:gd name="connsiteX15" fmla="*/ 172307 w 333375"/>
                <a:gd name="connsiteY15" fmla="*/ 304018 h 361950"/>
                <a:gd name="connsiteX16" fmla="*/ 235744 w 333375"/>
                <a:gd name="connsiteY16" fmla="*/ 292397 h 361950"/>
                <a:gd name="connsiteX17" fmla="*/ 248888 w 333375"/>
                <a:gd name="connsiteY17" fmla="*/ 251726 h 361950"/>
                <a:gd name="connsiteX18" fmla="*/ 336328 w 333375"/>
                <a:gd name="connsiteY18" fmla="*/ 251726 h 361950"/>
                <a:gd name="connsiteX19" fmla="*/ 248793 w 333375"/>
                <a:gd name="connsiteY19" fmla="*/ 146855 h 361950"/>
                <a:gd name="connsiteX20" fmla="*/ 236982 w 333375"/>
                <a:gd name="connsiteY20" fmla="*/ 80752 h 361950"/>
                <a:gd name="connsiteX21" fmla="*/ 205169 w 333375"/>
                <a:gd name="connsiteY21" fmla="*/ 67988 h 361950"/>
                <a:gd name="connsiteX22" fmla="*/ 166688 w 333375"/>
                <a:gd name="connsiteY22" fmla="*/ 65607 h 361950"/>
                <a:gd name="connsiteX23" fmla="*/ 131350 w 333375"/>
                <a:gd name="connsiteY23" fmla="*/ 68465 h 361950"/>
                <a:gd name="connsiteX24" fmla="*/ 99917 w 333375"/>
                <a:gd name="connsiteY24" fmla="*/ 82085 h 361950"/>
                <a:gd name="connsiteX25" fmla="*/ 87440 w 333375"/>
                <a:gd name="connsiteY25" fmla="*/ 146855 h 361950"/>
                <a:gd name="connsiteX26" fmla="*/ 248793 w 333375"/>
                <a:gd name="connsiteY26" fmla="*/ 146855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33375" h="361950">
                  <a:moveTo>
                    <a:pt x="336328" y="251630"/>
                  </a:moveTo>
                  <a:cubicBezTo>
                    <a:pt x="336328" y="296017"/>
                    <a:pt x="325088" y="327545"/>
                    <a:pt x="302514" y="346023"/>
                  </a:cubicBezTo>
                  <a:cubicBezTo>
                    <a:pt x="282797" y="362216"/>
                    <a:pt x="239363" y="370217"/>
                    <a:pt x="172307" y="370217"/>
                  </a:cubicBezTo>
                  <a:cubicBezTo>
                    <a:pt x="126206" y="370217"/>
                    <a:pt x="91440" y="365645"/>
                    <a:pt x="67818" y="356405"/>
                  </a:cubicBezTo>
                  <a:cubicBezTo>
                    <a:pt x="33433" y="343070"/>
                    <a:pt x="12763" y="314114"/>
                    <a:pt x="5905" y="269442"/>
                  </a:cubicBezTo>
                  <a:cubicBezTo>
                    <a:pt x="2000" y="243915"/>
                    <a:pt x="0" y="214007"/>
                    <a:pt x="0" y="179907"/>
                  </a:cubicBezTo>
                  <a:cubicBezTo>
                    <a:pt x="0" y="107993"/>
                    <a:pt x="12192" y="60083"/>
                    <a:pt x="36481" y="35889"/>
                  </a:cubicBezTo>
                  <a:cubicBezTo>
                    <a:pt x="61817" y="10838"/>
                    <a:pt x="105251" y="-1068"/>
                    <a:pt x="166688" y="75"/>
                  </a:cubicBezTo>
                  <a:cubicBezTo>
                    <a:pt x="231172" y="1313"/>
                    <a:pt x="273939" y="11219"/>
                    <a:pt x="294894" y="29698"/>
                  </a:cubicBezTo>
                  <a:cubicBezTo>
                    <a:pt x="316802" y="49129"/>
                    <a:pt x="329470" y="81514"/>
                    <a:pt x="333089" y="126948"/>
                  </a:cubicBezTo>
                  <a:cubicBezTo>
                    <a:pt x="334423" y="144188"/>
                    <a:pt x="335471" y="169239"/>
                    <a:pt x="336328" y="202005"/>
                  </a:cubicBezTo>
                  <a:lnTo>
                    <a:pt x="87535" y="202005"/>
                  </a:lnTo>
                  <a:cubicBezTo>
                    <a:pt x="87535" y="209816"/>
                    <a:pt x="87058" y="216483"/>
                    <a:pt x="86201" y="222008"/>
                  </a:cubicBezTo>
                  <a:cubicBezTo>
                    <a:pt x="86963" y="239724"/>
                    <a:pt x="88297" y="252773"/>
                    <a:pt x="90202" y="261251"/>
                  </a:cubicBezTo>
                  <a:cubicBezTo>
                    <a:pt x="93631" y="277538"/>
                    <a:pt x="99917" y="288302"/>
                    <a:pt x="108871" y="293731"/>
                  </a:cubicBezTo>
                  <a:cubicBezTo>
                    <a:pt x="123158" y="300589"/>
                    <a:pt x="144209" y="304018"/>
                    <a:pt x="172307" y="304018"/>
                  </a:cubicBezTo>
                  <a:cubicBezTo>
                    <a:pt x="205073" y="304018"/>
                    <a:pt x="226219" y="300113"/>
                    <a:pt x="235744" y="292397"/>
                  </a:cubicBezTo>
                  <a:cubicBezTo>
                    <a:pt x="244507" y="285349"/>
                    <a:pt x="248888" y="271728"/>
                    <a:pt x="248888" y="251726"/>
                  </a:cubicBezTo>
                  <a:lnTo>
                    <a:pt x="336328" y="251726"/>
                  </a:lnTo>
                  <a:close/>
                  <a:moveTo>
                    <a:pt x="248793" y="146855"/>
                  </a:moveTo>
                  <a:cubicBezTo>
                    <a:pt x="248793" y="111232"/>
                    <a:pt x="244888" y="89134"/>
                    <a:pt x="236982" y="80752"/>
                  </a:cubicBezTo>
                  <a:cubicBezTo>
                    <a:pt x="230791" y="74180"/>
                    <a:pt x="220218" y="69893"/>
                    <a:pt x="205169" y="67988"/>
                  </a:cubicBezTo>
                  <a:cubicBezTo>
                    <a:pt x="200977" y="67512"/>
                    <a:pt x="188214" y="66750"/>
                    <a:pt x="166688" y="65607"/>
                  </a:cubicBezTo>
                  <a:cubicBezTo>
                    <a:pt x="149257" y="66464"/>
                    <a:pt x="137541" y="67417"/>
                    <a:pt x="131350" y="68465"/>
                  </a:cubicBezTo>
                  <a:cubicBezTo>
                    <a:pt x="116300" y="70941"/>
                    <a:pt x="105823" y="75513"/>
                    <a:pt x="99917" y="82085"/>
                  </a:cubicBezTo>
                  <a:cubicBezTo>
                    <a:pt x="91630" y="91420"/>
                    <a:pt x="87440" y="112946"/>
                    <a:pt x="87440" y="146855"/>
                  </a:cubicBezTo>
                  <a:lnTo>
                    <a:pt x="248793" y="146855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CC0A4560-CF58-48C2-9B39-8CA7DA005F0E}"/>
                </a:ext>
              </a:extLst>
            </p:cNvPr>
            <p:cNvSpPr/>
            <p:nvPr/>
          </p:nvSpPr>
          <p:spPr>
            <a:xfrm>
              <a:off x="3938588" y="3291510"/>
              <a:ext cx="323850" cy="361950"/>
            </a:xfrm>
            <a:custGeom>
              <a:avLst/>
              <a:gdLst>
                <a:gd name="connsiteX0" fmla="*/ 327279 w 323850"/>
                <a:gd name="connsiteY0" fmla="*/ 228739 h 361950"/>
                <a:gd name="connsiteX1" fmla="*/ 292132 w 323850"/>
                <a:gd name="connsiteY1" fmla="*/ 343135 h 361950"/>
                <a:gd name="connsiteX2" fmla="*/ 165354 w 323850"/>
                <a:gd name="connsiteY2" fmla="*/ 370090 h 361950"/>
                <a:gd name="connsiteX3" fmla="*/ 95345 w 323850"/>
                <a:gd name="connsiteY3" fmla="*/ 366185 h 361950"/>
                <a:gd name="connsiteX4" fmla="*/ 33814 w 323850"/>
                <a:gd name="connsiteY4" fmla="*/ 336277 h 361950"/>
                <a:gd name="connsiteX5" fmla="*/ 2381 w 323850"/>
                <a:gd name="connsiteY5" fmla="*/ 255886 h 361950"/>
                <a:gd name="connsiteX6" fmla="*/ 0 w 323850"/>
                <a:gd name="connsiteY6" fmla="*/ 189401 h 361950"/>
                <a:gd name="connsiteX7" fmla="*/ 3524 w 323850"/>
                <a:gd name="connsiteY7" fmla="*/ 112153 h 361950"/>
                <a:gd name="connsiteX8" fmla="*/ 31147 w 323850"/>
                <a:gd name="connsiteY8" fmla="*/ 41383 h 361950"/>
                <a:gd name="connsiteX9" fmla="*/ 82772 w 323850"/>
                <a:gd name="connsiteY9" fmla="*/ 8426 h 361950"/>
                <a:gd name="connsiteX10" fmla="*/ 162687 w 323850"/>
                <a:gd name="connsiteY10" fmla="*/ 44 h 361950"/>
                <a:gd name="connsiteX11" fmla="*/ 236506 w 323850"/>
                <a:gd name="connsiteY11" fmla="*/ 6140 h 361950"/>
                <a:gd name="connsiteX12" fmla="*/ 286607 w 323850"/>
                <a:gd name="connsiteY12" fmla="*/ 24142 h 361950"/>
                <a:gd name="connsiteX13" fmla="*/ 327279 w 323850"/>
                <a:gd name="connsiteY13" fmla="*/ 131584 h 361950"/>
                <a:gd name="connsiteX14" fmla="*/ 241173 w 323850"/>
                <a:gd name="connsiteY14" fmla="*/ 131584 h 361950"/>
                <a:gd name="connsiteX15" fmla="*/ 230029 w 323850"/>
                <a:gd name="connsiteY15" fmla="*/ 84817 h 361950"/>
                <a:gd name="connsiteX16" fmla="*/ 162592 w 323850"/>
                <a:gd name="connsiteY16" fmla="*/ 65481 h 361950"/>
                <a:gd name="connsiteX17" fmla="*/ 99155 w 323850"/>
                <a:gd name="connsiteY17" fmla="*/ 87484 h 361950"/>
                <a:gd name="connsiteX18" fmla="*/ 86011 w 323850"/>
                <a:gd name="connsiteY18" fmla="*/ 155778 h 361950"/>
                <a:gd name="connsiteX19" fmla="*/ 87535 w 323850"/>
                <a:gd name="connsiteY19" fmla="*/ 177781 h 361950"/>
                <a:gd name="connsiteX20" fmla="*/ 86011 w 323850"/>
                <a:gd name="connsiteY20" fmla="*/ 227406 h 361950"/>
                <a:gd name="connsiteX21" fmla="*/ 89916 w 323850"/>
                <a:gd name="connsiteY21" fmla="*/ 260743 h 361950"/>
                <a:gd name="connsiteX22" fmla="*/ 103346 w 323850"/>
                <a:gd name="connsiteY22" fmla="*/ 290842 h 361950"/>
                <a:gd name="connsiteX23" fmla="*/ 154972 w 323850"/>
                <a:gd name="connsiteY23" fmla="*/ 305320 h 361950"/>
                <a:gd name="connsiteX24" fmla="*/ 168116 w 323850"/>
                <a:gd name="connsiteY24" fmla="*/ 303796 h 361950"/>
                <a:gd name="connsiteX25" fmla="*/ 207359 w 323850"/>
                <a:gd name="connsiteY25" fmla="*/ 301225 h 361950"/>
                <a:gd name="connsiteX26" fmla="*/ 227267 w 323850"/>
                <a:gd name="connsiteY26" fmla="*/ 290842 h 361950"/>
                <a:gd name="connsiteX27" fmla="*/ 239744 w 323850"/>
                <a:gd name="connsiteY27" fmla="*/ 240550 h 361950"/>
                <a:gd name="connsiteX28" fmla="*/ 239744 w 323850"/>
                <a:gd name="connsiteY28" fmla="*/ 228739 h 361950"/>
                <a:gd name="connsiteX29" fmla="*/ 327279 w 323850"/>
                <a:gd name="connsiteY29" fmla="*/ 228739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3850" h="361950">
                  <a:moveTo>
                    <a:pt x="327279" y="228739"/>
                  </a:moveTo>
                  <a:cubicBezTo>
                    <a:pt x="327279" y="286080"/>
                    <a:pt x="315563" y="324180"/>
                    <a:pt x="292132" y="343135"/>
                  </a:cubicBezTo>
                  <a:cubicBezTo>
                    <a:pt x="270034" y="361042"/>
                    <a:pt x="227743" y="370090"/>
                    <a:pt x="165354" y="370090"/>
                  </a:cubicBezTo>
                  <a:cubicBezTo>
                    <a:pt x="132969" y="370090"/>
                    <a:pt x="109633" y="368757"/>
                    <a:pt x="95345" y="366185"/>
                  </a:cubicBezTo>
                  <a:cubicBezTo>
                    <a:pt x="68961" y="361613"/>
                    <a:pt x="48482" y="351612"/>
                    <a:pt x="33814" y="336277"/>
                  </a:cubicBezTo>
                  <a:cubicBezTo>
                    <a:pt x="16002" y="317512"/>
                    <a:pt x="5525" y="290747"/>
                    <a:pt x="2381" y="255886"/>
                  </a:cubicBezTo>
                  <a:cubicBezTo>
                    <a:pt x="762" y="238360"/>
                    <a:pt x="0" y="216262"/>
                    <a:pt x="0" y="189401"/>
                  </a:cubicBezTo>
                  <a:cubicBezTo>
                    <a:pt x="0" y="153968"/>
                    <a:pt x="1143" y="128251"/>
                    <a:pt x="3524" y="112153"/>
                  </a:cubicBezTo>
                  <a:cubicBezTo>
                    <a:pt x="7810" y="82912"/>
                    <a:pt x="16954" y="59290"/>
                    <a:pt x="31147" y="41383"/>
                  </a:cubicBezTo>
                  <a:cubicBezTo>
                    <a:pt x="44577" y="24333"/>
                    <a:pt x="61817" y="13379"/>
                    <a:pt x="82772" y="8426"/>
                  </a:cubicBezTo>
                  <a:cubicBezTo>
                    <a:pt x="105346" y="3283"/>
                    <a:pt x="131921" y="425"/>
                    <a:pt x="162687" y="44"/>
                  </a:cubicBezTo>
                  <a:cubicBezTo>
                    <a:pt x="187166" y="-337"/>
                    <a:pt x="211741" y="1759"/>
                    <a:pt x="236506" y="6140"/>
                  </a:cubicBezTo>
                  <a:cubicBezTo>
                    <a:pt x="259175" y="10331"/>
                    <a:pt x="275844" y="16332"/>
                    <a:pt x="286607" y="24142"/>
                  </a:cubicBezTo>
                  <a:cubicBezTo>
                    <a:pt x="313754" y="43859"/>
                    <a:pt x="327279" y="79673"/>
                    <a:pt x="327279" y="131584"/>
                  </a:cubicBezTo>
                  <a:lnTo>
                    <a:pt x="241173" y="131584"/>
                  </a:lnTo>
                  <a:cubicBezTo>
                    <a:pt x="241173" y="109296"/>
                    <a:pt x="237458" y="93675"/>
                    <a:pt x="230029" y="84817"/>
                  </a:cubicBezTo>
                  <a:cubicBezTo>
                    <a:pt x="221266" y="71958"/>
                    <a:pt x="198787" y="65481"/>
                    <a:pt x="162592" y="65481"/>
                  </a:cubicBezTo>
                  <a:cubicBezTo>
                    <a:pt x="129445" y="65481"/>
                    <a:pt x="108299" y="72815"/>
                    <a:pt x="99155" y="87484"/>
                  </a:cubicBezTo>
                  <a:cubicBezTo>
                    <a:pt x="92202" y="98818"/>
                    <a:pt x="87821" y="121583"/>
                    <a:pt x="86011" y="155778"/>
                  </a:cubicBezTo>
                  <a:cubicBezTo>
                    <a:pt x="87058" y="160350"/>
                    <a:pt x="87535" y="167684"/>
                    <a:pt x="87535" y="177781"/>
                  </a:cubicBezTo>
                  <a:cubicBezTo>
                    <a:pt x="87535" y="198831"/>
                    <a:pt x="87058" y="215404"/>
                    <a:pt x="86011" y="227406"/>
                  </a:cubicBezTo>
                  <a:cubicBezTo>
                    <a:pt x="87344" y="238550"/>
                    <a:pt x="88678" y="249599"/>
                    <a:pt x="89916" y="260743"/>
                  </a:cubicBezTo>
                  <a:cubicBezTo>
                    <a:pt x="91916" y="273126"/>
                    <a:pt x="96393" y="283127"/>
                    <a:pt x="103346" y="290842"/>
                  </a:cubicBezTo>
                  <a:cubicBezTo>
                    <a:pt x="112109" y="298653"/>
                    <a:pt x="129350" y="303511"/>
                    <a:pt x="154972" y="305320"/>
                  </a:cubicBezTo>
                  <a:cubicBezTo>
                    <a:pt x="158210" y="304273"/>
                    <a:pt x="162592" y="303796"/>
                    <a:pt x="168116" y="303796"/>
                  </a:cubicBezTo>
                  <a:cubicBezTo>
                    <a:pt x="186309" y="303796"/>
                    <a:pt x="199358" y="302939"/>
                    <a:pt x="207359" y="301225"/>
                  </a:cubicBezTo>
                  <a:cubicBezTo>
                    <a:pt x="215360" y="299510"/>
                    <a:pt x="222028" y="296081"/>
                    <a:pt x="227267" y="290842"/>
                  </a:cubicBezTo>
                  <a:cubicBezTo>
                    <a:pt x="235553" y="282651"/>
                    <a:pt x="239744" y="265887"/>
                    <a:pt x="239744" y="240550"/>
                  </a:cubicBezTo>
                  <a:lnTo>
                    <a:pt x="239744" y="228739"/>
                  </a:lnTo>
                  <a:lnTo>
                    <a:pt x="327279" y="228739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12C2FE2D-69FE-4F53-BCDE-6FCB9DFA6638}"/>
                </a:ext>
              </a:extLst>
            </p:cNvPr>
            <p:cNvSpPr/>
            <p:nvPr/>
          </p:nvSpPr>
          <p:spPr>
            <a:xfrm>
              <a:off x="4329303" y="3140583"/>
              <a:ext cx="323850" cy="514350"/>
            </a:xfrm>
            <a:custGeom>
              <a:avLst/>
              <a:gdLst>
                <a:gd name="connsiteX0" fmla="*/ 327946 w 323850"/>
                <a:gd name="connsiteY0" fmla="*/ 516731 h 514350"/>
                <a:gd name="connsiteX1" fmla="*/ 240316 w 323850"/>
                <a:gd name="connsiteY1" fmla="*/ 516731 h 514350"/>
                <a:gd name="connsiteX2" fmla="*/ 240316 w 323850"/>
                <a:gd name="connsiteY2" fmla="*/ 286607 h 514350"/>
                <a:gd name="connsiteX3" fmla="*/ 237363 w 323850"/>
                <a:gd name="connsiteY3" fmla="*/ 250698 h 514350"/>
                <a:gd name="connsiteX4" fmla="*/ 224504 w 323850"/>
                <a:gd name="connsiteY4" fmla="*/ 228791 h 514350"/>
                <a:gd name="connsiteX5" fmla="*/ 173546 w 323850"/>
                <a:gd name="connsiteY5" fmla="*/ 216313 h 514350"/>
                <a:gd name="connsiteX6" fmla="*/ 107442 w 323850"/>
                <a:gd name="connsiteY6" fmla="*/ 236982 h 514350"/>
                <a:gd name="connsiteX7" fmla="*/ 87439 w 323850"/>
                <a:gd name="connsiteY7" fmla="*/ 313563 h 514350"/>
                <a:gd name="connsiteX8" fmla="*/ 87439 w 323850"/>
                <a:gd name="connsiteY8" fmla="*/ 516731 h 514350"/>
                <a:gd name="connsiteX9" fmla="*/ 0 w 323850"/>
                <a:gd name="connsiteY9" fmla="*/ 516731 h 514350"/>
                <a:gd name="connsiteX10" fmla="*/ 0 w 323850"/>
                <a:gd name="connsiteY10" fmla="*/ 0 h 514350"/>
                <a:gd name="connsiteX11" fmla="*/ 87439 w 323850"/>
                <a:gd name="connsiteY11" fmla="*/ 0 h 514350"/>
                <a:gd name="connsiteX12" fmla="*/ 87439 w 323850"/>
                <a:gd name="connsiteY12" fmla="*/ 210121 h 514350"/>
                <a:gd name="connsiteX13" fmla="*/ 89440 w 323850"/>
                <a:gd name="connsiteY13" fmla="*/ 210121 h 514350"/>
                <a:gd name="connsiteX14" fmla="*/ 156400 w 323850"/>
                <a:gd name="connsiteY14" fmla="*/ 154115 h 514350"/>
                <a:gd name="connsiteX15" fmla="*/ 203835 w 323850"/>
                <a:gd name="connsiteY15" fmla="*/ 150876 h 514350"/>
                <a:gd name="connsiteX16" fmla="*/ 298323 w 323850"/>
                <a:gd name="connsiteY16" fmla="*/ 179261 h 514350"/>
                <a:gd name="connsiteX17" fmla="*/ 328041 w 323850"/>
                <a:gd name="connsiteY17" fmla="*/ 275558 h 514350"/>
                <a:gd name="connsiteX18" fmla="*/ 328041 w 323850"/>
                <a:gd name="connsiteY18" fmla="*/ 516731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3850" h="514350">
                  <a:moveTo>
                    <a:pt x="327946" y="516731"/>
                  </a:moveTo>
                  <a:lnTo>
                    <a:pt x="240316" y="516731"/>
                  </a:lnTo>
                  <a:lnTo>
                    <a:pt x="240316" y="286607"/>
                  </a:lnTo>
                  <a:cubicBezTo>
                    <a:pt x="240316" y="272034"/>
                    <a:pt x="239363" y="260033"/>
                    <a:pt x="237363" y="250698"/>
                  </a:cubicBezTo>
                  <a:cubicBezTo>
                    <a:pt x="235363" y="241364"/>
                    <a:pt x="231076" y="234029"/>
                    <a:pt x="224504" y="228791"/>
                  </a:cubicBezTo>
                  <a:cubicBezTo>
                    <a:pt x="214789" y="221075"/>
                    <a:pt x="197739" y="216884"/>
                    <a:pt x="173546" y="216313"/>
                  </a:cubicBezTo>
                  <a:cubicBezTo>
                    <a:pt x="141827" y="215551"/>
                    <a:pt x="119729" y="222409"/>
                    <a:pt x="107442" y="236982"/>
                  </a:cubicBezTo>
                  <a:cubicBezTo>
                    <a:pt x="94107" y="249745"/>
                    <a:pt x="87439" y="275273"/>
                    <a:pt x="87439" y="313563"/>
                  </a:cubicBezTo>
                  <a:lnTo>
                    <a:pt x="87439" y="516731"/>
                  </a:lnTo>
                  <a:lnTo>
                    <a:pt x="0" y="516731"/>
                  </a:lnTo>
                  <a:lnTo>
                    <a:pt x="0" y="0"/>
                  </a:lnTo>
                  <a:lnTo>
                    <a:pt x="87439" y="0"/>
                  </a:lnTo>
                  <a:lnTo>
                    <a:pt x="87439" y="210121"/>
                  </a:lnTo>
                  <a:lnTo>
                    <a:pt x="89440" y="210121"/>
                  </a:lnTo>
                  <a:cubicBezTo>
                    <a:pt x="100965" y="177927"/>
                    <a:pt x="123349" y="159258"/>
                    <a:pt x="156400" y="154115"/>
                  </a:cubicBezTo>
                  <a:cubicBezTo>
                    <a:pt x="169926" y="152019"/>
                    <a:pt x="185738" y="150876"/>
                    <a:pt x="203835" y="150876"/>
                  </a:cubicBezTo>
                  <a:cubicBezTo>
                    <a:pt x="246983" y="150876"/>
                    <a:pt x="278511" y="160306"/>
                    <a:pt x="298323" y="179261"/>
                  </a:cubicBezTo>
                  <a:cubicBezTo>
                    <a:pt x="318135" y="198120"/>
                    <a:pt x="328041" y="230219"/>
                    <a:pt x="328041" y="275558"/>
                  </a:cubicBezTo>
                  <a:lnTo>
                    <a:pt x="328041" y="516731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A5D6C63A-2BA8-4EC2-A27A-7A27D1955BBE}"/>
                </a:ext>
              </a:extLst>
            </p:cNvPr>
            <p:cNvSpPr/>
            <p:nvPr/>
          </p:nvSpPr>
          <p:spPr>
            <a:xfrm>
              <a:off x="4741259" y="3291358"/>
              <a:ext cx="323850" cy="361950"/>
            </a:xfrm>
            <a:custGeom>
              <a:avLst/>
              <a:gdLst>
                <a:gd name="connsiteX0" fmla="*/ 327946 w 323850"/>
                <a:gd name="connsiteY0" fmla="*/ 365956 h 361950"/>
                <a:gd name="connsiteX1" fmla="*/ 240316 w 323850"/>
                <a:gd name="connsiteY1" fmla="*/ 365956 h 361950"/>
                <a:gd name="connsiteX2" fmla="*/ 240316 w 323850"/>
                <a:gd name="connsiteY2" fmla="*/ 138595 h 361950"/>
                <a:gd name="connsiteX3" fmla="*/ 215741 w 323850"/>
                <a:gd name="connsiteY3" fmla="*/ 72682 h 361950"/>
                <a:gd name="connsiteX4" fmla="*/ 173546 w 323850"/>
                <a:gd name="connsiteY4" fmla="*/ 65633 h 361950"/>
                <a:gd name="connsiteX5" fmla="*/ 106108 w 323850"/>
                <a:gd name="connsiteY5" fmla="*/ 87636 h 361950"/>
                <a:gd name="connsiteX6" fmla="*/ 91630 w 323850"/>
                <a:gd name="connsiteY6" fmla="*/ 116211 h 361950"/>
                <a:gd name="connsiteX7" fmla="*/ 87439 w 323850"/>
                <a:gd name="connsiteY7" fmla="*/ 169741 h 361950"/>
                <a:gd name="connsiteX8" fmla="*/ 87439 w 323850"/>
                <a:gd name="connsiteY8" fmla="*/ 366052 h 361950"/>
                <a:gd name="connsiteX9" fmla="*/ 0 w 323850"/>
                <a:gd name="connsiteY9" fmla="*/ 366052 h 361950"/>
                <a:gd name="connsiteX10" fmla="*/ 0 w 323850"/>
                <a:gd name="connsiteY10" fmla="*/ 4292 h 361950"/>
                <a:gd name="connsiteX11" fmla="*/ 87439 w 323850"/>
                <a:gd name="connsiteY11" fmla="*/ 4292 h 361950"/>
                <a:gd name="connsiteX12" fmla="*/ 87439 w 323850"/>
                <a:gd name="connsiteY12" fmla="*/ 59251 h 361950"/>
                <a:gd name="connsiteX13" fmla="*/ 89440 w 323850"/>
                <a:gd name="connsiteY13" fmla="*/ 59251 h 361950"/>
                <a:gd name="connsiteX14" fmla="*/ 156400 w 323850"/>
                <a:gd name="connsiteY14" fmla="*/ 3244 h 361950"/>
                <a:gd name="connsiteX15" fmla="*/ 203835 w 323850"/>
                <a:gd name="connsiteY15" fmla="*/ 6 h 361950"/>
                <a:gd name="connsiteX16" fmla="*/ 318230 w 323850"/>
                <a:gd name="connsiteY16" fmla="*/ 56870 h 361950"/>
                <a:gd name="connsiteX17" fmla="*/ 327946 w 323850"/>
                <a:gd name="connsiteY17" fmla="*/ 127546 h 361950"/>
                <a:gd name="connsiteX18" fmla="*/ 327946 w 323850"/>
                <a:gd name="connsiteY18" fmla="*/ 365956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3850" h="361950">
                  <a:moveTo>
                    <a:pt x="327946" y="365956"/>
                  </a:moveTo>
                  <a:lnTo>
                    <a:pt x="240316" y="365956"/>
                  </a:lnTo>
                  <a:lnTo>
                    <a:pt x="240316" y="138595"/>
                  </a:lnTo>
                  <a:cubicBezTo>
                    <a:pt x="240316" y="102781"/>
                    <a:pt x="232124" y="80873"/>
                    <a:pt x="215741" y="72682"/>
                  </a:cubicBezTo>
                  <a:cubicBezTo>
                    <a:pt x="206121" y="68014"/>
                    <a:pt x="192024" y="65633"/>
                    <a:pt x="173546" y="65633"/>
                  </a:cubicBezTo>
                  <a:cubicBezTo>
                    <a:pt x="142970" y="65633"/>
                    <a:pt x="120491" y="72967"/>
                    <a:pt x="106108" y="87636"/>
                  </a:cubicBezTo>
                  <a:cubicBezTo>
                    <a:pt x="99155" y="94780"/>
                    <a:pt x="94297" y="104305"/>
                    <a:pt x="91630" y="116211"/>
                  </a:cubicBezTo>
                  <a:cubicBezTo>
                    <a:pt x="88868" y="128879"/>
                    <a:pt x="87439" y="146691"/>
                    <a:pt x="87439" y="169741"/>
                  </a:cubicBezTo>
                  <a:lnTo>
                    <a:pt x="87439" y="366052"/>
                  </a:lnTo>
                  <a:lnTo>
                    <a:pt x="0" y="366052"/>
                  </a:lnTo>
                  <a:lnTo>
                    <a:pt x="0" y="4292"/>
                  </a:lnTo>
                  <a:lnTo>
                    <a:pt x="87439" y="4292"/>
                  </a:lnTo>
                  <a:lnTo>
                    <a:pt x="87439" y="59251"/>
                  </a:lnTo>
                  <a:lnTo>
                    <a:pt x="89440" y="59251"/>
                  </a:lnTo>
                  <a:cubicBezTo>
                    <a:pt x="100965" y="27057"/>
                    <a:pt x="123349" y="8388"/>
                    <a:pt x="156400" y="3244"/>
                  </a:cubicBezTo>
                  <a:cubicBezTo>
                    <a:pt x="170879" y="958"/>
                    <a:pt x="186690" y="-89"/>
                    <a:pt x="203835" y="6"/>
                  </a:cubicBezTo>
                  <a:cubicBezTo>
                    <a:pt x="266605" y="577"/>
                    <a:pt x="304800" y="19532"/>
                    <a:pt x="318230" y="56870"/>
                  </a:cubicBezTo>
                  <a:cubicBezTo>
                    <a:pt x="324707" y="74968"/>
                    <a:pt x="327946" y="98494"/>
                    <a:pt x="327946" y="127546"/>
                  </a:cubicBezTo>
                  <a:lnTo>
                    <a:pt x="327946" y="365956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14A96850-2326-475D-82F3-EA34D6B1684F}"/>
                </a:ext>
              </a:extLst>
            </p:cNvPr>
            <p:cNvSpPr/>
            <p:nvPr/>
          </p:nvSpPr>
          <p:spPr>
            <a:xfrm>
              <a:off x="5140642" y="3291554"/>
              <a:ext cx="333375" cy="361950"/>
            </a:xfrm>
            <a:custGeom>
              <a:avLst/>
              <a:gdLst>
                <a:gd name="connsiteX0" fmla="*/ 341852 w 333375"/>
                <a:gd name="connsiteY0" fmla="*/ 186595 h 361950"/>
                <a:gd name="connsiteX1" fmla="*/ 335280 w 333375"/>
                <a:gd name="connsiteY1" fmla="*/ 281654 h 361950"/>
                <a:gd name="connsiteX2" fmla="*/ 302514 w 333375"/>
                <a:gd name="connsiteY2" fmla="*/ 341662 h 361950"/>
                <a:gd name="connsiteX3" fmla="*/ 247174 w 333375"/>
                <a:gd name="connsiteY3" fmla="*/ 364522 h 361950"/>
                <a:gd name="connsiteX4" fmla="*/ 169640 w 333375"/>
                <a:gd name="connsiteY4" fmla="*/ 369951 h 361950"/>
                <a:gd name="connsiteX5" fmla="*/ 61436 w 333375"/>
                <a:gd name="connsiteY5" fmla="*/ 354330 h 361950"/>
                <a:gd name="connsiteX6" fmla="*/ 25622 w 333375"/>
                <a:gd name="connsiteY6" fmla="*/ 325088 h 361950"/>
                <a:gd name="connsiteX7" fmla="*/ 0 w 333375"/>
                <a:gd name="connsiteY7" fmla="*/ 196215 h 361950"/>
                <a:gd name="connsiteX8" fmla="*/ 28289 w 333375"/>
                <a:gd name="connsiteY8" fmla="*/ 41339 h 361950"/>
                <a:gd name="connsiteX9" fmla="*/ 170974 w 333375"/>
                <a:gd name="connsiteY9" fmla="*/ 0 h 361950"/>
                <a:gd name="connsiteX10" fmla="*/ 271939 w 333375"/>
                <a:gd name="connsiteY10" fmla="*/ 12764 h 361950"/>
                <a:gd name="connsiteX11" fmla="*/ 306800 w 333375"/>
                <a:gd name="connsiteY11" fmla="*/ 33814 h 361950"/>
                <a:gd name="connsiteX12" fmla="*/ 335185 w 333375"/>
                <a:gd name="connsiteY12" fmla="*/ 89821 h 361950"/>
                <a:gd name="connsiteX13" fmla="*/ 341852 w 333375"/>
                <a:gd name="connsiteY13" fmla="*/ 186595 h 361950"/>
                <a:gd name="connsiteX14" fmla="*/ 254413 w 333375"/>
                <a:gd name="connsiteY14" fmla="*/ 186595 h 361950"/>
                <a:gd name="connsiteX15" fmla="*/ 239935 w 333375"/>
                <a:gd name="connsiteY15" fmla="*/ 86011 h 361950"/>
                <a:gd name="connsiteX16" fmla="*/ 208121 w 333375"/>
                <a:gd name="connsiteY16" fmla="*/ 68866 h 361950"/>
                <a:gd name="connsiteX17" fmla="*/ 170974 w 333375"/>
                <a:gd name="connsiteY17" fmla="*/ 65342 h 361950"/>
                <a:gd name="connsiteX18" fmla="*/ 134969 w 333375"/>
                <a:gd name="connsiteY18" fmla="*/ 68675 h 361950"/>
                <a:gd name="connsiteX19" fmla="*/ 103537 w 333375"/>
                <a:gd name="connsiteY19" fmla="*/ 84677 h 361950"/>
                <a:gd name="connsiteX20" fmla="*/ 87535 w 333375"/>
                <a:gd name="connsiteY20" fmla="*/ 186595 h 361950"/>
                <a:gd name="connsiteX21" fmla="*/ 100013 w 333375"/>
                <a:gd name="connsiteY21" fmla="*/ 280988 h 361950"/>
                <a:gd name="connsiteX22" fmla="*/ 170974 w 333375"/>
                <a:gd name="connsiteY22" fmla="*/ 303657 h 361950"/>
                <a:gd name="connsiteX23" fmla="*/ 239935 w 333375"/>
                <a:gd name="connsiteY23" fmla="*/ 285179 h 361950"/>
                <a:gd name="connsiteX24" fmla="*/ 254413 w 333375"/>
                <a:gd name="connsiteY24" fmla="*/ 186595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3375" h="361950">
                  <a:moveTo>
                    <a:pt x="341852" y="186595"/>
                  </a:moveTo>
                  <a:cubicBezTo>
                    <a:pt x="342329" y="221933"/>
                    <a:pt x="340138" y="253651"/>
                    <a:pt x="335280" y="281654"/>
                  </a:cubicBezTo>
                  <a:cubicBezTo>
                    <a:pt x="330708" y="307753"/>
                    <a:pt x="319754" y="327850"/>
                    <a:pt x="302514" y="341662"/>
                  </a:cubicBezTo>
                  <a:cubicBezTo>
                    <a:pt x="288036" y="353282"/>
                    <a:pt x="269558" y="360902"/>
                    <a:pt x="247174" y="364522"/>
                  </a:cubicBezTo>
                  <a:cubicBezTo>
                    <a:pt x="225361" y="368141"/>
                    <a:pt x="199454" y="369951"/>
                    <a:pt x="169640" y="369951"/>
                  </a:cubicBezTo>
                  <a:cubicBezTo>
                    <a:pt x="121063" y="369951"/>
                    <a:pt x="85058" y="364712"/>
                    <a:pt x="61436" y="354330"/>
                  </a:cubicBezTo>
                  <a:cubicBezTo>
                    <a:pt x="46577" y="347853"/>
                    <a:pt x="34576" y="338042"/>
                    <a:pt x="25622" y="325088"/>
                  </a:cubicBezTo>
                  <a:cubicBezTo>
                    <a:pt x="8573" y="300419"/>
                    <a:pt x="0" y="257461"/>
                    <a:pt x="0" y="196215"/>
                  </a:cubicBezTo>
                  <a:cubicBezTo>
                    <a:pt x="0" y="116586"/>
                    <a:pt x="9430" y="64960"/>
                    <a:pt x="28289" y="41339"/>
                  </a:cubicBezTo>
                  <a:cubicBezTo>
                    <a:pt x="50292" y="13716"/>
                    <a:pt x="97822" y="0"/>
                    <a:pt x="170974" y="0"/>
                  </a:cubicBezTo>
                  <a:cubicBezTo>
                    <a:pt x="215170" y="0"/>
                    <a:pt x="248793" y="4286"/>
                    <a:pt x="271939" y="12764"/>
                  </a:cubicBezTo>
                  <a:cubicBezTo>
                    <a:pt x="285845" y="17907"/>
                    <a:pt x="297466" y="24955"/>
                    <a:pt x="306800" y="33814"/>
                  </a:cubicBezTo>
                  <a:cubicBezTo>
                    <a:pt x="322135" y="48387"/>
                    <a:pt x="331660" y="67056"/>
                    <a:pt x="335185" y="89821"/>
                  </a:cubicBezTo>
                  <a:cubicBezTo>
                    <a:pt x="339185" y="115443"/>
                    <a:pt x="341471" y="147733"/>
                    <a:pt x="341852" y="186595"/>
                  </a:cubicBezTo>
                  <a:close/>
                  <a:moveTo>
                    <a:pt x="254413" y="186595"/>
                  </a:moveTo>
                  <a:cubicBezTo>
                    <a:pt x="254413" y="132017"/>
                    <a:pt x="249555" y="98489"/>
                    <a:pt x="239935" y="86011"/>
                  </a:cubicBezTo>
                  <a:cubicBezTo>
                    <a:pt x="233267" y="77533"/>
                    <a:pt x="222694" y="71723"/>
                    <a:pt x="208121" y="68866"/>
                  </a:cubicBezTo>
                  <a:cubicBezTo>
                    <a:pt x="202501" y="67627"/>
                    <a:pt x="190119" y="66484"/>
                    <a:pt x="170974" y="65342"/>
                  </a:cubicBezTo>
                  <a:cubicBezTo>
                    <a:pt x="152209" y="66484"/>
                    <a:pt x="140208" y="67627"/>
                    <a:pt x="134969" y="68675"/>
                  </a:cubicBezTo>
                  <a:cubicBezTo>
                    <a:pt x="121253" y="71342"/>
                    <a:pt x="110776" y="76676"/>
                    <a:pt x="103537" y="84677"/>
                  </a:cubicBezTo>
                  <a:cubicBezTo>
                    <a:pt x="92869" y="96393"/>
                    <a:pt x="87535" y="130302"/>
                    <a:pt x="87535" y="186595"/>
                  </a:cubicBezTo>
                  <a:cubicBezTo>
                    <a:pt x="87535" y="235649"/>
                    <a:pt x="91726" y="267081"/>
                    <a:pt x="100013" y="280988"/>
                  </a:cubicBezTo>
                  <a:cubicBezTo>
                    <a:pt x="109061" y="296132"/>
                    <a:pt x="132779" y="303657"/>
                    <a:pt x="170974" y="303657"/>
                  </a:cubicBezTo>
                  <a:cubicBezTo>
                    <a:pt x="206883" y="303657"/>
                    <a:pt x="229838" y="297466"/>
                    <a:pt x="239935" y="285179"/>
                  </a:cubicBezTo>
                  <a:cubicBezTo>
                    <a:pt x="249555" y="270510"/>
                    <a:pt x="254413" y="237649"/>
                    <a:pt x="254413" y="186595"/>
                  </a:cubicBez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0ED74FEA-B1C8-4217-88FD-3F92FEEAEB76}"/>
                </a:ext>
              </a:extLst>
            </p:cNvPr>
            <p:cNvSpPr/>
            <p:nvPr/>
          </p:nvSpPr>
          <p:spPr>
            <a:xfrm>
              <a:off x="5555552" y="3140583"/>
              <a:ext cx="85725" cy="514350"/>
            </a:xfrm>
            <a:custGeom>
              <a:avLst/>
              <a:gdLst>
                <a:gd name="connsiteX0" fmla="*/ 86582 w 85725"/>
                <a:gd name="connsiteY0" fmla="*/ 516731 h 514350"/>
                <a:gd name="connsiteX1" fmla="*/ 0 w 85725"/>
                <a:gd name="connsiteY1" fmla="*/ 516731 h 514350"/>
                <a:gd name="connsiteX2" fmla="*/ 0 w 85725"/>
                <a:gd name="connsiteY2" fmla="*/ 0 h 514350"/>
                <a:gd name="connsiteX3" fmla="*/ 86582 w 85725"/>
                <a:gd name="connsiteY3" fmla="*/ 0 h 514350"/>
                <a:gd name="connsiteX4" fmla="*/ 86582 w 85725"/>
                <a:gd name="connsiteY4" fmla="*/ 516731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514350">
                  <a:moveTo>
                    <a:pt x="86582" y="516731"/>
                  </a:moveTo>
                  <a:lnTo>
                    <a:pt x="0" y="516731"/>
                  </a:lnTo>
                  <a:lnTo>
                    <a:pt x="0" y="0"/>
                  </a:lnTo>
                  <a:lnTo>
                    <a:pt x="86582" y="0"/>
                  </a:lnTo>
                  <a:lnTo>
                    <a:pt x="86582" y="516731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78D3755D-6657-4652-99E7-EF63BD1EB2AE}"/>
                </a:ext>
              </a:extLst>
            </p:cNvPr>
            <p:cNvSpPr/>
            <p:nvPr/>
          </p:nvSpPr>
          <p:spPr>
            <a:xfrm>
              <a:off x="5715381" y="3291554"/>
              <a:ext cx="333375" cy="361950"/>
            </a:xfrm>
            <a:custGeom>
              <a:avLst/>
              <a:gdLst>
                <a:gd name="connsiteX0" fmla="*/ 341757 w 333375"/>
                <a:gd name="connsiteY0" fmla="*/ 186595 h 361950"/>
                <a:gd name="connsiteX1" fmla="*/ 335185 w 333375"/>
                <a:gd name="connsiteY1" fmla="*/ 281654 h 361950"/>
                <a:gd name="connsiteX2" fmla="*/ 302419 w 333375"/>
                <a:gd name="connsiteY2" fmla="*/ 341662 h 361950"/>
                <a:gd name="connsiteX3" fmla="*/ 247079 w 333375"/>
                <a:gd name="connsiteY3" fmla="*/ 364522 h 361950"/>
                <a:gd name="connsiteX4" fmla="*/ 169545 w 333375"/>
                <a:gd name="connsiteY4" fmla="*/ 369951 h 361950"/>
                <a:gd name="connsiteX5" fmla="*/ 61341 w 333375"/>
                <a:gd name="connsiteY5" fmla="*/ 354330 h 361950"/>
                <a:gd name="connsiteX6" fmla="*/ 25527 w 333375"/>
                <a:gd name="connsiteY6" fmla="*/ 325088 h 361950"/>
                <a:gd name="connsiteX7" fmla="*/ 0 w 333375"/>
                <a:gd name="connsiteY7" fmla="*/ 196215 h 361950"/>
                <a:gd name="connsiteX8" fmla="*/ 28194 w 333375"/>
                <a:gd name="connsiteY8" fmla="*/ 41339 h 361950"/>
                <a:gd name="connsiteX9" fmla="*/ 170879 w 333375"/>
                <a:gd name="connsiteY9" fmla="*/ 0 h 361950"/>
                <a:gd name="connsiteX10" fmla="*/ 271843 w 333375"/>
                <a:gd name="connsiteY10" fmla="*/ 12764 h 361950"/>
                <a:gd name="connsiteX11" fmla="*/ 306705 w 333375"/>
                <a:gd name="connsiteY11" fmla="*/ 33814 h 361950"/>
                <a:gd name="connsiteX12" fmla="*/ 335089 w 333375"/>
                <a:gd name="connsiteY12" fmla="*/ 89821 h 361950"/>
                <a:gd name="connsiteX13" fmla="*/ 341757 w 333375"/>
                <a:gd name="connsiteY13" fmla="*/ 186595 h 361950"/>
                <a:gd name="connsiteX14" fmla="*/ 254317 w 333375"/>
                <a:gd name="connsiteY14" fmla="*/ 186595 h 361950"/>
                <a:gd name="connsiteX15" fmla="*/ 239839 w 333375"/>
                <a:gd name="connsiteY15" fmla="*/ 86011 h 361950"/>
                <a:gd name="connsiteX16" fmla="*/ 208026 w 333375"/>
                <a:gd name="connsiteY16" fmla="*/ 68866 h 361950"/>
                <a:gd name="connsiteX17" fmla="*/ 170879 w 333375"/>
                <a:gd name="connsiteY17" fmla="*/ 65342 h 361950"/>
                <a:gd name="connsiteX18" fmla="*/ 134874 w 333375"/>
                <a:gd name="connsiteY18" fmla="*/ 68675 h 361950"/>
                <a:gd name="connsiteX19" fmla="*/ 103441 w 333375"/>
                <a:gd name="connsiteY19" fmla="*/ 84677 h 361950"/>
                <a:gd name="connsiteX20" fmla="*/ 87439 w 333375"/>
                <a:gd name="connsiteY20" fmla="*/ 186595 h 361950"/>
                <a:gd name="connsiteX21" fmla="*/ 99917 w 333375"/>
                <a:gd name="connsiteY21" fmla="*/ 280988 h 361950"/>
                <a:gd name="connsiteX22" fmla="*/ 170879 w 333375"/>
                <a:gd name="connsiteY22" fmla="*/ 303657 h 361950"/>
                <a:gd name="connsiteX23" fmla="*/ 239839 w 333375"/>
                <a:gd name="connsiteY23" fmla="*/ 285179 h 361950"/>
                <a:gd name="connsiteX24" fmla="*/ 254317 w 333375"/>
                <a:gd name="connsiteY24" fmla="*/ 186595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3375" h="361950">
                  <a:moveTo>
                    <a:pt x="341757" y="186595"/>
                  </a:moveTo>
                  <a:cubicBezTo>
                    <a:pt x="342233" y="221933"/>
                    <a:pt x="340042" y="253651"/>
                    <a:pt x="335185" y="281654"/>
                  </a:cubicBezTo>
                  <a:cubicBezTo>
                    <a:pt x="330613" y="307753"/>
                    <a:pt x="319659" y="327850"/>
                    <a:pt x="302419" y="341662"/>
                  </a:cubicBezTo>
                  <a:cubicBezTo>
                    <a:pt x="287941" y="353282"/>
                    <a:pt x="269557" y="360902"/>
                    <a:pt x="247079" y="364522"/>
                  </a:cubicBezTo>
                  <a:cubicBezTo>
                    <a:pt x="225266" y="368141"/>
                    <a:pt x="199358" y="369951"/>
                    <a:pt x="169545" y="369951"/>
                  </a:cubicBezTo>
                  <a:cubicBezTo>
                    <a:pt x="120967" y="369951"/>
                    <a:pt x="84963" y="364712"/>
                    <a:pt x="61341" y="354330"/>
                  </a:cubicBezTo>
                  <a:cubicBezTo>
                    <a:pt x="46387" y="347853"/>
                    <a:pt x="34480" y="338042"/>
                    <a:pt x="25527" y="325088"/>
                  </a:cubicBezTo>
                  <a:cubicBezTo>
                    <a:pt x="8477" y="300419"/>
                    <a:pt x="0" y="257461"/>
                    <a:pt x="0" y="196215"/>
                  </a:cubicBezTo>
                  <a:cubicBezTo>
                    <a:pt x="0" y="116586"/>
                    <a:pt x="9430" y="64960"/>
                    <a:pt x="28194" y="41339"/>
                  </a:cubicBezTo>
                  <a:cubicBezTo>
                    <a:pt x="50197" y="13716"/>
                    <a:pt x="97726" y="0"/>
                    <a:pt x="170879" y="0"/>
                  </a:cubicBezTo>
                  <a:cubicBezTo>
                    <a:pt x="215074" y="0"/>
                    <a:pt x="248698" y="4286"/>
                    <a:pt x="271843" y="12764"/>
                  </a:cubicBezTo>
                  <a:cubicBezTo>
                    <a:pt x="285750" y="17907"/>
                    <a:pt x="297371" y="24955"/>
                    <a:pt x="306705" y="33814"/>
                  </a:cubicBezTo>
                  <a:cubicBezTo>
                    <a:pt x="322040" y="48387"/>
                    <a:pt x="331565" y="67056"/>
                    <a:pt x="335089" y="89821"/>
                  </a:cubicBezTo>
                  <a:cubicBezTo>
                    <a:pt x="339090" y="115443"/>
                    <a:pt x="341281" y="147733"/>
                    <a:pt x="341757" y="186595"/>
                  </a:cubicBezTo>
                  <a:close/>
                  <a:moveTo>
                    <a:pt x="254317" y="186595"/>
                  </a:moveTo>
                  <a:cubicBezTo>
                    <a:pt x="254317" y="132017"/>
                    <a:pt x="249460" y="98489"/>
                    <a:pt x="239839" y="86011"/>
                  </a:cubicBezTo>
                  <a:cubicBezTo>
                    <a:pt x="233172" y="77533"/>
                    <a:pt x="222599" y="71723"/>
                    <a:pt x="208026" y="68866"/>
                  </a:cubicBezTo>
                  <a:cubicBezTo>
                    <a:pt x="202406" y="67627"/>
                    <a:pt x="190024" y="66484"/>
                    <a:pt x="170879" y="65342"/>
                  </a:cubicBezTo>
                  <a:cubicBezTo>
                    <a:pt x="152114" y="66484"/>
                    <a:pt x="140113" y="67627"/>
                    <a:pt x="134874" y="68675"/>
                  </a:cubicBezTo>
                  <a:cubicBezTo>
                    <a:pt x="121158" y="71342"/>
                    <a:pt x="110680" y="76676"/>
                    <a:pt x="103441" y="84677"/>
                  </a:cubicBezTo>
                  <a:cubicBezTo>
                    <a:pt x="92773" y="96393"/>
                    <a:pt x="87439" y="130302"/>
                    <a:pt x="87439" y="186595"/>
                  </a:cubicBezTo>
                  <a:cubicBezTo>
                    <a:pt x="87439" y="235649"/>
                    <a:pt x="91630" y="267081"/>
                    <a:pt x="99917" y="280988"/>
                  </a:cubicBezTo>
                  <a:cubicBezTo>
                    <a:pt x="108966" y="296132"/>
                    <a:pt x="132683" y="303657"/>
                    <a:pt x="170879" y="303657"/>
                  </a:cubicBezTo>
                  <a:cubicBezTo>
                    <a:pt x="206788" y="303657"/>
                    <a:pt x="229743" y="297466"/>
                    <a:pt x="239839" y="285179"/>
                  </a:cubicBezTo>
                  <a:cubicBezTo>
                    <a:pt x="249460" y="270510"/>
                    <a:pt x="254317" y="237649"/>
                    <a:pt x="254317" y="186595"/>
                  </a:cubicBez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D349B7DE-40CD-4AEC-BB3C-0592801C6330}"/>
                </a:ext>
              </a:extLst>
            </p:cNvPr>
            <p:cNvSpPr/>
            <p:nvPr/>
          </p:nvSpPr>
          <p:spPr>
            <a:xfrm>
              <a:off x="6115050" y="3291459"/>
              <a:ext cx="333375" cy="523875"/>
            </a:xfrm>
            <a:custGeom>
              <a:avLst/>
              <a:gdLst>
                <a:gd name="connsiteX0" fmla="*/ 337756 w 333375"/>
                <a:gd name="connsiteY0" fmla="*/ 367189 h 523875"/>
                <a:gd name="connsiteX1" fmla="*/ 300609 w 333375"/>
                <a:gd name="connsiteY1" fmla="*/ 496062 h 523875"/>
                <a:gd name="connsiteX2" fmla="*/ 164211 w 333375"/>
                <a:gd name="connsiteY2" fmla="*/ 527018 h 523875"/>
                <a:gd name="connsiteX3" fmla="*/ 45625 w 333375"/>
                <a:gd name="connsiteY3" fmla="*/ 498920 h 523875"/>
                <a:gd name="connsiteX4" fmla="*/ 19336 w 333375"/>
                <a:gd name="connsiteY4" fmla="*/ 455485 h 523875"/>
                <a:gd name="connsiteX5" fmla="*/ 15335 w 333375"/>
                <a:gd name="connsiteY5" fmla="*/ 403670 h 523875"/>
                <a:gd name="connsiteX6" fmla="*/ 97250 w 333375"/>
                <a:gd name="connsiteY6" fmla="*/ 403670 h 523875"/>
                <a:gd name="connsiteX7" fmla="*/ 107632 w 333375"/>
                <a:gd name="connsiteY7" fmla="*/ 446437 h 523875"/>
                <a:gd name="connsiteX8" fmla="*/ 164116 w 333375"/>
                <a:gd name="connsiteY8" fmla="*/ 460248 h 523875"/>
                <a:gd name="connsiteX9" fmla="*/ 235744 w 333375"/>
                <a:gd name="connsiteY9" fmla="*/ 446437 h 523875"/>
                <a:gd name="connsiteX10" fmla="*/ 254222 w 333375"/>
                <a:gd name="connsiteY10" fmla="*/ 384524 h 523875"/>
                <a:gd name="connsiteX11" fmla="*/ 254222 w 333375"/>
                <a:gd name="connsiteY11" fmla="*/ 314897 h 523875"/>
                <a:gd name="connsiteX12" fmla="*/ 251555 w 333375"/>
                <a:gd name="connsiteY12" fmla="*/ 314897 h 523875"/>
                <a:gd name="connsiteX13" fmla="*/ 139827 w 333375"/>
                <a:gd name="connsiteY13" fmla="*/ 370046 h 523875"/>
                <a:gd name="connsiteX14" fmla="*/ 30956 w 333375"/>
                <a:gd name="connsiteY14" fmla="*/ 333375 h 523875"/>
                <a:gd name="connsiteX15" fmla="*/ 0 w 333375"/>
                <a:gd name="connsiteY15" fmla="*/ 207359 h 523875"/>
                <a:gd name="connsiteX16" fmla="*/ 0 w 333375"/>
                <a:gd name="connsiteY16" fmla="*/ 173546 h 523875"/>
                <a:gd name="connsiteX17" fmla="*/ 24860 w 333375"/>
                <a:gd name="connsiteY17" fmla="*/ 47054 h 523875"/>
                <a:gd name="connsiteX18" fmla="*/ 138398 w 333375"/>
                <a:gd name="connsiteY18" fmla="*/ 0 h 523875"/>
                <a:gd name="connsiteX19" fmla="*/ 205549 w 333375"/>
                <a:gd name="connsiteY19" fmla="*/ 10954 h 523875"/>
                <a:gd name="connsiteX20" fmla="*/ 251460 w 333375"/>
                <a:gd name="connsiteY20" fmla="*/ 59245 h 523875"/>
                <a:gd name="connsiteX21" fmla="*/ 254127 w 333375"/>
                <a:gd name="connsiteY21" fmla="*/ 59245 h 523875"/>
                <a:gd name="connsiteX22" fmla="*/ 251555 w 333375"/>
                <a:gd name="connsiteY22" fmla="*/ 4191 h 523875"/>
                <a:gd name="connsiteX23" fmla="*/ 337661 w 333375"/>
                <a:gd name="connsiteY23" fmla="*/ 4191 h 523875"/>
                <a:gd name="connsiteX24" fmla="*/ 337661 w 333375"/>
                <a:gd name="connsiteY24" fmla="*/ 367189 h 523875"/>
                <a:gd name="connsiteX25" fmla="*/ 251555 w 333375"/>
                <a:gd name="connsiteY25" fmla="*/ 185357 h 523875"/>
                <a:gd name="connsiteX26" fmla="*/ 251555 w 333375"/>
                <a:gd name="connsiteY26" fmla="*/ 177832 h 523875"/>
                <a:gd name="connsiteX27" fmla="*/ 230219 w 333375"/>
                <a:gd name="connsiteY27" fmla="*/ 84773 h 523875"/>
                <a:gd name="connsiteX28" fmla="*/ 164116 w 333375"/>
                <a:gd name="connsiteY28" fmla="*/ 65437 h 523875"/>
                <a:gd name="connsiteX29" fmla="*/ 103346 w 333375"/>
                <a:gd name="connsiteY29" fmla="*/ 84773 h 523875"/>
                <a:gd name="connsiteX30" fmla="*/ 87535 w 333375"/>
                <a:gd name="connsiteY30" fmla="*/ 168021 h 523875"/>
                <a:gd name="connsiteX31" fmla="*/ 87535 w 333375"/>
                <a:gd name="connsiteY31" fmla="*/ 201835 h 523875"/>
                <a:gd name="connsiteX32" fmla="*/ 102013 w 333375"/>
                <a:gd name="connsiteY32" fmla="*/ 281083 h 523875"/>
                <a:gd name="connsiteX33" fmla="*/ 164116 w 333375"/>
                <a:gd name="connsiteY33" fmla="*/ 303752 h 523875"/>
                <a:gd name="connsiteX34" fmla="*/ 234410 w 333375"/>
                <a:gd name="connsiteY34" fmla="*/ 281083 h 523875"/>
                <a:gd name="connsiteX35" fmla="*/ 251555 w 333375"/>
                <a:gd name="connsiteY35" fmla="*/ 185357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3375" h="523875">
                  <a:moveTo>
                    <a:pt x="337756" y="367189"/>
                  </a:moveTo>
                  <a:cubicBezTo>
                    <a:pt x="337756" y="431292"/>
                    <a:pt x="325374" y="474250"/>
                    <a:pt x="300609" y="496062"/>
                  </a:cubicBezTo>
                  <a:cubicBezTo>
                    <a:pt x="277082" y="516731"/>
                    <a:pt x="231553" y="527018"/>
                    <a:pt x="164211" y="527018"/>
                  </a:cubicBezTo>
                  <a:cubicBezTo>
                    <a:pt x="106680" y="527018"/>
                    <a:pt x="67151" y="517684"/>
                    <a:pt x="45625" y="498920"/>
                  </a:cubicBezTo>
                  <a:cubicBezTo>
                    <a:pt x="32290" y="487394"/>
                    <a:pt x="23527" y="472916"/>
                    <a:pt x="19336" y="455485"/>
                  </a:cubicBezTo>
                  <a:cubicBezTo>
                    <a:pt x="16669" y="444341"/>
                    <a:pt x="15335" y="427101"/>
                    <a:pt x="15335" y="403670"/>
                  </a:cubicBezTo>
                  <a:lnTo>
                    <a:pt x="97250" y="403670"/>
                  </a:lnTo>
                  <a:cubicBezTo>
                    <a:pt x="97250" y="423672"/>
                    <a:pt x="100774" y="437864"/>
                    <a:pt x="107632" y="446437"/>
                  </a:cubicBezTo>
                  <a:cubicBezTo>
                    <a:pt x="115062" y="455676"/>
                    <a:pt x="133921" y="460248"/>
                    <a:pt x="164116" y="460248"/>
                  </a:cubicBezTo>
                  <a:cubicBezTo>
                    <a:pt x="201168" y="460248"/>
                    <a:pt x="224980" y="455676"/>
                    <a:pt x="235744" y="446437"/>
                  </a:cubicBezTo>
                  <a:cubicBezTo>
                    <a:pt x="248126" y="435864"/>
                    <a:pt x="254222" y="415290"/>
                    <a:pt x="254222" y="384524"/>
                  </a:cubicBezTo>
                  <a:lnTo>
                    <a:pt x="254222" y="314897"/>
                  </a:lnTo>
                  <a:lnTo>
                    <a:pt x="251555" y="314897"/>
                  </a:lnTo>
                  <a:cubicBezTo>
                    <a:pt x="236029" y="351663"/>
                    <a:pt x="198787" y="370046"/>
                    <a:pt x="139827" y="370046"/>
                  </a:cubicBezTo>
                  <a:cubicBezTo>
                    <a:pt x="88487" y="370046"/>
                    <a:pt x="52197" y="357854"/>
                    <a:pt x="30956" y="333375"/>
                  </a:cubicBezTo>
                  <a:cubicBezTo>
                    <a:pt x="10287" y="309563"/>
                    <a:pt x="0" y="267557"/>
                    <a:pt x="0" y="207359"/>
                  </a:cubicBezTo>
                  <a:lnTo>
                    <a:pt x="0" y="173546"/>
                  </a:lnTo>
                  <a:cubicBezTo>
                    <a:pt x="0" y="114586"/>
                    <a:pt x="8287" y="72390"/>
                    <a:pt x="24860" y="47054"/>
                  </a:cubicBezTo>
                  <a:cubicBezTo>
                    <a:pt x="45625" y="15621"/>
                    <a:pt x="83439" y="0"/>
                    <a:pt x="138398" y="0"/>
                  </a:cubicBezTo>
                  <a:cubicBezTo>
                    <a:pt x="167069" y="0"/>
                    <a:pt x="189452" y="3620"/>
                    <a:pt x="205549" y="10954"/>
                  </a:cubicBezTo>
                  <a:cubicBezTo>
                    <a:pt x="225362" y="19907"/>
                    <a:pt x="240697" y="36005"/>
                    <a:pt x="251460" y="59245"/>
                  </a:cubicBezTo>
                  <a:lnTo>
                    <a:pt x="254127" y="59245"/>
                  </a:lnTo>
                  <a:lnTo>
                    <a:pt x="251555" y="4191"/>
                  </a:lnTo>
                  <a:lnTo>
                    <a:pt x="337661" y="4191"/>
                  </a:lnTo>
                  <a:lnTo>
                    <a:pt x="337661" y="367189"/>
                  </a:lnTo>
                  <a:close/>
                  <a:moveTo>
                    <a:pt x="251555" y="185357"/>
                  </a:moveTo>
                  <a:lnTo>
                    <a:pt x="251555" y="177832"/>
                  </a:lnTo>
                  <a:cubicBezTo>
                    <a:pt x="251555" y="131064"/>
                    <a:pt x="244412" y="100013"/>
                    <a:pt x="230219" y="84773"/>
                  </a:cubicBezTo>
                  <a:cubicBezTo>
                    <a:pt x="215170" y="71914"/>
                    <a:pt x="193167" y="65437"/>
                    <a:pt x="164116" y="65437"/>
                  </a:cubicBezTo>
                  <a:cubicBezTo>
                    <a:pt x="134874" y="65437"/>
                    <a:pt x="114586" y="71914"/>
                    <a:pt x="103346" y="84773"/>
                  </a:cubicBezTo>
                  <a:cubicBezTo>
                    <a:pt x="92773" y="96869"/>
                    <a:pt x="87535" y="124682"/>
                    <a:pt x="87535" y="168021"/>
                  </a:cubicBezTo>
                  <a:lnTo>
                    <a:pt x="87535" y="201835"/>
                  </a:lnTo>
                  <a:cubicBezTo>
                    <a:pt x="87535" y="241649"/>
                    <a:pt x="92393" y="268034"/>
                    <a:pt x="102013" y="281083"/>
                  </a:cubicBezTo>
                  <a:cubicBezTo>
                    <a:pt x="113252" y="296228"/>
                    <a:pt x="133921" y="303752"/>
                    <a:pt x="164116" y="303752"/>
                  </a:cubicBezTo>
                  <a:cubicBezTo>
                    <a:pt x="199549" y="303752"/>
                    <a:pt x="222980" y="296228"/>
                    <a:pt x="234410" y="281083"/>
                  </a:cubicBezTo>
                  <a:cubicBezTo>
                    <a:pt x="245840" y="265938"/>
                    <a:pt x="251555" y="234029"/>
                    <a:pt x="251555" y="185357"/>
                  </a:cubicBez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1E0B64AB-6E20-467F-98D6-EB90D3AE28DC}"/>
                </a:ext>
              </a:extLst>
            </p:cNvPr>
            <p:cNvSpPr/>
            <p:nvPr/>
          </p:nvSpPr>
          <p:spPr>
            <a:xfrm>
              <a:off x="6491764" y="3295650"/>
              <a:ext cx="333375" cy="514350"/>
            </a:xfrm>
            <a:custGeom>
              <a:avLst/>
              <a:gdLst>
                <a:gd name="connsiteX0" fmla="*/ 341852 w 333375"/>
                <a:gd name="connsiteY0" fmla="*/ 0 h 514350"/>
                <a:gd name="connsiteX1" fmla="*/ 241268 w 333375"/>
                <a:gd name="connsiteY1" fmla="*/ 405098 h 514350"/>
                <a:gd name="connsiteX2" fmla="*/ 217551 w 333375"/>
                <a:gd name="connsiteY2" fmla="*/ 469392 h 514350"/>
                <a:gd name="connsiteX3" fmla="*/ 179070 w 333375"/>
                <a:gd name="connsiteY3" fmla="*/ 508444 h 514350"/>
                <a:gd name="connsiteX4" fmla="*/ 107537 w 333375"/>
                <a:gd name="connsiteY4" fmla="*/ 521589 h 514350"/>
                <a:gd name="connsiteX5" fmla="*/ 73247 w 333375"/>
                <a:gd name="connsiteY5" fmla="*/ 520256 h 514350"/>
                <a:gd name="connsiteX6" fmla="*/ 73247 w 333375"/>
                <a:gd name="connsiteY6" fmla="*/ 454819 h 514350"/>
                <a:gd name="connsiteX7" fmla="*/ 82487 w 333375"/>
                <a:gd name="connsiteY7" fmla="*/ 455486 h 514350"/>
                <a:gd name="connsiteX8" fmla="*/ 91726 w 333375"/>
                <a:gd name="connsiteY8" fmla="*/ 456152 h 514350"/>
                <a:gd name="connsiteX9" fmla="*/ 144018 w 333375"/>
                <a:gd name="connsiteY9" fmla="*/ 425006 h 514350"/>
                <a:gd name="connsiteX10" fmla="*/ 162020 w 333375"/>
                <a:gd name="connsiteY10" fmla="*/ 361760 h 514350"/>
                <a:gd name="connsiteX11" fmla="*/ 119920 w 333375"/>
                <a:gd name="connsiteY11" fmla="*/ 361760 h 514350"/>
                <a:gd name="connsiteX12" fmla="*/ 0 w 333375"/>
                <a:gd name="connsiteY12" fmla="*/ 0 h 514350"/>
                <a:gd name="connsiteX13" fmla="*/ 90297 w 333375"/>
                <a:gd name="connsiteY13" fmla="*/ 0 h 514350"/>
                <a:gd name="connsiteX14" fmla="*/ 181928 w 333375"/>
                <a:gd name="connsiteY14" fmla="*/ 308039 h 514350"/>
                <a:gd name="connsiteX15" fmla="*/ 183261 w 333375"/>
                <a:gd name="connsiteY15" fmla="*/ 308039 h 514350"/>
                <a:gd name="connsiteX16" fmla="*/ 253079 w 333375"/>
                <a:gd name="connsiteY16" fmla="*/ 0 h 514350"/>
                <a:gd name="connsiteX17" fmla="*/ 341852 w 333375"/>
                <a:gd name="connsiteY17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3375" h="514350">
                  <a:moveTo>
                    <a:pt x="341852" y="0"/>
                  </a:moveTo>
                  <a:lnTo>
                    <a:pt x="241268" y="405098"/>
                  </a:lnTo>
                  <a:cubicBezTo>
                    <a:pt x="234982" y="430625"/>
                    <a:pt x="227076" y="452057"/>
                    <a:pt x="217551" y="469392"/>
                  </a:cubicBezTo>
                  <a:cubicBezTo>
                    <a:pt x="208026" y="486632"/>
                    <a:pt x="195167" y="499682"/>
                    <a:pt x="179070" y="508444"/>
                  </a:cubicBezTo>
                  <a:cubicBezTo>
                    <a:pt x="162973" y="517208"/>
                    <a:pt x="139065" y="521589"/>
                    <a:pt x="107537" y="521589"/>
                  </a:cubicBezTo>
                  <a:cubicBezTo>
                    <a:pt x="91535" y="521589"/>
                    <a:pt x="80105" y="521113"/>
                    <a:pt x="73247" y="520256"/>
                  </a:cubicBezTo>
                  <a:lnTo>
                    <a:pt x="73247" y="454819"/>
                  </a:lnTo>
                  <a:cubicBezTo>
                    <a:pt x="75248" y="454819"/>
                    <a:pt x="78391" y="455009"/>
                    <a:pt x="82487" y="455486"/>
                  </a:cubicBezTo>
                  <a:cubicBezTo>
                    <a:pt x="86583" y="455962"/>
                    <a:pt x="89726" y="456152"/>
                    <a:pt x="91726" y="456152"/>
                  </a:cubicBezTo>
                  <a:cubicBezTo>
                    <a:pt x="115348" y="456152"/>
                    <a:pt x="132874" y="445770"/>
                    <a:pt x="144018" y="425006"/>
                  </a:cubicBezTo>
                  <a:cubicBezTo>
                    <a:pt x="150495" y="413004"/>
                    <a:pt x="156496" y="391954"/>
                    <a:pt x="162020" y="361760"/>
                  </a:cubicBezTo>
                  <a:lnTo>
                    <a:pt x="119920" y="361760"/>
                  </a:lnTo>
                  <a:lnTo>
                    <a:pt x="0" y="0"/>
                  </a:lnTo>
                  <a:lnTo>
                    <a:pt x="90297" y="0"/>
                  </a:lnTo>
                  <a:lnTo>
                    <a:pt x="181928" y="308039"/>
                  </a:lnTo>
                  <a:lnTo>
                    <a:pt x="183261" y="308039"/>
                  </a:lnTo>
                  <a:lnTo>
                    <a:pt x="253079" y="0"/>
                  </a:lnTo>
                  <a:lnTo>
                    <a:pt x="341852" y="0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E607D3F7-8CD6-4E59-B5CF-6260198BCD1E}"/>
                </a:ext>
              </a:extLst>
            </p:cNvPr>
            <p:cNvSpPr/>
            <p:nvPr/>
          </p:nvSpPr>
          <p:spPr>
            <a:xfrm>
              <a:off x="7089934" y="3000375"/>
              <a:ext cx="9525" cy="857250"/>
            </a:xfrm>
            <a:custGeom>
              <a:avLst/>
              <a:gdLst>
                <a:gd name="connsiteX0" fmla="*/ 0 w 0"/>
                <a:gd name="connsiteY0" fmla="*/ 0 h 857250"/>
                <a:gd name="connsiteX1" fmla="*/ 9430 w 0"/>
                <a:gd name="connsiteY1" fmla="*/ 0 h 857250"/>
                <a:gd name="connsiteX2" fmla="*/ 9430 w 0"/>
                <a:gd name="connsiteY2" fmla="*/ 858584 h 857250"/>
                <a:gd name="connsiteX3" fmla="*/ 0 w 0"/>
                <a:gd name="connsiteY3" fmla="*/ 858584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857250">
                  <a:moveTo>
                    <a:pt x="0" y="0"/>
                  </a:moveTo>
                  <a:lnTo>
                    <a:pt x="9430" y="0"/>
                  </a:lnTo>
                  <a:lnTo>
                    <a:pt x="9430" y="858584"/>
                  </a:lnTo>
                  <a:lnTo>
                    <a:pt x="0" y="858584"/>
                  </a:lnTo>
                  <a:close/>
                </a:path>
              </a:pathLst>
            </a:custGeom>
            <a:solidFill>
              <a:srgbClr val="DA4A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B2F7CC50-6642-4298-ADBB-5BB6EEDDE3CF}"/>
                </a:ext>
              </a:extLst>
            </p:cNvPr>
            <p:cNvSpPr/>
            <p:nvPr/>
          </p:nvSpPr>
          <p:spPr>
            <a:xfrm>
              <a:off x="7380351" y="3254216"/>
              <a:ext cx="19050" cy="152400"/>
            </a:xfrm>
            <a:custGeom>
              <a:avLst/>
              <a:gdLst>
                <a:gd name="connsiteX0" fmla="*/ 22670 w 19050"/>
                <a:gd name="connsiteY0" fmla="*/ 20098 h 152400"/>
                <a:gd name="connsiteX1" fmla="*/ 0 w 19050"/>
                <a:gd name="connsiteY1" fmla="*/ 20098 h 152400"/>
                <a:gd name="connsiteX2" fmla="*/ 0 w 19050"/>
                <a:gd name="connsiteY2" fmla="*/ 0 h 152400"/>
                <a:gd name="connsiteX3" fmla="*/ 22670 w 19050"/>
                <a:gd name="connsiteY3" fmla="*/ 0 h 152400"/>
                <a:gd name="connsiteX4" fmla="*/ 22670 w 19050"/>
                <a:gd name="connsiteY4" fmla="*/ 20098 h 152400"/>
                <a:gd name="connsiteX5" fmla="*/ 21336 w 19050"/>
                <a:gd name="connsiteY5" fmla="*/ 154400 h 152400"/>
                <a:gd name="connsiteX6" fmla="*/ 1238 w 19050"/>
                <a:gd name="connsiteY6" fmla="*/ 154400 h 152400"/>
                <a:gd name="connsiteX7" fmla="*/ 1238 w 19050"/>
                <a:gd name="connsiteY7" fmla="*/ 39338 h 152400"/>
                <a:gd name="connsiteX8" fmla="*/ 21336 w 19050"/>
                <a:gd name="connsiteY8" fmla="*/ 39338 h 152400"/>
                <a:gd name="connsiteX9" fmla="*/ 21336 w 19050"/>
                <a:gd name="connsiteY9" fmla="*/ 154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" h="152400">
                  <a:moveTo>
                    <a:pt x="22670" y="20098"/>
                  </a:moveTo>
                  <a:lnTo>
                    <a:pt x="0" y="20098"/>
                  </a:lnTo>
                  <a:lnTo>
                    <a:pt x="0" y="0"/>
                  </a:lnTo>
                  <a:lnTo>
                    <a:pt x="22670" y="0"/>
                  </a:lnTo>
                  <a:lnTo>
                    <a:pt x="22670" y="20098"/>
                  </a:lnTo>
                  <a:close/>
                  <a:moveTo>
                    <a:pt x="21336" y="154400"/>
                  </a:moveTo>
                  <a:lnTo>
                    <a:pt x="1238" y="154400"/>
                  </a:lnTo>
                  <a:lnTo>
                    <a:pt x="1238" y="39338"/>
                  </a:lnTo>
                  <a:lnTo>
                    <a:pt x="21336" y="39338"/>
                  </a:lnTo>
                  <a:lnTo>
                    <a:pt x="21336" y="154400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30200CEC-FB0F-4C92-95BF-3A649DCC5302}"/>
                </a:ext>
              </a:extLst>
            </p:cNvPr>
            <p:cNvSpPr/>
            <p:nvPr/>
          </p:nvSpPr>
          <p:spPr>
            <a:xfrm>
              <a:off x="7441406" y="3290411"/>
              <a:ext cx="95250" cy="114300"/>
            </a:xfrm>
            <a:custGeom>
              <a:avLst/>
              <a:gdLst>
                <a:gd name="connsiteX0" fmla="*/ 99917 w 95250"/>
                <a:gd name="connsiteY0" fmla="*/ 118205 h 114300"/>
                <a:gd name="connsiteX1" fmla="*/ 79820 w 95250"/>
                <a:gd name="connsiteY1" fmla="*/ 118205 h 114300"/>
                <a:gd name="connsiteX2" fmla="*/ 79820 w 95250"/>
                <a:gd name="connsiteY2" fmla="*/ 52673 h 114300"/>
                <a:gd name="connsiteX3" fmla="*/ 78867 w 95250"/>
                <a:gd name="connsiteY3" fmla="*/ 37814 h 114300"/>
                <a:gd name="connsiteX4" fmla="*/ 75343 w 95250"/>
                <a:gd name="connsiteY4" fmla="*/ 26956 h 114300"/>
                <a:gd name="connsiteX5" fmla="*/ 67628 w 95250"/>
                <a:gd name="connsiteY5" fmla="*/ 20574 h 114300"/>
                <a:gd name="connsiteX6" fmla="*/ 54578 w 95250"/>
                <a:gd name="connsiteY6" fmla="*/ 18478 h 114300"/>
                <a:gd name="connsiteX7" fmla="*/ 37338 w 95250"/>
                <a:gd name="connsiteY7" fmla="*/ 22384 h 114300"/>
                <a:gd name="connsiteX8" fmla="*/ 20098 w 95250"/>
                <a:gd name="connsiteY8" fmla="*/ 32385 h 114300"/>
                <a:gd name="connsiteX9" fmla="*/ 20098 w 95250"/>
                <a:gd name="connsiteY9" fmla="*/ 118300 h 114300"/>
                <a:gd name="connsiteX10" fmla="*/ 0 w 95250"/>
                <a:gd name="connsiteY10" fmla="*/ 118300 h 114300"/>
                <a:gd name="connsiteX11" fmla="*/ 0 w 95250"/>
                <a:gd name="connsiteY11" fmla="*/ 3143 h 114300"/>
                <a:gd name="connsiteX12" fmla="*/ 20098 w 95250"/>
                <a:gd name="connsiteY12" fmla="*/ 3143 h 114300"/>
                <a:gd name="connsiteX13" fmla="*/ 20098 w 95250"/>
                <a:gd name="connsiteY13" fmla="*/ 15907 h 114300"/>
                <a:gd name="connsiteX14" fmla="*/ 39529 w 95250"/>
                <a:gd name="connsiteY14" fmla="*/ 4191 h 114300"/>
                <a:gd name="connsiteX15" fmla="*/ 60198 w 95250"/>
                <a:gd name="connsiteY15" fmla="*/ 0 h 114300"/>
                <a:gd name="connsiteX16" fmla="*/ 89726 w 95250"/>
                <a:gd name="connsiteY16" fmla="*/ 11239 h 114300"/>
                <a:gd name="connsiteX17" fmla="*/ 99917 w 95250"/>
                <a:gd name="connsiteY17" fmla="*/ 43624 h 114300"/>
                <a:gd name="connsiteX18" fmla="*/ 99917 w 95250"/>
                <a:gd name="connsiteY18" fmla="*/ 1182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50" h="114300">
                  <a:moveTo>
                    <a:pt x="99917" y="118205"/>
                  </a:moveTo>
                  <a:lnTo>
                    <a:pt x="79820" y="118205"/>
                  </a:lnTo>
                  <a:lnTo>
                    <a:pt x="79820" y="52673"/>
                  </a:lnTo>
                  <a:cubicBezTo>
                    <a:pt x="79820" y="47339"/>
                    <a:pt x="79534" y="42386"/>
                    <a:pt x="78867" y="37814"/>
                  </a:cubicBezTo>
                  <a:cubicBezTo>
                    <a:pt x="78200" y="33147"/>
                    <a:pt x="77057" y="29527"/>
                    <a:pt x="75343" y="26956"/>
                  </a:cubicBezTo>
                  <a:cubicBezTo>
                    <a:pt x="73533" y="24098"/>
                    <a:pt x="70961" y="21907"/>
                    <a:pt x="67628" y="20574"/>
                  </a:cubicBezTo>
                  <a:cubicBezTo>
                    <a:pt x="64294" y="19145"/>
                    <a:pt x="59912" y="18478"/>
                    <a:pt x="54578" y="18478"/>
                  </a:cubicBezTo>
                  <a:cubicBezTo>
                    <a:pt x="49054" y="18478"/>
                    <a:pt x="43339" y="19812"/>
                    <a:pt x="37338" y="22384"/>
                  </a:cubicBezTo>
                  <a:cubicBezTo>
                    <a:pt x="31337" y="24955"/>
                    <a:pt x="25622" y="28289"/>
                    <a:pt x="20098" y="32385"/>
                  </a:cubicBezTo>
                  <a:lnTo>
                    <a:pt x="20098" y="118300"/>
                  </a:lnTo>
                  <a:lnTo>
                    <a:pt x="0" y="118300"/>
                  </a:lnTo>
                  <a:lnTo>
                    <a:pt x="0" y="3143"/>
                  </a:lnTo>
                  <a:lnTo>
                    <a:pt x="20098" y="3143"/>
                  </a:lnTo>
                  <a:lnTo>
                    <a:pt x="20098" y="15907"/>
                  </a:lnTo>
                  <a:cubicBezTo>
                    <a:pt x="26384" y="10858"/>
                    <a:pt x="32861" y="6953"/>
                    <a:pt x="39529" y="4191"/>
                  </a:cubicBezTo>
                  <a:cubicBezTo>
                    <a:pt x="46196" y="1429"/>
                    <a:pt x="53149" y="0"/>
                    <a:pt x="60198" y="0"/>
                  </a:cubicBezTo>
                  <a:cubicBezTo>
                    <a:pt x="73152" y="0"/>
                    <a:pt x="82963" y="3715"/>
                    <a:pt x="89726" y="11239"/>
                  </a:cubicBezTo>
                  <a:cubicBezTo>
                    <a:pt x="96488" y="18764"/>
                    <a:pt x="99917" y="29527"/>
                    <a:pt x="99917" y="43624"/>
                  </a:cubicBezTo>
                  <a:lnTo>
                    <a:pt x="99917" y="118205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954DDFF7-7F21-4C73-993A-4DFAF2A316AE}"/>
                </a:ext>
              </a:extLst>
            </p:cNvPr>
            <p:cNvSpPr/>
            <p:nvPr/>
          </p:nvSpPr>
          <p:spPr>
            <a:xfrm>
              <a:off x="7579995" y="3290411"/>
              <a:ext cx="95250" cy="114300"/>
            </a:xfrm>
            <a:custGeom>
              <a:avLst/>
              <a:gdLst>
                <a:gd name="connsiteX0" fmla="*/ 99917 w 95250"/>
                <a:gd name="connsiteY0" fmla="*/ 118205 h 114300"/>
                <a:gd name="connsiteX1" fmla="*/ 79820 w 95250"/>
                <a:gd name="connsiteY1" fmla="*/ 118205 h 114300"/>
                <a:gd name="connsiteX2" fmla="*/ 79820 w 95250"/>
                <a:gd name="connsiteY2" fmla="*/ 52673 h 114300"/>
                <a:gd name="connsiteX3" fmla="*/ 78867 w 95250"/>
                <a:gd name="connsiteY3" fmla="*/ 37814 h 114300"/>
                <a:gd name="connsiteX4" fmla="*/ 75343 w 95250"/>
                <a:gd name="connsiteY4" fmla="*/ 26956 h 114300"/>
                <a:gd name="connsiteX5" fmla="*/ 67628 w 95250"/>
                <a:gd name="connsiteY5" fmla="*/ 20574 h 114300"/>
                <a:gd name="connsiteX6" fmla="*/ 54578 w 95250"/>
                <a:gd name="connsiteY6" fmla="*/ 18478 h 114300"/>
                <a:gd name="connsiteX7" fmla="*/ 37338 w 95250"/>
                <a:gd name="connsiteY7" fmla="*/ 22384 h 114300"/>
                <a:gd name="connsiteX8" fmla="*/ 20098 w 95250"/>
                <a:gd name="connsiteY8" fmla="*/ 32385 h 114300"/>
                <a:gd name="connsiteX9" fmla="*/ 20098 w 95250"/>
                <a:gd name="connsiteY9" fmla="*/ 118300 h 114300"/>
                <a:gd name="connsiteX10" fmla="*/ 0 w 95250"/>
                <a:gd name="connsiteY10" fmla="*/ 118300 h 114300"/>
                <a:gd name="connsiteX11" fmla="*/ 0 w 95250"/>
                <a:gd name="connsiteY11" fmla="*/ 3143 h 114300"/>
                <a:gd name="connsiteX12" fmla="*/ 20098 w 95250"/>
                <a:gd name="connsiteY12" fmla="*/ 3143 h 114300"/>
                <a:gd name="connsiteX13" fmla="*/ 20098 w 95250"/>
                <a:gd name="connsiteY13" fmla="*/ 15907 h 114300"/>
                <a:gd name="connsiteX14" fmla="*/ 39529 w 95250"/>
                <a:gd name="connsiteY14" fmla="*/ 4191 h 114300"/>
                <a:gd name="connsiteX15" fmla="*/ 60198 w 95250"/>
                <a:gd name="connsiteY15" fmla="*/ 0 h 114300"/>
                <a:gd name="connsiteX16" fmla="*/ 89726 w 95250"/>
                <a:gd name="connsiteY16" fmla="*/ 11239 h 114300"/>
                <a:gd name="connsiteX17" fmla="*/ 99917 w 95250"/>
                <a:gd name="connsiteY17" fmla="*/ 43624 h 114300"/>
                <a:gd name="connsiteX18" fmla="*/ 99917 w 95250"/>
                <a:gd name="connsiteY18" fmla="*/ 1182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50" h="114300">
                  <a:moveTo>
                    <a:pt x="99917" y="118205"/>
                  </a:moveTo>
                  <a:lnTo>
                    <a:pt x="79820" y="118205"/>
                  </a:lnTo>
                  <a:lnTo>
                    <a:pt x="79820" y="52673"/>
                  </a:lnTo>
                  <a:cubicBezTo>
                    <a:pt x="79820" y="47339"/>
                    <a:pt x="79534" y="42386"/>
                    <a:pt x="78867" y="37814"/>
                  </a:cubicBezTo>
                  <a:cubicBezTo>
                    <a:pt x="78200" y="33147"/>
                    <a:pt x="77058" y="29527"/>
                    <a:pt x="75343" y="26956"/>
                  </a:cubicBezTo>
                  <a:cubicBezTo>
                    <a:pt x="73533" y="24098"/>
                    <a:pt x="70961" y="21907"/>
                    <a:pt x="67628" y="20574"/>
                  </a:cubicBezTo>
                  <a:cubicBezTo>
                    <a:pt x="64294" y="19145"/>
                    <a:pt x="59912" y="18478"/>
                    <a:pt x="54578" y="18478"/>
                  </a:cubicBezTo>
                  <a:cubicBezTo>
                    <a:pt x="49054" y="18478"/>
                    <a:pt x="43339" y="19812"/>
                    <a:pt x="37338" y="22384"/>
                  </a:cubicBezTo>
                  <a:cubicBezTo>
                    <a:pt x="31337" y="24955"/>
                    <a:pt x="25622" y="28289"/>
                    <a:pt x="20098" y="32385"/>
                  </a:cubicBezTo>
                  <a:lnTo>
                    <a:pt x="20098" y="118300"/>
                  </a:lnTo>
                  <a:lnTo>
                    <a:pt x="0" y="118300"/>
                  </a:lnTo>
                  <a:lnTo>
                    <a:pt x="0" y="3143"/>
                  </a:lnTo>
                  <a:lnTo>
                    <a:pt x="20098" y="3143"/>
                  </a:lnTo>
                  <a:lnTo>
                    <a:pt x="20098" y="15907"/>
                  </a:lnTo>
                  <a:cubicBezTo>
                    <a:pt x="26384" y="10858"/>
                    <a:pt x="32861" y="6953"/>
                    <a:pt x="39529" y="4191"/>
                  </a:cubicBezTo>
                  <a:cubicBezTo>
                    <a:pt x="46196" y="1429"/>
                    <a:pt x="53150" y="0"/>
                    <a:pt x="60198" y="0"/>
                  </a:cubicBezTo>
                  <a:cubicBezTo>
                    <a:pt x="73152" y="0"/>
                    <a:pt x="82963" y="3715"/>
                    <a:pt x="89726" y="11239"/>
                  </a:cubicBezTo>
                  <a:cubicBezTo>
                    <a:pt x="96488" y="18764"/>
                    <a:pt x="99917" y="29527"/>
                    <a:pt x="99917" y="43624"/>
                  </a:cubicBezTo>
                  <a:lnTo>
                    <a:pt x="99917" y="118205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7071362C-3C54-4068-91FD-FDAE9604DE45}"/>
                </a:ext>
              </a:extLst>
            </p:cNvPr>
            <p:cNvSpPr/>
            <p:nvPr/>
          </p:nvSpPr>
          <p:spPr>
            <a:xfrm>
              <a:off x="7710202" y="3290506"/>
              <a:ext cx="104775" cy="114300"/>
            </a:xfrm>
            <a:custGeom>
              <a:avLst/>
              <a:gdLst>
                <a:gd name="connsiteX0" fmla="*/ 110204 w 104775"/>
                <a:gd name="connsiteY0" fmla="*/ 60674 h 114300"/>
                <a:gd name="connsiteX1" fmla="*/ 95250 w 104775"/>
                <a:gd name="connsiteY1" fmla="*/ 105061 h 114300"/>
                <a:gd name="connsiteX2" fmla="*/ 55150 w 104775"/>
                <a:gd name="connsiteY2" fmla="*/ 121349 h 114300"/>
                <a:gd name="connsiteX3" fmla="*/ 14954 w 104775"/>
                <a:gd name="connsiteY3" fmla="*/ 105061 h 114300"/>
                <a:gd name="connsiteX4" fmla="*/ 0 w 104775"/>
                <a:gd name="connsiteY4" fmla="*/ 60674 h 114300"/>
                <a:gd name="connsiteX5" fmla="*/ 14954 w 104775"/>
                <a:gd name="connsiteY5" fmla="*/ 16288 h 114300"/>
                <a:gd name="connsiteX6" fmla="*/ 55150 w 104775"/>
                <a:gd name="connsiteY6" fmla="*/ 0 h 114300"/>
                <a:gd name="connsiteX7" fmla="*/ 95250 w 104775"/>
                <a:gd name="connsiteY7" fmla="*/ 16288 h 114300"/>
                <a:gd name="connsiteX8" fmla="*/ 110204 w 104775"/>
                <a:gd name="connsiteY8" fmla="*/ 60674 h 114300"/>
                <a:gd name="connsiteX9" fmla="*/ 89535 w 104775"/>
                <a:gd name="connsiteY9" fmla="*/ 60674 h 114300"/>
                <a:gd name="connsiteX10" fmla="*/ 80391 w 104775"/>
                <a:gd name="connsiteY10" fmla="*/ 27432 h 114300"/>
                <a:gd name="connsiteX11" fmla="*/ 55150 w 104775"/>
                <a:gd name="connsiteY11" fmla="*/ 16574 h 114300"/>
                <a:gd name="connsiteX12" fmla="*/ 29813 w 104775"/>
                <a:gd name="connsiteY12" fmla="*/ 27432 h 114300"/>
                <a:gd name="connsiteX13" fmla="*/ 20764 w 104775"/>
                <a:gd name="connsiteY13" fmla="*/ 60674 h 114300"/>
                <a:gd name="connsiteX14" fmla="*/ 29908 w 104775"/>
                <a:gd name="connsiteY14" fmla="*/ 93440 h 114300"/>
                <a:gd name="connsiteX15" fmla="*/ 55245 w 104775"/>
                <a:gd name="connsiteY15" fmla="*/ 104584 h 114300"/>
                <a:gd name="connsiteX16" fmla="*/ 80391 w 104775"/>
                <a:gd name="connsiteY16" fmla="*/ 93536 h 114300"/>
                <a:gd name="connsiteX17" fmla="*/ 89535 w 104775"/>
                <a:gd name="connsiteY17" fmla="*/ 6067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4775" h="114300">
                  <a:moveTo>
                    <a:pt x="110204" y="60674"/>
                  </a:moveTo>
                  <a:cubicBezTo>
                    <a:pt x="110204" y="79439"/>
                    <a:pt x="105251" y="94202"/>
                    <a:pt x="95250" y="105061"/>
                  </a:cubicBezTo>
                  <a:cubicBezTo>
                    <a:pt x="85249" y="115919"/>
                    <a:pt x="71914" y="121349"/>
                    <a:pt x="55150" y="121349"/>
                  </a:cubicBezTo>
                  <a:cubicBezTo>
                    <a:pt x="38290" y="121349"/>
                    <a:pt x="24860" y="115919"/>
                    <a:pt x="14954" y="105061"/>
                  </a:cubicBezTo>
                  <a:cubicBezTo>
                    <a:pt x="5048" y="94202"/>
                    <a:pt x="0" y="79439"/>
                    <a:pt x="0" y="60674"/>
                  </a:cubicBezTo>
                  <a:cubicBezTo>
                    <a:pt x="0" y="41910"/>
                    <a:pt x="4953" y="27146"/>
                    <a:pt x="14954" y="16288"/>
                  </a:cubicBezTo>
                  <a:cubicBezTo>
                    <a:pt x="24860" y="5429"/>
                    <a:pt x="38290" y="0"/>
                    <a:pt x="55150" y="0"/>
                  </a:cubicBezTo>
                  <a:cubicBezTo>
                    <a:pt x="71914" y="0"/>
                    <a:pt x="85249" y="5429"/>
                    <a:pt x="95250" y="16288"/>
                  </a:cubicBezTo>
                  <a:cubicBezTo>
                    <a:pt x="105251" y="27051"/>
                    <a:pt x="110204" y="41910"/>
                    <a:pt x="110204" y="60674"/>
                  </a:cubicBezTo>
                  <a:close/>
                  <a:moveTo>
                    <a:pt x="89535" y="60674"/>
                  </a:moveTo>
                  <a:cubicBezTo>
                    <a:pt x="89535" y="45815"/>
                    <a:pt x="86487" y="34671"/>
                    <a:pt x="80391" y="27432"/>
                  </a:cubicBezTo>
                  <a:cubicBezTo>
                    <a:pt x="74295" y="20193"/>
                    <a:pt x="65913" y="16574"/>
                    <a:pt x="55150" y="16574"/>
                  </a:cubicBezTo>
                  <a:cubicBezTo>
                    <a:pt x="44291" y="16574"/>
                    <a:pt x="35814" y="20193"/>
                    <a:pt x="29813" y="27432"/>
                  </a:cubicBezTo>
                  <a:cubicBezTo>
                    <a:pt x="23813" y="34671"/>
                    <a:pt x="20764" y="45720"/>
                    <a:pt x="20764" y="60674"/>
                  </a:cubicBezTo>
                  <a:cubicBezTo>
                    <a:pt x="20764" y="75057"/>
                    <a:pt x="23813" y="86011"/>
                    <a:pt x="29908" y="93440"/>
                  </a:cubicBezTo>
                  <a:cubicBezTo>
                    <a:pt x="36004" y="100870"/>
                    <a:pt x="44387" y="104584"/>
                    <a:pt x="55245" y="104584"/>
                  </a:cubicBezTo>
                  <a:cubicBezTo>
                    <a:pt x="65913" y="104584"/>
                    <a:pt x="74295" y="100870"/>
                    <a:pt x="80391" y="93536"/>
                  </a:cubicBezTo>
                  <a:cubicBezTo>
                    <a:pt x="86392" y="86106"/>
                    <a:pt x="89535" y="75152"/>
                    <a:pt x="89535" y="60674"/>
                  </a:cubicBez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180F2580-61D9-4596-8A91-C938A74BDA44}"/>
                </a:ext>
              </a:extLst>
            </p:cNvPr>
            <p:cNvSpPr/>
            <p:nvPr/>
          </p:nvSpPr>
          <p:spPr>
            <a:xfrm>
              <a:off x="7836789" y="3293555"/>
              <a:ext cx="114300" cy="114300"/>
            </a:xfrm>
            <a:custGeom>
              <a:avLst/>
              <a:gdLst>
                <a:gd name="connsiteX0" fmla="*/ 116491 w 114300"/>
                <a:gd name="connsiteY0" fmla="*/ 0 h 114300"/>
                <a:gd name="connsiteX1" fmla="*/ 68199 w 114300"/>
                <a:gd name="connsiteY1" fmla="*/ 115062 h 114300"/>
                <a:gd name="connsiteX2" fmla="*/ 48006 w 114300"/>
                <a:gd name="connsiteY2" fmla="*/ 115062 h 114300"/>
                <a:gd name="connsiteX3" fmla="*/ 0 w 114300"/>
                <a:gd name="connsiteY3" fmla="*/ 0 h 114300"/>
                <a:gd name="connsiteX4" fmla="*/ 21812 w 114300"/>
                <a:gd name="connsiteY4" fmla="*/ 0 h 114300"/>
                <a:gd name="connsiteX5" fmla="*/ 58769 w 114300"/>
                <a:gd name="connsiteY5" fmla="*/ 91535 h 114300"/>
                <a:gd name="connsiteX6" fmla="*/ 95441 w 114300"/>
                <a:gd name="connsiteY6" fmla="*/ 0 h 114300"/>
                <a:gd name="connsiteX7" fmla="*/ 116491 w 114300"/>
                <a:gd name="connsiteY7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300" h="114300">
                  <a:moveTo>
                    <a:pt x="116491" y="0"/>
                  </a:moveTo>
                  <a:lnTo>
                    <a:pt x="68199" y="115062"/>
                  </a:lnTo>
                  <a:lnTo>
                    <a:pt x="48006" y="115062"/>
                  </a:lnTo>
                  <a:lnTo>
                    <a:pt x="0" y="0"/>
                  </a:lnTo>
                  <a:lnTo>
                    <a:pt x="21812" y="0"/>
                  </a:lnTo>
                  <a:lnTo>
                    <a:pt x="58769" y="91535"/>
                  </a:lnTo>
                  <a:lnTo>
                    <a:pt x="95441" y="0"/>
                  </a:lnTo>
                  <a:lnTo>
                    <a:pt x="116491" y="0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5FA87D5C-EEAF-49E1-B985-AA4DE159CF4E}"/>
                </a:ext>
              </a:extLst>
            </p:cNvPr>
            <p:cNvSpPr/>
            <p:nvPr/>
          </p:nvSpPr>
          <p:spPr>
            <a:xfrm>
              <a:off x="7966520" y="3290697"/>
              <a:ext cx="95250" cy="114300"/>
            </a:xfrm>
            <a:custGeom>
              <a:avLst/>
              <a:gdLst>
                <a:gd name="connsiteX0" fmla="*/ 101536 w 95250"/>
                <a:gd name="connsiteY0" fmla="*/ 117920 h 114300"/>
                <a:gd name="connsiteX1" fmla="*/ 81534 w 95250"/>
                <a:gd name="connsiteY1" fmla="*/ 117920 h 114300"/>
                <a:gd name="connsiteX2" fmla="*/ 81534 w 95250"/>
                <a:gd name="connsiteY2" fmla="*/ 105632 h 114300"/>
                <a:gd name="connsiteX3" fmla="*/ 74295 w 95250"/>
                <a:gd name="connsiteY3" fmla="*/ 110490 h 114300"/>
                <a:gd name="connsiteX4" fmla="*/ 65437 w 95250"/>
                <a:gd name="connsiteY4" fmla="*/ 115443 h 114300"/>
                <a:gd name="connsiteX5" fmla="*/ 53911 w 95250"/>
                <a:gd name="connsiteY5" fmla="*/ 119444 h 114300"/>
                <a:gd name="connsiteX6" fmla="*/ 38576 w 95250"/>
                <a:gd name="connsiteY6" fmla="*/ 121063 h 114300"/>
                <a:gd name="connsiteX7" fmla="*/ 11239 w 95250"/>
                <a:gd name="connsiteY7" fmla="*/ 110776 h 114300"/>
                <a:gd name="connsiteX8" fmla="*/ 0 w 95250"/>
                <a:gd name="connsiteY8" fmla="*/ 84487 h 114300"/>
                <a:gd name="connsiteX9" fmla="*/ 5810 w 95250"/>
                <a:gd name="connsiteY9" fmla="*/ 63341 h 114300"/>
                <a:gd name="connsiteX10" fmla="*/ 22479 w 95250"/>
                <a:gd name="connsiteY10" fmla="*/ 50578 h 114300"/>
                <a:gd name="connsiteX11" fmla="*/ 48673 w 95250"/>
                <a:gd name="connsiteY11" fmla="*/ 44291 h 114300"/>
                <a:gd name="connsiteX12" fmla="*/ 81534 w 95250"/>
                <a:gd name="connsiteY12" fmla="*/ 41815 h 114300"/>
                <a:gd name="connsiteX13" fmla="*/ 81534 w 95250"/>
                <a:gd name="connsiteY13" fmla="*/ 38862 h 114300"/>
                <a:gd name="connsiteX14" fmla="*/ 79153 w 95250"/>
                <a:gd name="connsiteY14" fmla="*/ 27908 h 114300"/>
                <a:gd name="connsiteX15" fmla="*/ 72294 w 95250"/>
                <a:gd name="connsiteY15" fmla="*/ 21146 h 114300"/>
                <a:gd name="connsiteX16" fmla="*/ 62008 w 95250"/>
                <a:gd name="connsiteY16" fmla="*/ 17907 h 114300"/>
                <a:gd name="connsiteX17" fmla="*/ 49530 w 95250"/>
                <a:gd name="connsiteY17" fmla="*/ 17050 h 114300"/>
                <a:gd name="connsiteX18" fmla="*/ 31909 w 95250"/>
                <a:gd name="connsiteY18" fmla="*/ 19050 h 114300"/>
                <a:gd name="connsiteX19" fmla="*/ 11811 w 95250"/>
                <a:gd name="connsiteY19" fmla="*/ 24860 h 114300"/>
                <a:gd name="connsiteX20" fmla="*/ 10763 w 95250"/>
                <a:gd name="connsiteY20" fmla="*/ 24860 h 114300"/>
                <a:gd name="connsiteX21" fmla="*/ 10763 w 95250"/>
                <a:gd name="connsiteY21" fmla="*/ 5239 h 114300"/>
                <a:gd name="connsiteX22" fmla="*/ 27717 w 95250"/>
                <a:gd name="connsiteY22" fmla="*/ 1810 h 114300"/>
                <a:gd name="connsiteX23" fmla="*/ 49625 w 95250"/>
                <a:gd name="connsiteY23" fmla="*/ 0 h 114300"/>
                <a:gd name="connsiteX24" fmla="*/ 71628 w 95250"/>
                <a:gd name="connsiteY24" fmla="*/ 2000 h 114300"/>
                <a:gd name="connsiteX25" fmla="*/ 87820 w 95250"/>
                <a:gd name="connsiteY25" fmla="*/ 8858 h 114300"/>
                <a:gd name="connsiteX26" fmla="*/ 98107 w 95250"/>
                <a:gd name="connsiteY26" fmla="*/ 21146 h 114300"/>
                <a:gd name="connsiteX27" fmla="*/ 101632 w 95250"/>
                <a:gd name="connsiteY27" fmla="*/ 39815 h 114300"/>
                <a:gd name="connsiteX28" fmla="*/ 101632 w 95250"/>
                <a:gd name="connsiteY28" fmla="*/ 117920 h 114300"/>
                <a:gd name="connsiteX29" fmla="*/ 81534 w 95250"/>
                <a:gd name="connsiteY29" fmla="*/ 89535 h 114300"/>
                <a:gd name="connsiteX30" fmla="*/ 81534 w 95250"/>
                <a:gd name="connsiteY30" fmla="*/ 57531 h 114300"/>
                <a:gd name="connsiteX31" fmla="*/ 59912 w 95250"/>
                <a:gd name="connsiteY31" fmla="*/ 59055 h 114300"/>
                <a:gd name="connsiteX32" fmla="*/ 40195 w 95250"/>
                <a:gd name="connsiteY32" fmla="*/ 62008 h 114300"/>
                <a:gd name="connsiteX33" fmla="*/ 26194 w 95250"/>
                <a:gd name="connsiteY33" fmla="*/ 69342 h 114300"/>
                <a:gd name="connsiteX34" fmla="*/ 20860 w 95250"/>
                <a:gd name="connsiteY34" fmla="*/ 83058 h 114300"/>
                <a:gd name="connsiteX35" fmla="*/ 27051 w 95250"/>
                <a:gd name="connsiteY35" fmla="*/ 97917 h 114300"/>
                <a:gd name="connsiteX36" fmla="*/ 46006 w 95250"/>
                <a:gd name="connsiteY36" fmla="*/ 102870 h 114300"/>
                <a:gd name="connsiteX37" fmla="*/ 65341 w 95250"/>
                <a:gd name="connsiteY37" fmla="*/ 98870 h 114300"/>
                <a:gd name="connsiteX38" fmla="*/ 81534 w 95250"/>
                <a:gd name="connsiteY38" fmla="*/ 8953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5250" h="114300">
                  <a:moveTo>
                    <a:pt x="101536" y="117920"/>
                  </a:moveTo>
                  <a:lnTo>
                    <a:pt x="81534" y="117920"/>
                  </a:lnTo>
                  <a:lnTo>
                    <a:pt x="81534" y="105632"/>
                  </a:lnTo>
                  <a:cubicBezTo>
                    <a:pt x="79724" y="106775"/>
                    <a:pt x="77343" y="108395"/>
                    <a:pt x="74295" y="110490"/>
                  </a:cubicBezTo>
                  <a:cubicBezTo>
                    <a:pt x="71247" y="112586"/>
                    <a:pt x="68294" y="114205"/>
                    <a:pt x="65437" y="115443"/>
                  </a:cubicBezTo>
                  <a:cubicBezTo>
                    <a:pt x="62103" y="117062"/>
                    <a:pt x="58293" y="118301"/>
                    <a:pt x="53911" y="119444"/>
                  </a:cubicBezTo>
                  <a:cubicBezTo>
                    <a:pt x="49530" y="120491"/>
                    <a:pt x="44482" y="121063"/>
                    <a:pt x="38576" y="121063"/>
                  </a:cubicBezTo>
                  <a:cubicBezTo>
                    <a:pt x="27813" y="121063"/>
                    <a:pt x="18669" y="117634"/>
                    <a:pt x="11239" y="110776"/>
                  </a:cubicBezTo>
                  <a:cubicBezTo>
                    <a:pt x="3715" y="103918"/>
                    <a:pt x="0" y="95155"/>
                    <a:pt x="0" y="84487"/>
                  </a:cubicBezTo>
                  <a:cubicBezTo>
                    <a:pt x="0" y="75724"/>
                    <a:pt x="2000" y="68675"/>
                    <a:pt x="5810" y="63341"/>
                  </a:cubicBezTo>
                  <a:cubicBezTo>
                    <a:pt x="9716" y="57912"/>
                    <a:pt x="15240" y="53721"/>
                    <a:pt x="22479" y="50578"/>
                  </a:cubicBezTo>
                  <a:cubicBezTo>
                    <a:pt x="29718" y="47530"/>
                    <a:pt x="38481" y="45434"/>
                    <a:pt x="48673" y="44291"/>
                  </a:cubicBezTo>
                  <a:cubicBezTo>
                    <a:pt x="58864" y="43244"/>
                    <a:pt x="69818" y="42386"/>
                    <a:pt x="81534" y="41815"/>
                  </a:cubicBezTo>
                  <a:lnTo>
                    <a:pt x="81534" y="38862"/>
                  </a:lnTo>
                  <a:cubicBezTo>
                    <a:pt x="81534" y="34480"/>
                    <a:pt x="80772" y="30861"/>
                    <a:pt x="79153" y="27908"/>
                  </a:cubicBezTo>
                  <a:cubicBezTo>
                    <a:pt x="77534" y="25051"/>
                    <a:pt x="75248" y="22765"/>
                    <a:pt x="72294" y="21146"/>
                  </a:cubicBezTo>
                  <a:cubicBezTo>
                    <a:pt x="69437" y="19526"/>
                    <a:pt x="66008" y="18478"/>
                    <a:pt x="62008" y="17907"/>
                  </a:cubicBezTo>
                  <a:cubicBezTo>
                    <a:pt x="58007" y="17335"/>
                    <a:pt x="53816" y="17050"/>
                    <a:pt x="49530" y="17050"/>
                  </a:cubicBezTo>
                  <a:cubicBezTo>
                    <a:pt x="44291" y="17050"/>
                    <a:pt x="38385" y="17717"/>
                    <a:pt x="31909" y="19050"/>
                  </a:cubicBezTo>
                  <a:cubicBezTo>
                    <a:pt x="25432" y="20383"/>
                    <a:pt x="18764" y="22289"/>
                    <a:pt x="11811" y="24860"/>
                  </a:cubicBezTo>
                  <a:lnTo>
                    <a:pt x="10763" y="24860"/>
                  </a:lnTo>
                  <a:lnTo>
                    <a:pt x="10763" y="5239"/>
                  </a:lnTo>
                  <a:cubicBezTo>
                    <a:pt x="14668" y="4191"/>
                    <a:pt x="20384" y="3048"/>
                    <a:pt x="27717" y="1810"/>
                  </a:cubicBezTo>
                  <a:cubicBezTo>
                    <a:pt x="35147" y="572"/>
                    <a:pt x="42482" y="0"/>
                    <a:pt x="49625" y="0"/>
                  </a:cubicBezTo>
                  <a:cubicBezTo>
                    <a:pt x="58102" y="0"/>
                    <a:pt x="65437" y="667"/>
                    <a:pt x="71628" y="2000"/>
                  </a:cubicBezTo>
                  <a:cubicBezTo>
                    <a:pt x="77914" y="3334"/>
                    <a:pt x="83248" y="5620"/>
                    <a:pt x="87820" y="8858"/>
                  </a:cubicBezTo>
                  <a:cubicBezTo>
                    <a:pt x="92297" y="12002"/>
                    <a:pt x="95726" y="16097"/>
                    <a:pt x="98107" y="21146"/>
                  </a:cubicBezTo>
                  <a:cubicBezTo>
                    <a:pt x="100489" y="26099"/>
                    <a:pt x="101632" y="32385"/>
                    <a:pt x="101632" y="39815"/>
                  </a:cubicBezTo>
                  <a:lnTo>
                    <a:pt x="101632" y="117920"/>
                  </a:lnTo>
                  <a:close/>
                  <a:moveTo>
                    <a:pt x="81534" y="89535"/>
                  </a:moveTo>
                  <a:lnTo>
                    <a:pt x="81534" y="57531"/>
                  </a:lnTo>
                  <a:cubicBezTo>
                    <a:pt x="75438" y="57912"/>
                    <a:pt x="68199" y="58388"/>
                    <a:pt x="59912" y="59055"/>
                  </a:cubicBezTo>
                  <a:cubicBezTo>
                    <a:pt x="51625" y="59722"/>
                    <a:pt x="45053" y="60770"/>
                    <a:pt x="40195" y="62008"/>
                  </a:cubicBezTo>
                  <a:cubicBezTo>
                    <a:pt x="34385" y="63627"/>
                    <a:pt x="29718" y="66008"/>
                    <a:pt x="26194" y="69342"/>
                  </a:cubicBezTo>
                  <a:cubicBezTo>
                    <a:pt x="22670" y="72676"/>
                    <a:pt x="20860" y="77248"/>
                    <a:pt x="20860" y="83058"/>
                  </a:cubicBezTo>
                  <a:cubicBezTo>
                    <a:pt x="20860" y="89630"/>
                    <a:pt x="22955" y="94583"/>
                    <a:pt x="27051" y="97917"/>
                  </a:cubicBezTo>
                  <a:cubicBezTo>
                    <a:pt x="31242" y="101251"/>
                    <a:pt x="37529" y="102870"/>
                    <a:pt x="46006" y="102870"/>
                  </a:cubicBezTo>
                  <a:cubicBezTo>
                    <a:pt x="53054" y="102870"/>
                    <a:pt x="59531" y="101537"/>
                    <a:pt x="65341" y="98870"/>
                  </a:cubicBezTo>
                  <a:cubicBezTo>
                    <a:pt x="71151" y="96488"/>
                    <a:pt x="76581" y="93250"/>
                    <a:pt x="81534" y="89535"/>
                  </a:cubicBez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F1F53999-4660-43A4-96D4-0F95E1A92F72}"/>
                </a:ext>
              </a:extLst>
            </p:cNvPr>
            <p:cNvSpPr/>
            <p:nvPr/>
          </p:nvSpPr>
          <p:spPr>
            <a:xfrm>
              <a:off x="8093583" y="3260598"/>
              <a:ext cx="66675" cy="142875"/>
            </a:xfrm>
            <a:custGeom>
              <a:avLst/>
              <a:gdLst>
                <a:gd name="connsiteX0" fmla="*/ 75152 w 66675"/>
                <a:gd name="connsiteY0" fmla="*/ 146971 h 142875"/>
                <a:gd name="connsiteX1" fmla="*/ 62865 w 66675"/>
                <a:gd name="connsiteY1" fmla="*/ 149352 h 142875"/>
                <a:gd name="connsiteX2" fmla="*/ 50959 w 66675"/>
                <a:gd name="connsiteY2" fmla="*/ 150304 h 142875"/>
                <a:gd name="connsiteX3" fmla="*/ 23146 w 66675"/>
                <a:gd name="connsiteY3" fmla="*/ 140875 h 142875"/>
                <a:gd name="connsiteX4" fmla="*/ 13621 w 66675"/>
                <a:gd name="connsiteY4" fmla="*/ 110490 h 142875"/>
                <a:gd name="connsiteX5" fmla="*/ 13621 w 66675"/>
                <a:gd name="connsiteY5" fmla="*/ 49340 h 142875"/>
                <a:gd name="connsiteX6" fmla="*/ 0 w 66675"/>
                <a:gd name="connsiteY6" fmla="*/ 49340 h 142875"/>
                <a:gd name="connsiteX7" fmla="*/ 0 w 66675"/>
                <a:gd name="connsiteY7" fmla="*/ 33052 h 142875"/>
                <a:gd name="connsiteX8" fmla="*/ 13621 w 66675"/>
                <a:gd name="connsiteY8" fmla="*/ 33052 h 142875"/>
                <a:gd name="connsiteX9" fmla="*/ 13621 w 66675"/>
                <a:gd name="connsiteY9" fmla="*/ 0 h 142875"/>
                <a:gd name="connsiteX10" fmla="*/ 33719 w 66675"/>
                <a:gd name="connsiteY10" fmla="*/ 0 h 142875"/>
                <a:gd name="connsiteX11" fmla="*/ 33719 w 66675"/>
                <a:gd name="connsiteY11" fmla="*/ 33052 h 142875"/>
                <a:gd name="connsiteX12" fmla="*/ 75152 w 66675"/>
                <a:gd name="connsiteY12" fmla="*/ 33052 h 142875"/>
                <a:gd name="connsiteX13" fmla="*/ 75152 w 66675"/>
                <a:gd name="connsiteY13" fmla="*/ 49340 h 142875"/>
                <a:gd name="connsiteX14" fmla="*/ 33719 w 66675"/>
                <a:gd name="connsiteY14" fmla="*/ 49340 h 142875"/>
                <a:gd name="connsiteX15" fmla="*/ 33719 w 66675"/>
                <a:gd name="connsiteY15" fmla="*/ 101727 h 142875"/>
                <a:gd name="connsiteX16" fmla="*/ 34195 w 66675"/>
                <a:gd name="connsiteY16" fmla="*/ 115919 h 142875"/>
                <a:gd name="connsiteX17" fmla="*/ 37148 w 66675"/>
                <a:gd name="connsiteY17" fmla="*/ 125444 h 142875"/>
                <a:gd name="connsiteX18" fmla="*/ 43625 w 66675"/>
                <a:gd name="connsiteY18" fmla="*/ 131445 h 142875"/>
                <a:gd name="connsiteX19" fmla="*/ 56198 w 66675"/>
                <a:gd name="connsiteY19" fmla="*/ 133350 h 142875"/>
                <a:gd name="connsiteX20" fmla="*/ 66485 w 66675"/>
                <a:gd name="connsiteY20" fmla="*/ 131921 h 142875"/>
                <a:gd name="connsiteX21" fmla="*/ 74200 w 66675"/>
                <a:gd name="connsiteY21" fmla="*/ 129635 h 142875"/>
                <a:gd name="connsiteX22" fmla="*/ 75248 w 66675"/>
                <a:gd name="connsiteY22" fmla="*/ 129635 h 142875"/>
                <a:gd name="connsiteX23" fmla="*/ 75248 w 66675"/>
                <a:gd name="connsiteY23" fmla="*/ 14697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675" h="142875">
                  <a:moveTo>
                    <a:pt x="75152" y="146971"/>
                  </a:moveTo>
                  <a:cubicBezTo>
                    <a:pt x="71438" y="147923"/>
                    <a:pt x="67247" y="148685"/>
                    <a:pt x="62865" y="149352"/>
                  </a:cubicBezTo>
                  <a:cubicBezTo>
                    <a:pt x="58388" y="149924"/>
                    <a:pt x="54388" y="150304"/>
                    <a:pt x="50959" y="150304"/>
                  </a:cubicBezTo>
                  <a:cubicBezTo>
                    <a:pt x="38767" y="150304"/>
                    <a:pt x="29528" y="147161"/>
                    <a:pt x="23146" y="140875"/>
                  </a:cubicBezTo>
                  <a:cubicBezTo>
                    <a:pt x="16859" y="134588"/>
                    <a:pt x="13621" y="124397"/>
                    <a:pt x="13621" y="110490"/>
                  </a:cubicBezTo>
                  <a:lnTo>
                    <a:pt x="13621" y="49340"/>
                  </a:lnTo>
                  <a:lnTo>
                    <a:pt x="0" y="49340"/>
                  </a:lnTo>
                  <a:lnTo>
                    <a:pt x="0" y="33052"/>
                  </a:lnTo>
                  <a:lnTo>
                    <a:pt x="13621" y="33052"/>
                  </a:lnTo>
                  <a:lnTo>
                    <a:pt x="13621" y="0"/>
                  </a:lnTo>
                  <a:lnTo>
                    <a:pt x="33719" y="0"/>
                  </a:lnTo>
                  <a:lnTo>
                    <a:pt x="33719" y="33052"/>
                  </a:lnTo>
                  <a:lnTo>
                    <a:pt x="75152" y="33052"/>
                  </a:lnTo>
                  <a:lnTo>
                    <a:pt x="75152" y="49340"/>
                  </a:lnTo>
                  <a:lnTo>
                    <a:pt x="33719" y="49340"/>
                  </a:lnTo>
                  <a:lnTo>
                    <a:pt x="33719" y="101727"/>
                  </a:lnTo>
                  <a:cubicBezTo>
                    <a:pt x="33719" y="107728"/>
                    <a:pt x="33910" y="112490"/>
                    <a:pt x="34195" y="115919"/>
                  </a:cubicBezTo>
                  <a:cubicBezTo>
                    <a:pt x="34481" y="119348"/>
                    <a:pt x="35433" y="122492"/>
                    <a:pt x="37148" y="125444"/>
                  </a:cubicBezTo>
                  <a:cubicBezTo>
                    <a:pt x="38672" y="128206"/>
                    <a:pt x="40863" y="130207"/>
                    <a:pt x="43625" y="131445"/>
                  </a:cubicBezTo>
                  <a:cubicBezTo>
                    <a:pt x="46387" y="132683"/>
                    <a:pt x="50578" y="133350"/>
                    <a:pt x="56198" y="133350"/>
                  </a:cubicBezTo>
                  <a:cubicBezTo>
                    <a:pt x="59436" y="133350"/>
                    <a:pt x="62865" y="132874"/>
                    <a:pt x="66485" y="131921"/>
                  </a:cubicBezTo>
                  <a:cubicBezTo>
                    <a:pt x="70009" y="130969"/>
                    <a:pt x="72581" y="130207"/>
                    <a:pt x="74200" y="129635"/>
                  </a:cubicBezTo>
                  <a:lnTo>
                    <a:pt x="75248" y="129635"/>
                  </a:lnTo>
                  <a:lnTo>
                    <a:pt x="75248" y="146971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1870A8C9-9676-49F2-BF9B-190F1F412A28}"/>
                </a:ext>
              </a:extLst>
            </p:cNvPr>
            <p:cNvSpPr/>
            <p:nvPr/>
          </p:nvSpPr>
          <p:spPr>
            <a:xfrm>
              <a:off x="8191976" y="3254216"/>
              <a:ext cx="19050" cy="152400"/>
            </a:xfrm>
            <a:custGeom>
              <a:avLst/>
              <a:gdLst>
                <a:gd name="connsiteX0" fmla="*/ 22670 w 19050"/>
                <a:gd name="connsiteY0" fmla="*/ 20098 h 152400"/>
                <a:gd name="connsiteX1" fmla="*/ 0 w 19050"/>
                <a:gd name="connsiteY1" fmla="*/ 20098 h 152400"/>
                <a:gd name="connsiteX2" fmla="*/ 0 w 19050"/>
                <a:gd name="connsiteY2" fmla="*/ 0 h 152400"/>
                <a:gd name="connsiteX3" fmla="*/ 22670 w 19050"/>
                <a:gd name="connsiteY3" fmla="*/ 0 h 152400"/>
                <a:gd name="connsiteX4" fmla="*/ 22670 w 19050"/>
                <a:gd name="connsiteY4" fmla="*/ 20098 h 152400"/>
                <a:gd name="connsiteX5" fmla="*/ 21431 w 19050"/>
                <a:gd name="connsiteY5" fmla="*/ 154400 h 152400"/>
                <a:gd name="connsiteX6" fmla="*/ 1334 w 19050"/>
                <a:gd name="connsiteY6" fmla="*/ 154400 h 152400"/>
                <a:gd name="connsiteX7" fmla="*/ 1334 w 19050"/>
                <a:gd name="connsiteY7" fmla="*/ 39338 h 152400"/>
                <a:gd name="connsiteX8" fmla="*/ 21431 w 19050"/>
                <a:gd name="connsiteY8" fmla="*/ 39338 h 152400"/>
                <a:gd name="connsiteX9" fmla="*/ 21431 w 19050"/>
                <a:gd name="connsiteY9" fmla="*/ 154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" h="152400">
                  <a:moveTo>
                    <a:pt x="22670" y="20098"/>
                  </a:moveTo>
                  <a:lnTo>
                    <a:pt x="0" y="20098"/>
                  </a:lnTo>
                  <a:lnTo>
                    <a:pt x="0" y="0"/>
                  </a:lnTo>
                  <a:lnTo>
                    <a:pt x="22670" y="0"/>
                  </a:lnTo>
                  <a:lnTo>
                    <a:pt x="22670" y="20098"/>
                  </a:lnTo>
                  <a:close/>
                  <a:moveTo>
                    <a:pt x="21431" y="154400"/>
                  </a:moveTo>
                  <a:lnTo>
                    <a:pt x="1334" y="154400"/>
                  </a:lnTo>
                  <a:lnTo>
                    <a:pt x="1334" y="39338"/>
                  </a:lnTo>
                  <a:lnTo>
                    <a:pt x="21431" y="39338"/>
                  </a:lnTo>
                  <a:lnTo>
                    <a:pt x="21431" y="154400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8471E03B-88B0-41AE-AA79-83C44DD7B9B9}"/>
                </a:ext>
              </a:extLst>
            </p:cNvPr>
            <p:cNvSpPr/>
            <p:nvPr/>
          </p:nvSpPr>
          <p:spPr>
            <a:xfrm>
              <a:off x="8253126" y="3290411"/>
              <a:ext cx="95250" cy="114300"/>
            </a:xfrm>
            <a:custGeom>
              <a:avLst/>
              <a:gdLst>
                <a:gd name="connsiteX0" fmla="*/ 99918 w 95250"/>
                <a:gd name="connsiteY0" fmla="*/ 118205 h 114300"/>
                <a:gd name="connsiteX1" fmla="*/ 79820 w 95250"/>
                <a:gd name="connsiteY1" fmla="*/ 118205 h 114300"/>
                <a:gd name="connsiteX2" fmla="*/ 79820 w 95250"/>
                <a:gd name="connsiteY2" fmla="*/ 52673 h 114300"/>
                <a:gd name="connsiteX3" fmla="*/ 78867 w 95250"/>
                <a:gd name="connsiteY3" fmla="*/ 37814 h 114300"/>
                <a:gd name="connsiteX4" fmla="*/ 75343 w 95250"/>
                <a:gd name="connsiteY4" fmla="*/ 26956 h 114300"/>
                <a:gd name="connsiteX5" fmla="*/ 67628 w 95250"/>
                <a:gd name="connsiteY5" fmla="*/ 20574 h 114300"/>
                <a:gd name="connsiteX6" fmla="*/ 54579 w 95250"/>
                <a:gd name="connsiteY6" fmla="*/ 18478 h 114300"/>
                <a:gd name="connsiteX7" fmla="*/ 37338 w 95250"/>
                <a:gd name="connsiteY7" fmla="*/ 22384 h 114300"/>
                <a:gd name="connsiteX8" fmla="*/ 20098 w 95250"/>
                <a:gd name="connsiteY8" fmla="*/ 32385 h 114300"/>
                <a:gd name="connsiteX9" fmla="*/ 20098 w 95250"/>
                <a:gd name="connsiteY9" fmla="*/ 118300 h 114300"/>
                <a:gd name="connsiteX10" fmla="*/ 0 w 95250"/>
                <a:gd name="connsiteY10" fmla="*/ 118300 h 114300"/>
                <a:gd name="connsiteX11" fmla="*/ 0 w 95250"/>
                <a:gd name="connsiteY11" fmla="*/ 3143 h 114300"/>
                <a:gd name="connsiteX12" fmla="*/ 20098 w 95250"/>
                <a:gd name="connsiteY12" fmla="*/ 3143 h 114300"/>
                <a:gd name="connsiteX13" fmla="*/ 20098 w 95250"/>
                <a:gd name="connsiteY13" fmla="*/ 15907 h 114300"/>
                <a:gd name="connsiteX14" fmla="*/ 39529 w 95250"/>
                <a:gd name="connsiteY14" fmla="*/ 4191 h 114300"/>
                <a:gd name="connsiteX15" fmla="*/ 60103 w 95250"/>
                <a:gd name="connsiteY15" fmla="*/ 0 h 114300"/>
                <a:gd name="connsiteX16" fmla="*/ 89631 w 95250"/>
                <a:gd name="connsiteY16" fmla="*/ 11239 h 114300"/>
                <a:gd name="connsiteX17" fmla="*/ 99822 w 95250"/>
                <a:gd name="connsiteY17" fmla="*/ 43624 h 114300"/>
                <a:gd name="connsiteX18" fmla="*/ 99822 w 95250"/>
                <a:gd name="connsiteY18" fmla="*/ 1182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50" h="114300">
                  <a:moveTo>
                    <a:pt x="99918" y="118205"/>
                  </a:moveTo>
                  <a:lnTo>
                    <a:pt x="79820" y="118205"/>
                  </a:lnTo>
                  <a:lnTo>
                    <a:pt x="79820" y="52673"/>
                  </a:lnTo>
                  <a:cubicBezTo>
                    <a:pt x="79820" y="47339"/>
                    <a:pt x="79534" y="42386"/>
                    <a:pt x="78867" y="37814"/>
                  </a:cubicBezTo>
                  <a:cubicBezTo>
                    <a:pt x="78200" y="33147"/>
                    <a:pt x="77058" y="29527"/>
                    <a:pt x="75343" y="26956"/>
                  </a:cubicBezTo>
                  <a:cubicBezTo>
                    <a:pt x="73533" y="24098"/>
                    <a:pt x="70961" y="21907"/>
                    <a:pt x="67628" y="20574"/>
                  </a:cubicBezTo>
                  <a:cubicBezTo>
                    <a:pt x="64294" y="19145"/>
                    <a:pt x="59913" y="18478"/>
                    <a:pt x="54579" y="18478"/>
                  </a:cubicBezTo>
                  <a:cubicBezTo>
                    <a:pt x="49054" y="18478"/>
                    <a:pt x="43339" y="19812"/>
                    <a:pt x="37338" y="22384"/>
                  </a:cubicBezTo>
                  <a:cubicBezTo>
                    <a:pt x="31338" y="24955"/>
                    <a:pt x="25622" y="28289"/>
                    <a:pt x="20098" y="32385"/>
                  </a:cubicBezTo>
                  <a:lnTo>
                    <a:pt x="20098" y="118300"/>
                  </a:lnTo>
                  <a:lnTo>
                    <a:pt x="0" y="118300"/>
                  </a:lnTo>
                  <a:lnTo>
                    <a:pt x="0" y="3143"/>
                  </a:lnTo>
                  <a:lnTo>
                    <a:pt x="20098" y="3143"/>
                  </a:lnTo>
                  <a:lnTo>
                    <a:pt x="20098" y="15907"/>
                  </a:lnTo>
                  <a:cubicBezTo>
                    <a:pt x="26384" y="10858"/>
                    <a:pt x="32861" y="6953"/>
                    <a:pt x="39529" y="4191"/>
                  </a:cubicBezTo>
                  <a:cubicBezTo>
                    <a:pt x="46197" y="1429"/>
                    <a:pt x="53054" y="0"/>
                    <a:pt x="60103" y="0"/>
                  </a:cubicBezTo>
                  <a:cubicBezTo>
                    <a:pt x="73057" y="0"/>
                    <a:pt x="82868" y="3715"/>
                    <a:pt x="89631" y="11239"/>
                  </a:cubicBezTo>
                  <a:cubicBezTo>
                    <a:pt x="96394" y="18764"/>
                    <a:pt x="99822" y="29527"/>
                    <a:pt x="99822" y="43624"/>
                  </a:cubicBezTo>
                  <a:lnTo>
                    <a:pt x="99822" y="118205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252DB1A3-0FB1-4F89-9839-B244262A3615}"/>
                </a:ext>
              </a:extLst>
            </p:cNvPr>
            <p:cNvSpPr/>
            <p:nvPr/>
          </p:nvSpPr>
          <p:spPr>
            <a:xfrm>
              <a:off x="8383429" y="3290411"/>
              <a:ext cx="104775" cy="152400"/>
            </a:xfrm>
            <a:custGeom>
              <a:avLst/>
              <a:gdLst>
                <a:gd name="connsiteX0" fmla="*/ 105156 w 104775"/>
                <a:gd name="connsiteY0" fmla="*/ 105061 h 152400"/>
                <a:gd name="connsiteX1" fmla="*/ 91344 w 104775"/>
                <a:gd name="connsiteY1" fmla="*/ 148019 h 152400"/>
                <a:gd name="connsiteX2" fmla="*/ 48863 w 104775"/>
                <a:gd name="connsiteY2" fmla="*/ 161735 h 152400"/>
                <a:gd name="connsiteX3" fmla="*/ 30289 w 104775"/>
                <a:gd name="connsiteY3" fmla="*/ 160496 h 152400"/>
                <a:gd name="connsiteX4" fmla="*/ 12478 w 104775"/>
                <a:gd name="connsiteY4" fmla="*/ 156877 h 152400"/>
                <a:gd name="connsiteX5" fmla="*/ 12478 w 104775"/>
                <a:gd name="connsiteY5" fmla="*/ 137065 h 152400"/>
                <a:gd name="connsiteX6" fmla="*/ 13525 w 104775"/>
                <a:gd name="connsiteY6" fmla="*/ 137065 h 152400"/>
                <a:gd name="connsiteX7" fmla="*/ 29146 w 104775"/>
                <a:gd name="connsiteY7" fmla="*/ 141637 h 152400"/>
                <a:gd name="connsiteX8" fmla="*/ 50578 w 104775"/>
                <a:gd name="connsiteY8" fmla="*/ 144399 h 152400"/>
                <a:gd name="connsiteX9" fmla="*/ 67532 w 104775"/>
                <a:gd name="connsiteY9" fmla="*/ 142018 h 152400"/>
                <a:gd name="connsiteX10" fmla="*/ 78010 w 104775"/>
                <a:gd name="connsiteY10" fmla="*/ 135445 h 152400"/>
                <a:gd name="connsiteX11" fmla="*/ 83344 w 104775"/>
                <a:gd name="connsiteY11" fmla="*/ 125730 h 152400"/>
                <a:gd name="connsiteX12" fmla="*/ 84963 w 104775"/>
                <a:gd name="connsiteY12" fmla="*/ 113062 h 152400"/>
                <a:gd name="connsiteX13" fmla="*/ 84963 w 104775"/>
                <a:gd name="connsiteY13" fmla="*/ 102584 h 152400"/>
                <a:gd name="connsiteX14" fmla="*/ 67627 w 104775"/>
                <a:gd name="connsiteY14" fmla="*/ 113062 h 152400"/>
                <a:gd name="connsiteX15" fmla="*/ 46482 w 104775"/>
                <a:gd name="connsiteY15" fmla="*/ 116491 h 152400"/>
                <a:gd name="connsiteX16" fmla="*/ 12572 w 104775"/>
                <a:gd name="connsiteY16" fmla="*/ 101632 h 152400"/>
                <a:gd name="connsiteX17" fmla="*/ 0 w 104775"/>
                <a:gd name="connsiteY17" fmla="*/ 59626 h 152400"/>
                <a:gd name="connsiteX18" fmla="*/ 4286 w 104775"/>
                <a:gd name="connsiteY18" fmla="*/ 34004 h 152400"/>
                <a:gd name="connsiteX19" fmla="*/ 16097 w 104775"/>
                <a:gd name="connsiteY19" fmla="*/ 15430 h 152400"/>
                <a:gd name="connsiteX20" fmla="*/ 32956 w 104775"/>
                <a:gd name="connsiteY20" fmla="*/ 4096 h 152400"/>
                <a:gd name="connsiteX21" fmla="*/ 52768 w 104775"/>
                <a:gd name="connsiteY21" fmla="*/ 0 h 152400"/>
                <a:gd name="connsiteX22" fmla="*/ 70104 w 104775"/>
                <a:gd name="connsiteY22" fmla="*/ 2000 h 152400"/>
                <a:gd name="connsiteX23" fmla="*/ 84963 w 104775"/>
                <a:gd name="connsiteY23" fmla="*/ 8096 h 152400"/>
                <a:gd name="connsiteX24" fmla="*/ 86201 w 104775"/>
                <a:gd name="connsiteY24" fmla="*/ 3143 h 152400"/>
                <a:gd name="connsiteX25" fmla="*/ 105060 w 104775"/>
                <a:gd name="connsiteY25" fmla="*/ 3143 h 152400"/>
                <a:gd name="connsiteX26" fmla="*/ 105060 w 104775"/>
                <a:gd name="connsiteY26" fmla="*/ 105061 h 152400"/>
                <a:gd name="connsiteX27" fmla="*/ 85058 w 104775"/>
                <a:gd name="connsiteY27" fmla="*/ 86582 h 152400"/>
                <a:gd name="connsiteX28" fmla="*/ 85058 w 104775"/>
                <a:gd name="connsiteY28" fmla="*/ 23908 h 152400"/>
                <a:gd name="connsiteX29" fmla="*/ 70104 w 104775"/>
                <a:gd name="connsiteY29" fmla="*/ 18955 h 152400"/>
                <a:gd name="connsiteX30" fmla="*/ 56388 w 104775"/>
                <a:gd name="connsiteY30" fmla="*/ 17431 h 152400"/>
                <a:gd name="connsiteX31" fmla="*/ 30289 w 104775"/>
                <a:gd name="connsiteY31" fmla="*/ 28099 h 152400"/>
                <a:gd name="connsiteX32" fmla="*/ 20764 w 104775"/>
                <a:gd name="connsiteY32" fmla="*/ 59150 h 152400"/>
                <a:gd name="connsiteX33" fmla="*/ 27813 w 104775"/>
                <a:gd name="connsiteY33" fmla="*/ 88487 h 152400"/>
                <a:gd name="connsiteX34" fmla="*/ 51245 w 104775"/>
                <a:gd name="connsiteY34" fmla="*/ 98489 h 152400"/>
                <a:gd name="connsiteX35" fmla="*/ 68866 w 104775"/>
                <a:gd name="connsiteY35" fmla="*/ 95250 h 152400"/>
                <a:gd name="connsiteX36" fmla="*/ 85058 w 104775"/>
                <a:gd name="connsiteY36" fmla="*/ 8658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4775" h="152400">
                  <a:moveTo>
                    <a:pt x="105156" y="105061"/>
                  </a:moveTo>
                  <a:cubicBezTo>
                    <a:pt x="105156" y="124587"/>
                    <a:pt x="100584" y="138874"/>
                    <a:pt x="91344" y="148019"/>
                  </a:cubicBezTo>
                  <a:cubicBezTo>
                    <a:pt x="82105" y="157163"/>
                    <a:pt x="68008" y="161735"/>
                    <a:pt x="48863" y="161735"/>
                  </a:cubicBezTo>
                  <a:cubicBezTo>
                    <a:pt x="42481" y="161735"/>
                    <a:pt x="36290" y="161353"/>
                    <a:pt x="30289" y="160496"/>
                  </a:cubicBezTo>
                  <a:cubicBezTo>
                    <a:pt x="24289" y="159639"/>
                    <a:pt x="18383" y="158401"/>
                    <a:pt x="12478" y="156877"/>
                  </a:cubicBezTo>
                  <a:lnTo>
                    <a:pt x="12478" y="137065"/>
                  </a:lnTo>
                  <a:lnTo>
                    <a:pt x="13525" y="137065"/>
                  </a:lnTo>
                  <a:cubicBezTo>
                    <a:pt x="16764" y="138303"/>
                    <a:pt x="22003" y="139827"/>
                    <a:pt x="29146" y="141637"/>
                  </a:cubicBezTo>
                  <a:cubicBezTo>
                    <a:pt x="36290" y="143446"/>
                    <a:pt x="43434" y="144399"/>
                    <a:pt x="50578" y="144399"/>
                  </a:cubicBezTo>
                  <a:cubicBezTo>
                    <a:pt x="57435" y="144399"/>
                    <a:pt x="63055" y="143637"/>
                    <a:pt x="67532" y="142018"/>
                  </a:cubicBezTo>
                  <a:cubicBezTo>
                    <a:pt x="72009" y="140398"/>
                    <a:pt x="75533" y="138208"/>
                    <a:pt x="78010" y="135445"/>
                  </a:cubicBezTo>
                  <a:cubicBezTo>
                    <a:pt x="80486" y="132778"/>
                    <a:pt x="82296" y="129540"/>
                    <a:pt x="83344" y="125730"/>
                  </a:cubicBezTo>
                  <a:cubicBezTo>
                    <a:pt x="84391" y="121920"/>
                    <a:pt x="84963" y="117729"/>
                    <a:pt x="84963" y="113062"/>
                  </a:cubicBezTo>
                  <a:lnTo>
                    <a:pt x="84963" y="102584"/>
                  </a:lnTo>
                  <a:cubicBezTo>
                    <a:pt x="78867" y="107251"/>
                    <a:pt x="73152" y="110776"/>
                    <a:pt x="67627" y="113062"/>
                  </a:cubicBezTo>
                  <a:cubicBezTo>
                    <a:pt x="62103" y="115348"/>
                    <a:pt x="55054" y="116491"/>
                    <a:pt x="46482" y="116491"/>
                  </a:cubicBezTo>
                  <a:cubicBezTo>
                    <a:pt x="32195" y="116491"/>
                    <a:pt x="20860" y="111538"/>
                    <a:pt x="12572" y="101632"/>
                  </a:cubicBezTo>
                  <a:cubicBezTo>
                    <a:pt x="4191" y="91726"/>
                    <a:pt x="0" y="77724"/>
                    <a:pt x="0" y="59626"/>
                  </a:cubicBezTo>
                  <a:cubicBezTo>
                    <a:pt x="0" y="49720"/>
                    <a:pt x="1428" y="41243"/>
                    <a:pt x="4286" y="34004"/>
                  </a:cubicBezTo>
                  <a:cubicBezTo>
                    <a:pt x="7144" y="26860"/>
                    <a:pt x="11144" y="20669"/>
                    <a:pt x="16097" y="15430"/>
                  </a:cubicBezTo>
                  <a:cubicBezTo>
                    <a:pt x="20764" y="10573"/>
                    <a:pt x="26384" y="6763"/>
                    <a:pt x="32956" y="4096"/>
                  </a:cubicBezTo>
                  <a:cubicBezTo>
                    <a:pt x="39624" y="1333"/>
                    <a:pt x="46196" y="0"/>
                    <a:pt x="52768" y="0"/>
                  </a:cubicBezTo>
                  <a:cubicBezTo>
                    <a:pt x="59721" y="0"/>
                    <a:pt x="65437" y="667"/>
                    <a:pt x="70104" y="2000"/>
                  </a:cubicBezTo>
                  <a:cubicBezTo>
                    <a:pt x="74771" y="3334"/>
                    <a:pt x="79724" y="5429"/>
                    <a:pt x="84963" y="8096"/>
                  </a:cubicBezTo>
                  <a:lnTo>
                    <a:pt x="86201" y="3143"/>
                  </a:lnTo>
                  <a:lnTo>
                    <a:pt x="105060" y="3143"/>
                  </a:lnTo>
                  <a:lnTo>
                    <a:pt x="105060" y="105061"/>
                  </a:lnTo>
                  <a:close/>
                  <a:moveTo>
                    <a:pt x="85058" y="86582"/>
                  </a:moveTo>
                  <a:lnTo>
                    <a:pt x="85058" y="23908"/>
                  </a:lnTo>
                  <a:cubicBezTo>
                    <a:pt x="79724" y="21622"/>
                    <a:pt x="74771" y="19907"/>
                    <a:pt x="70104" y="18955"/>
                  </a:cubicBezTo>
                  <a:cubicBezTo>
                    <a:pt x="65532" y="18002"/>
                    <a:pt x="60960" y="17431"/>
                    <a:pt x="56388" y="17431"/>
                  </a:cubicBezTo>
                  <a:cubicBezTo>
                    <a:pt x="45339" y="17431"/>
                    <a:pt x="36671" y="20955"/>
                    <a:pt x="30289" y="28099"/>
                  </a:cubicBezTo>
                  <a:cubicBezTo>
                    <a:pt x="24003" y="35243"/>
                    <a:pt x="20764" y="45625"/>
                    <a:pt x="20764" y="59150"/>
                  </a:cubicBezTo>
                  <a:cubicBezTo>
                    <a:pt x="20764" y="72009"/>
                    <a:pt x="23146" y="81820"/>
                    <a:pt x="27813" y="88487"/>
                  </a:cubicBezTo>
                  <a:cubicBezTo>
                    <a:pt x="32480" y="95155"/>
                    <a:pt x="40291" y="98489"/>
                    <a:pt x="51245" y="98489"/>
                  </a:cubicBezTo>
                  <a:cubicBezTo>
                    <a:pt x="57150" y="98489"/>
                    <a:pt x="62960" y="97441"/>
                    <a:pt x="68866" y="95250"/>
                  </a:cubicBezTo>
                  <a:cubicBezTo>
                    <a:pt x="74771" y="93154"/>
                    <a:pt x="80105" y="90202"/>
                    <a:pt x="85058" y="86582"/>
                  </a:cubicBez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8A740B3A-0FAE-4741-83B9-ECEC4EF6FFD7}"/>
                </a:ext>
              </a:extLst>
            </p:cNvPr>
            <p:cNvSpPr/>
            <p:nvPr/>
          </p:nvSpPr>
          <p:spPr>
            <a:xfrm>
              <a:off x="8592026" y="3260598"/>
              <a:ext cx="66675" cy="142875"/>
            </a:xfrm>
            <a:custGeom>
              <a:avLst/>
              <a:gdLst>
                <a:gd name="connsiteX0" fmla="*/ 75152 w 66675"/>
                <a:gd name="connsiteY0" fmla="*/ 146971 h 142875"/>
                <a:gd name="connsiteX1" fmla="*/ 62770 w 66675"/>
                <a:gd name="connsiteY1" fmla="*/ 149352 h 142875"/>
                <a:gd name="connsiteX2" fmla="*/ 50864 w 66675"/>
                <a:gd name="connsiteY2" fmla="*/ 150304 h 142875"/>
                <a:gd name="connsiteX3" fmla="*/ 23050 w 66675"/>
                <a:gd name="connsiteY3" fmla="*/ 140875 h 142875"/>
                <a:gd name="connsiteX4" fmla="*/ 13525 w 66675"/>
                <a:gd name="connsiteY4" fmla="*/ 110490 h 142875"/>
                <a:gd name="connsiteX5" fmla="*/ 13525 w 66675"/>
                <a:gd name="connsiteY5" fmla="*/ 49340 h 142875"/>
                <a:gd name="connsiteX6" fmla="*/ 0 w 66675"/>
                <a:gd name="connsiteY6" fmla="*/ 49340 h 142875"/>
                <a:gd name="connsiteX7" fmla="*/ 0 w 66675"/>
                <a:gd name="connsiteY7" fmla="*/ 33052 h 142875"/>
                <a:gd name="connsiteX8" fmla="*/ 13525 w 66675"/>
                <a:gd name="connsiteY8" fmla="*/ 33052 h 142875"/>
                <a:gd name="connsiteX9" fmla="*/ 13525 w 66675"/>
                <a:gd name="connsiteY9" fmla="*/ 0 h 142875"/>
                <a:gd name="connsiteX10" fmla="*/ 33624 w 66675"/>
                <a:gd name="connsiteY10" fmla="*/ 0 h 142875"/>
                <a:gd name="connsiteX11" fmla="*/ 33624 w 66675"/>
                <a:gd name="connsiteY11" fmla="*/ 33052 h 142875"/>
                <a:gd name="connsiteX12" fmla="*/ 75152 w 66675"/>
                <a:gd name="connsiteY12" fmla="*/ 33052 h 142875"/>
                <a:gd name="connsiteX13" fmla="*/ 75152 w 66675"/>
                <a:gd name="connsiteY13" fmla="*/ 49340 h 142875"/>
                <a:gd name="connsiteX14" fmla="*/ 33624 w 66675"/>
                <a:gd name="connsiteY14" fmla="*/ 49340 h 142875"/>
                <a:gd name="connsiteX15" fmla="*/ 33624 w 66675"/>
                <a:gd name="connsiteY15" fmla="*/ 101727 h 142875"/>
                <a:gd name="connsiteX16" fmla="*/ 34100 w 66675"/>
                <a:gd name="connsiteY16" fmla="*/ 115919 h 142875"/>
                <a:gd name="connsiteX17" fmla="*/ 37052 w 66675"/>
                <a:gd name="connsiteY17" fmla="*/ 125444 h 142875"/>
                <a:gd name="connsiteX18" fmla="*/ 43529 w 66675"/>
                <a:gd name="connsiteY18" fmla="*/ 131445 h 142875"/>
                <a:gd name="connsiteX19" fmla="*/ 56102 w 66675"/>
                <a:gd name="connsiteY19" fmla="*/ 133350 h 142875"/>
                <a:gd name="connsiteX20" fmla="*/ 66390 w 66675"/>
                <a:gd name="connsiteY20" fmla="*/ 131921 h 142875"/>
                <a:gd name="connsiteX21" fmla="*/ 74105 w 66675"/>
                <a:gd name="connsiteY21" fmla="*/ 129635 h 142875"/>
                <a:gd name="connsiteX22" fmla="*/ 75152 w 66675"/>
                <a:gd name="connsiteY22" fmla="*/ 129635 h 142875"/>
                <a:gd name="connsiteX23" fmla="*/ 75152 w 66675"/>
                <a:gd name="connsiteY23" fmla="*/ 14697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675" h="142875">
                  <a:moveTo>
                    <a:pt x="75152" y="146971"/>
                  </a:moveTo>
                  <a:cubicBezTo>
                    <a:pt x="71342" y="147923"/>
                    <a:pt x="67246" y="148685"/>
                    <a:pt x="62770" y="149352"/>
                  </a:cubicBezTo>
                  <a:cubicBezTo>
                    <a:pt x="58293" y="149924"/>
                    <a:pt x="54388" y="150304"/>
                    <a:pt x="50864" y="150304"/>
                  </a:cubicBezTo>
                  <a:cubicBezTo>
                    <a:pt x="38671" y="150304"/>
                    <a:pt x="29433" y="147161"/>
                    <a:pt x="23050" y="140875"/>
                  </a:cubicBezTo>
                  <a:cubicBezTo>
                    <a:pt x="16669" y="134588"/>
                    <a:pt x="13525" y="124397"/>
                    <a:pt x="13525" y="110490"/>
                  </a:cubicBezTo>
                  <a:lnTo>
                    <a:pt x="13525" y="49340"/>
                  </a:lnTo>
                  <a:lnTo>
                    <a:pt x="0" y="49340"/>
                  </a:lnTo>
                  <a:lnTo>
                    <a:pt x="0" y="33052"/>
                  </a:lnTo>
                  <a:lnTo>
                    <a:pt x="13525" y="33052"/>
                  </a:lnTo>
                  <a:lnTo>
                    <a:pt x="13525" y="0"/>
                  </a:lnTo>
                  <a:lnTo>
                    <a:pt x="33624" y="0"/>
                  </a:lnTo>
                  <a:lnTo>
                    <a:pt x="33624" y="33052"/>
                  </a:lnTo>
                  <a:lnTo>
                    <a:pt x="75152" y="33052"/>
                  </a:lnTo>
                  <a:lnTo>
                    <a:pt x="75152" y="49340"/>
                  </a:lnTo>
                  <a:lnTo>
                    <a:pt x="33624" y="49340"/>
                  </a:lnTo>
                  <a:lnTo>
                    <a:pt x="33624" y="101727"/>
                  </a:lnTo>
                  <a:cubicBezTo>
                    <a:pt x="33624" y="107728"/>
                    <a:pt x="33814" y="112490"/>
                    <a:pt x="34100" y="115919"/>
                  </a:cubicBezTo>
                  <a:cubicBezTo>
                    <a:pt x="34385" y="119348"/>
                    <a:pt x="35338" y="122492"/>
                    <a:pt x="37052" y="125444"/>
                  </a:cubicBezTo>
                  <a:cubicBezTo>
                    <a:pt x="38671" y="128206"/>
                    <a:pt x="40767" y="130207"/>
                    <a:pt x="43529" y="131445"/>
                  </a:cubicBezTo>
                  <a:cubicBezTo>
                    <a:pt x="46291" y="132683"/>
                    <a:pt x="50482" y="133350"/>
                    <a:pt x="56102" y="133350"/>
                  </a:cubicBezTo>
                  <a:cubicBezTo>
                    <a:pt x="59436" y="133350"/>
                    <a:pt x="62770" y="132874"/>
                    <a:pt x="66390" y="131921"/>
                  </a:cubicBezTo>
                  <a:cubicBezTo>
                    <a:pt x="69914" y="130969"/>
                    <a:pt x="72485" y="130207"/>
                    <a:pt x="74105" y="129635"/>
                  </a:cubicBezTo>
                  <a:lnTo>
                    <a:pt x="75152" y="129635"/>
                  </a:lnTo>
                  <a:lnTo>
                    <a:pt x="75152" y="146971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70A5199B-1B33-46D6-93AC-D0258CFAFC28}"/>
                </a:ext>
              </a:extLst>
            </p:cNvPr>
            <p:cNvSpPr/>
            <p:nvPr/>
          </p:nvSpPr>
          <p:spPr>
            <a:xfrm>
              <a:off x="8691372" y="3293459"/>
              <a:ext cx="66675" cy="114300"/>
            </a:xfrm>
            <a:custGeom>
              <a:avLst/>
              <a:gdLst>
                <a:gd name="connsiteX0" fmla="*/ 74581 w 66675"/>
                <a:gd name="connsiteY0" fmla="*/ 21241 h 114300"/>
                <a:gd name="connsiteX1" fmla="*/ 73533 w 66675"/>
                <a:gd name="connsiteY1" fmla="*/ 21241 h 114300"/>
                <a:gd name="connsiteX2" fmla="*/ 64770 w 66675"/>
                <a:gd name="connsiteY2" fmla="*/ 19717 h 114300"/>
                <a:gd name="connsiteX3" fmla="*/ 54769 w 66675"/>
                <a:gd name="connsiteY3" fmla="*/ 19241 h 114300"/>
                <a:gd name="connsiteX4" fmla="*/ 36767 w 66675"/>
                <a:gd name="connsiteY4" fmla="*/ 23241 h 114300"/>
                <a:gd name="connsiteX5" fmla="*/ 20098 w 66675"/>
                <a:gd name="connsiteY5" fmla="*/ 33528 h 114300"/>
                <a:gd name="connsiteX6" fmla="*/ 20098 w 66675"/>
                <a:gd name="connsiteY6" fmla="*/ 115157 h 114300"/>
                <a:gd name="connsiteX7" fmla="*/ 0 w 66675"/>
                <a:gd name="connsiteY7" fmla="*/ 115157 h 114300"/>
                <a:gd name="connsiteX8" fmla="*/ 0 w 66675"/>
                <a:gd name="connsiteY8" fmla="*/ 95 h 114300"/>
                <a:gd name="connsiteX9" fmla="*/ 20098 w 66675"/>
                <a:gd name="connsiteY9" fmla="*/ 95 h 114300"/>
                <a:gd name="connsiteX10" fmla="*/ 20098 w 66675"/>
                <a:gd name="connsiteY10" fmla="*/ 17050 h 114300"/>
                <a:gd name="connsiteX11" fmla="*/ 41243 w 66675"/>
                <a:gd name="connsiteY11" fmla="*/ 3905 h 114300"/>
                <a:gd name="connsiteX12" fmla="*/ 59913 w 66675"/>
                <a:gd name="connsiteY12" fmla="*/ 0 h 114300"/>
                <a:gd name="connsiteX13" fmla="*/ 67533 w 66675"/>
                <a:gd name="connsiteY13" fmla="*/ 286 h 114300"/>
                <a:gd name="connsiteX14" fmla="*/ 74581 w 66675"/>
                <a:gd name="connsiteY14" fmla="*/ 1238 h 114300"/>
                <a:gd name="connsiteX15" fmla="*/ 74581 w 66675"/>
                <a:gd name="connsiteY15" fmla="*/ 2124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6675" h="114300">
                  <a:moveTo>
                    <a:pt x="74581" y="21241"/>
                  </a:moveTo>
                  <a:lnTo>
                    <a:pt x="73533" y="21241"/>
                  </a:lnTo>
                  <a:cubicBezTo>
                    <a:pt x="70485" y="20574"/>
                    <a:pt x="67628" y="20098"/>
                    <a:pt x="64770" y="19717"/>
                  </a:cubicBezTo>
                  <a:cubicBezTo>
                    <a:pt x="61913" y="19431"/>
                    <a:pt x="58579" y="19241"/>
                    <a:pt x="54769" y="19241"/>
                  </a:cubicBezTo>
                  <a:cubicBezTo>
                    <a:pt x="48578" y="19241"/>
                    <a:pt x="42577" y="20574"/>
                    <a:pt x="36767" y="23241"/>
                  </a:cubicBezTo>
                  <a:cubicBezTo>
                    <a:pt x="30956" y="25908"/>
                    <a:pt x="25432" y="29337"/>
                    <a:pt x="20098" y="33528"/>
                  </a:cubicBezTo>
                  <a:lnTo>
                    <a:pt x="20098" y="115157"/>
                  </a:lnTo>
                  <a:lnTo>
                    <a:pt x="0" y="115157"/>
                  </a:lnTo>
                  <a:lnTo>
                    <a:pt x="0" y="95"/>
                  </a:lnTo>
                  <a:lnTo>
                    <a:pt x="20098" y="95"/>
                  </a:lnTo>
                  <a:lnTo>
                    <a:pt x="20098" y="17050"/>
                  </a:lnTo>
                  <a:cubicBezTo>
                    <a:pt x="28099" y="10858"/>
                    <a:pt x="35147" y="6477"/>
                    <a:pt x="41243" y="3905"/>
                  </a:cubicBezTo>
                  <a:cubicBezTo>
                    <a:pt x="47340" y="1333"/>
                    <a:pt x="53530" y="0"/>
                    <a:pt x="59913" y="0"/>
                  </a:cubicBezTo>
                  <a:cubicBezTo>
                    <a:pt x="63437" y="0"/>
                    <a:pt x="65913" y="95"/>
                    <a:pt x="67533" y="286"/>
                  </a:cubicBezTo>
                  <a:cubicBezTo>
                    <a:pt x="69056" y="476"/>
                    <a:pt x="71438" y="762"/>
                    <a:pt x="74581" y="1238"/>
                  </a:cubicBezTo>
                  <a:lnTo>
                    <a:pt x="74581" y="21241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9A59AE88-B443-4565-A4F2-6D8C8B25160F}"/>
                </a:ext>
              </a:extLst>
            </p:cNvPr>
            <p:cNvSpPr/>
            <p:nvPr/>
          </p:nvSpPr>
          <p:spPr>
            <a:xfrm>
              <a:off x="8772334" y="3290697"/>
              <a:ext cx="95250" cy="114300"/>
            </a:xfrm>
            <a:custGeom>
              <a:avLst/>
              <a:gdLst>
                <a:gd name="connsiteX0" fmla="*/ 101537 w 95250"/>
                <a:gd name="connsiteY0" fmla="*/ 117920 h 114300"/>
                <a:gd name="connsiteX1" fmla="*/ 81534 w 95250"/>
                <a:gd name="connsiteY1" fmla="*/ 117920 h 114300"/>
                <a:gd name="connsiteX2" fmla="*/ 81534 w 95250"/>
                <a:gd name="connsiteY2" fmla="*/ 105632 h 114300"/>
                <a:gd name="connsiteX3" fmla="*/ 74295 w 95250"/>
                <a:gd name="connsiteY3" fmla="*/ 110490 h 114300"/>
                <a:gd name="connsiteX4" fmla="*/ 65437 w 95250"/>
                <a:gd name="connsiteY4" fmla="*/ 115443 h 114300"/>
                <a:gd name="connsiteX5" fmla="*/ 53912 w 95250"/>
                <a:gd name="connsiteY5" fmla="*/ 119444 h 114300"/>
                <a:gd name="connsiteX6" fmla="*/ 38671 w 95250"/>
                <a:gd name="connsiteY6" fmla="*/ 121063 h 114300"/>
                <a:gd name="connsiteX7" fmla="*/ 11239 w 95250"/>
                <a:gd name="connsiteY7" fmla="*/ 110776 h 114300"/>
                <a:gd name="connsiteX8" fmla="*/ 0 w 95250"/>
                <a:gd name="connsiteY8" fmla="*/ 84487 h 114300"/>
                <a:gd name="connsiteX9" fmla="*/ 5811 w 95250"/>
                <a:gd name="connsiteY9" fmla="*/ 63341 h 114300"/>
                <a:gd name="connsiteX10" fmla="*/ 22384 w 95250"/>
                <a:gd name="connsiteY10" fmla="*/ 50578 h 114300"/>
                <a:gd name="connsiteX11" fmla="*/ 48578 w 95250"/>
                <a:gd name="connsiteY11" fmla="*/ 44291 h 114300"/>
                <a:gd name="connsiteX12" fmla="*/ 81439 w 95250"/>
                <a:gd name="connsiteY12" fmla="*/ 41815 h 114300"/>
                <a:gd name="connsiteX13" fmla="*/ 81439 w 95250"/>
                <a:gd name="connsiteY13" fmla="*/ 38862 h 114300"/>
                <a:gd name="connsiteX14" fmla="*/ 79058 w 95250"/>
                <a:gd name="connsiteY14" fmla="*/ 27908 h 114300"/>
                <a:gd name="connsiteX15" fmla="*/ 72200 w 95250"/>
                <a:gd name="connsiteY15" fmla="*/ 21146 h 114300"/>
                <a:gd name="connsiteX16" fmla="*/ 61913 w 95250"/>
                <a:gd name="connsiteY16" fmla="*/ 17907 h 114300"/>
                <a:gd name="connsiteX17" fmla="*/ 49435 w 95250"/>
                <a:gd name="connsiteY17" fmla="*/ 17050 h 114300"/>
                <a:gd name="connsiteX18" fmla="*/ 31814 w 95250"/>
                <a:gd name="connsiteY18" fmla="*/ 19050 h 114300"/>
                <a:gd name="connsiteX19" fmla="*/ 11716 w 95250"/>
                <a:gd name="connsiteY19" fmla="*/ 24860 h 114300"/>
                <a:gd name="connsiteX20" fmla="*/ 10668 w 95250"/>
                <a:gd name="connsiteY20" fmla="*/ 24860 h 114300"/>
                <a:gd name="connsiteX21" fmla="*/ 10668 w 95250"/>
                <a:gd name="connsiteY21" fmla="*/ 5239 h 114300"/>
                <a:gd name="connsiteX22" fmla="*/ 27718 w 95250"/>
                <a:gd name="connsiteY22" fmla="*/ 1810 h 114300"/>
                <a:gd name="connsiteX23" fmla="*/ 49625 w 95250"/>
                <a:gd name="connsiteY23" fmla="*/ 0 h 114300"/>
                <a:gd name="connsiteX24" fmla="*/ 71628 w 95250"/>
                <a:gd name="connsiteY24" fmla="*/ 2000 h 114300"/>
                <a:gd name="connsiteX25" fmla="*/ 87821 w 95250"/>
                <a:gd name="connsiteY25" fmla="*/ 8858 h 114300"/>
                <a:gd name="connsiteX26" fmla="*/ 98108 w 95250"/>
                <a:gd name="connsiteY26" fmla="*/ 21146 h 114300"/>
                <a:gd name="connsiteX27" fmla="*/ 101632 w 95250"/>
                <a:gd name="connsiteY27" fmla="*/ 39815 h 114300"/>
                <a:gd name="connsiteX28" fmla="*/ 101632 w 95250"/>
                <a:gd name="connsiteY28" fmla="*/ 117920 h 114300"/>
                <a:gd name="connsiteX29" fmla="*/ 81534 w 95250"/>
                <a:gd name="connsiteY29" fmla="*/ 89535 h 114300"/>
                <a:gd name="connsiteX30" fmla="*/ 81534 w 95250"/>
                <a:gd name="connsiteY30" fmla="*/ 57531 h 114300"/>
                <a:gd name="connsiteX31" fmla="*/ 59913 w 95250"/>
                <a:gd name="connsiteY31" fmla="*/ 59055 h 114300"/>
                <a:gd name="connsiteX32" fmla="*/ 40196 w 95250"/>
                <a:gd name="connsiteY32" fmla="*/ 62008 h 114300"/>
                <a:gd name="connsiteX33" fmla="*/ 26194 w 95250"/>
                <a:gd name="connsiteY33" fmla="*/ 69342 h 114300"/>
                <a:gd name="connsiteX34" fmla="*/ 20860 w 95250"/>
                <a:gd name="connsiteY34" fmla="*/ 83058 h 114300"/>
                <a:gd name="connsiteX35" fmla="*/ 27051 w 95250"/>
                <a:gd name="connsiteY35" fmla="*/ 97917 h 114300"/>
                <a:gd name="connsiteX36" fmla="*/ 46006 w 95250"/>
                <a:gd name="connsiteY36" fmla="*/ 102870 h 114300"/>
                <a:gd name="connsiteX37" fmla="*/ 65342 w 95250"/>
                <a:gd name="connsiteY37" fmla="*/ 98870 h 114300"/>
                <a:gd name="connsiteX38" fmla="*/ 81534 w 95250"/>
                <a:gd name="connsiteY38" fmla="*/ 8953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5250" h="114300">
                  <a:moveTo>
                    <a:pt x="101537" y="117920"/>
                  </a:moveTo>
                  <a:lnTo>
                    <a:pt x="81534" y="117920"/>
                  </a:lnTo>
                  <a:lnTo>
                    <a:pt x="81534" y="105632"/>
                  </a:lnTo>
                  <a:cubicBezTo>
                    <a:pt x="79724" y="106775"/>
                    <a:pt x="77343" y="108395"/>
                    <a:pt x="74295" y="110490"/>
                  </a:cubicBezTo>
                  <a:cubicBezTo>
                    <a:pt x="71247" y="112586"/>
                    <a:pt x="68295" y="114205"/>
                    <a:pt x="65437" y="115443"/>
                  </a:cubicBezTo>
                  <a:cubicBezTo>
                    <a:pt x="62103" y="117062"/>
                    <a:pt x="58198" y="118301"/>
                    <a:pt x="53912" y="119444"/>
                  </a:cubicBezTo>
                  <a:cubicBezTo>
                    <a:pt x="49530" y="120491"/>
                    <a:pt x="44482" y="121063"/>
                    <a:pt x="38671" y="121063"/>
                  </a:cubicBezTo>
                  <a:cubicBezTo>
                    <a:pt x="27908" y="121063"/>
                    <a:pt x="18765" y="117634"/>
                    <a:pt x="11239" y="110776"/>
                  </a:cubicBezTo>
                  <a:cubicBezTo>
                    <a:pt x="3715" y="103918"/>
                    <a:pt x="0" y="95155"/>
                    <a:pt x="0" y="84487"/>
                  </a:cubicBezTo>
                  <a:cubicBezTo>
                    <a:pt x="0" y="75724"/>
                    <a:pt x="2000" y="68675"/>
                    <a:pt x="5811" y="63341"/>
                  </a:cubicBezTo>
                  <a:cubicBezTo>
                    <a:pt x="9716" y="57912"/>
                    <a:pt x="15240" y="53721"/>
                    <a:pt x="22384" y="50578"/>
                  </a:cubicBezTo>
                  <a:cubicBezTo>
                    <a:pt x="29623" y="47530"/>
                    <a:pt x="38386" y="45434"/>
                    <a:pt x="48578" y="44291"/>
                  </a:cubicBezTo>
                  <a:cubicBezTo>
                    <a:pt x="58770" y="43244"/>
                    <a:pt x="69723" y="42386"/>
                    <a:pt x="81439" y="41815"/>
                  </a:cubicBezTo>
                  <a:lnTo>
                    <a:pt x="81439" y="38862"/>
                  </a:lnTo>
                  <a:cubicBezTo>
                    <a:pt x="81439" y="34480"/>
                    <a:pt x="80677" y="30861"/>
                    <a:pt x="79058" y="27908"/>
                  </a:cubicBezTo>
                  <a:cubicBezTo>
                    <a:pt x="77438" y="25051"/>
                    <a:pt x="75152" y="22765"/>
                    <a:pt x="72200" y="21146"/>
                  </a:cubicBezTo>
                  <a:cubicBezTo>
                    <a:pt x="69342" y="19526"/>
                    <a:pt x="65913" y="18478"/>
                    <a:pt x="61913" y="17907"/>
                  </a:cubicBezTo>
                  <a:cubicBezTo>
                    <a:pt x="57912" y="17335"/>
                    <a:pt x="53721" y="17050"/>
                    <a:pt x="49435" y="17050"/>
                  </a:cubicBezTo>
                  <a:cubicBezTo>
                    <a:pt x="44196" y="17050"/>
                    <a:pt x="38291" y="17717"/>
                    <a:pt x="31814" y="19050"/>
                  </a:cubicBezTo>
                  <a:cubicBezTo>
                    <a:pt x="25337" y="20383"/>
                    <a:pt x="18669" y="22289"/>
                    <a:pt x="11716" y="24860"/>
                  </a:cubicBezTo>
                  <a:lnTo>
                    <a:pt x="10668" y="24860"/>
                  </a:lnTo>
                  <a:lnTo>
                    <a:pt x="10668" y="5239"/>
                  </a:lnTo>
                  <a:cubicBezTo>
                    <a:pt x="14574" y="4191"/>
                    <a:pt x="20288" y="3048"/>
                    <a:pt x="27718" y="1810"/>
                  </a:cubicBezTo>
                  <a:cubicBezTo>
                    <a:pt x="35147" y="572"/>
                    <a:pt x="42482" y="0"/>
                    <a:pt x="49625" y="0"/>
                  </a:cubicBezTo>
                  <a:cubicBezTo>
                    <a:pt x="58008" y="0"/>
                    <a:pt x="65342" y="667"/>
                    <a:pt x="71628" y="2000"/>
                  </a:cubicBezTo>
                  <a:cubicBezTo>
                    <a:pt x="77820" y="3334"/>
                    <a:pt x="83248" y="5620"/>
                    <a:pt x="87821" y="8858"/>
                  </a:cubicBezTo>
                  <a:cubicBezTo>
                    <a:pt x="92297" y="12002"/>
                    <a:pt x="95727" y="16097"/>
                    <a:pt x="98108" y="21146"/>
                  </a:cubicBezTo>
                  <a:cubicBezTo>
                    <a:pt x="100489" y="26099"/>
                    <a:pt x="101632" y="32385"/>
                    <a:pt x="101632" y="39815"/>
                  </a:cubicBezTo>
                  <a:lnTo>
                    <a:pt x="101632" y="117920"/>
                  </a:lnTo>
                  <a:close/>
                  <a:moveTo>
                    <a:pt x="81534" y="89535"/>
                  </a:moveTo>
                  <a:lnTo>
                    <a:pt x="81534" y="57531"/>
                  </a:lnTo>
                  <a:cubicBezTo>
                    <a:pt x="75438" y="57912"/>
                    <a:pt x="68199" y="58388"/>
                    <a:pt x="59913" y="59055"/>
                  </a:cubicBezTo>
                  <a:cubicBezTo>
                    <a:pt x="51626" y="59722"/>
                    <a:pt x="45054" y="60770"/>
                    <a:pt x="40196" y="62008"/>
                  </a:cubicBezTo>
                  <a:cubicBezTo>
                    <a:pt x="34386" y="63627"/>
                    <a:pt x="29718" y="66008"/>
                    <a:pt x="26194" y="69342"/>
                  </a:cubicBezTo>
                  <a:cubicBezTo>
                    <a:pt x="22670" y="72676"/>
                    <a:pt x="20860" y="77248"/>
                    <a:pt x="20860" y="83058"/>
                  </a:cubicBezTo>
                  <a:cubicBezTo>
                    <a:pt x="20860" y="89630"/>
                    <a:pt x="22956" y="94583"/>
                    <a:pt x="27051" y="97917"/>
                  </a:cubicBezTo>
                  <a:cubicBezTo>
                    <a:pt x="31147" y="101251"/>
                    <a:pt x="37529" y="102870"/>
                    <a:pt x="46006" y="102870"/>
                  </a:cubicBezTo>
                  <a:cubicBezTo>
                    <a:pt x="53054" y="102870"/>
                    <a:pt x="59531" y="101537"/>
                    <a:pt x="65342" y="98870"/>
                  </a:cubicBezTo>
                  <a:cubicBezTo>
                    <a:pt x="71152" y="96488"/>
                    <a:pt x="76486" y="93250"/>
                    <a:pt x="81534" y="89535"/>
                  </a:cubicBez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2AADC092-344B-412F-B292-C1BB8382BC7D}"/>
                </a:ext>
              </a:extLst>
            </p:cNvPr>
            <p:cNvSpPr/>
            <p:nvPr/>
          </p:nvSpPr>
          <p:spPr>
            <a:xfrm>
              <a:off x="8912638" y="3290411"/>
              <a:ext cx="171450" cy="114300"/>
            </a:xfrm>
            <a:custGeom>
              <a:avLst/>
              <a:gdLst>
                <a:gd name="connsiteX0" fmla="*/ 174212 w 171450"/>
                <a:gd name="connsiteY0" fmla="*/ 118205 h 114300"/>
                <a:gd name="connsiteX1" fmla="*/ 154114 w 171450"/>
                <a:gd name="connsiteY1" fmla="*/ 118205 h 114300"/>
                <a:gd name="connsiteX2" fmla="*/ 154114 w 171450"/>
                <a:gd name="connsiteY2" fmla="*/ 52673 h 114300"/>
                <a:gd name="connsiteX3" fmla="*/ 153448 w 171450"/>
                <a:gd name="connsiteY3" fmla="*/ 38386 h 114300"/>
                <a:gd name="connsiteX4" fmla="*/ 150495 w 171450"/>
                <a:gd name="connsiteY4" fmla="*/ 27337 h 114300"/>
                <a:gd name="connsiteX5" fmla="*/ 143446 w 171450"/>
                <a:gd name="connsiteY5" fmla="*/ 20669 h 114300"/>
                <a:gd name="connsiteX6" fmla="*/ 130207 w 171450"/>
                <a:gd name="connsiteY6" fmla="*/ 18383 h 114300"/>
                <a:gd name="connsiteX7" fmla="*/ 113347 w 171450"/>
                <a:gd name="connsiteY7" fmla="*/ 22479 h 114300"/>
                <a:gd name="connsiteX8" fmla="*/ 96488 w 171450"/>
                <a:gd name="connsiteY8" fmla="*/ 32861 h 114300"/>
                <a:gd name="connsiteX9" fmla="*/ 96964 w 171450"/>
                <a:gd name="connsiteY9" fmla="*/ 38386 h 114300"/>
                <a:gd name="connsiteX10" fmla="*/ 97155 w 171450"/>
                <a:gd name="connsiteY10" fmla="*/ 44577 h 114300"/>
                <a:gd name="connsiteX11" fmla="*/ 97155 w 171450"/>
                <a:gd name="connsiteY11" fmla="*/ 118205 h 114300"/>
                <a:gd name="connsiteX12" fmla="*/ 77057 w 171450"/>
                <a:gd name="connsiteY12" fmla="*/ 118205 h 114300"/>
                <a:gd name="connsiteX13" fmla="*/ 77057 w 171450"/>
                <a:gd name="connsiteY13" fmla="*/ 52673 h 114300"/>
                <a:gd name="connsiteX14" fmla="*/ 76390 w 171450"/>
                <a:gd name="connsiteY14" fmla="*/ 38195 h 114300"/>
                <a:gd name="connsiteX15" fmla="*/ 73437 w 171450"/>
                <a:gd name="connsiteY15" fmla="*/ 27242 h 114300"/>
                <a:gd name="connsiteX16" fmla="*/ 66389 w 171450"/>
                <a:gd name="connsiteY16" fmla="*/ 20574 h 114300"/>
                <a:gd name="connsiteX17" fmla="*/ 53149 w 171450"/>
                <a:gd name="connsiteY17" fmla="*/ 18383 h 114300"/>
                <a:gd name="connsiteX18" fmla="*/ 36671 w 171450"/>
                <a:gd name="connsiteY18" fmla="*/ 22289 h 114300"/>
                <a:gd name="connsiteX19" fmla="*/ 20098 w 171450"/>
                <a:gd name="connsiteY19" fmla="*/ 32290 h 114300"/>
                <a:gd name="connsiteX20" fmla="*/ 20098 w 171450"/>
                <a:gd name="connsiteY20" fmla="*/ 118205 h 114300"/>
                <a:gd name="connsiteX21" fmla="*/ 0 w 171450"/>
                <a:gd name="connsiteY21" fmla="*/ 118205 h 114300"/>
                <a:gd name="connsiteX22" fmla="*/ 0 w 171450"/>
                <a:gd name="connsiteY22" fmla="*/ 3143 h 114300"/>
                <a:gd name="connsiteX23" fmla="*/ 20098 w 171450"/>
                <a:gd name="connsiteY23" fmla="*/ 3143 h 114300"/>
                <a:gd name="connsiteX24" fmla="*/ 20098 w 171450"/>
                <a:gd name="connsiteY24" fmla="*/ 15907 h 114300"/>
                <a:gd name="connsiteX25" fmla="*/ 38862 w 171450"/>
                <a:gd name="connsiteY25" fmla="*/ 4191 h 114300"/>
                <a:gd name="connsiteX26" fmla="*/ 58769 w 171450"/>
                <a:gd name="connsiteY26" fmla="*/ 0 h 114300"/>
                <a:gd name="connsiteX27" fmla="*/ 79438 w 171450"/>
                <a:gd name="connsiteY27" fmla="*/ 4953 h 114300"/>
                <a:gd name="connsiteX28" fmla="*/ 92107 w 171450"/>
                <a:gd name="connsiteY28" fmla="*/ 18669 h 114300"/>
                <a:gd name="connsiteX29" fmla="*/ 114300 w 171450"/>
                <a:gd name="connsiteY29" fmla="*/ 4381 h 114300"/>
                <a:gd name="connsiteX30" fmla="*/ 135731 w 171450"/>
                <a:gd name="connsiteY30" fmla="*/ 0 h 114300"/>
                <a:gd name="connsiteX31" fmla="*/ 164782 w 171450"/>
                <a:gd name="connsiteY31" fmla="*/ 11525 h 114300"/>
                <a:gd name="connsiteX32" fmla="*/ 174117 w 171450"/>
                <a:gd name="connsiteY32" fmla="*/ 43624 h 114300"/>
                <a:gd name="connsiteX33" fmla="*/ 174117 w 171450"/>
                <a:gd name="connsiteY33" fmla="*/ 1182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1450" h="114300">
                  <a:moveTo>
                    <a:pt x="174212" y="118205"/>
                  </a:moveTo>
                  <a:lnTo>
                    <a:pt x="154114" y="118205"/>
                  </a:lnTo>
                  <a:lnTo>
                    <a:pt x="154114" y="52673"/>
                  </a:lnTo>
                  <a:cubicBezTo>
                    <a:pt x="154114" y="47720"/>
                    <a:pt x="153924" y="42958"/>
                    <a:pt x="153448" y="38386"/>
                  </a:cubicBezTo>
                  <a:cubicBezTo>
                    <a:pt x="152971" y="33814"/>
                    <a:pt x="152019" y="30099"/>
                    <a:pt x="150495" y="27337"/>
                  </a:cubicBezTo>
                  <a:cubicBezTo>
                    <a:pt x="148876" y="24384"/>
                    <a:pt x="146495" y="22193"/>
                    <a:pt x="143446" y="20669"/>
                  </a:cubicBezTo>
                  <a:cubicBezTo>
                    <a:pt x="140398" y="19145"/>
                    <a:pt x="135921" y="18383"/>
                    <a:pt x="130207" y="18383"/>
                  </a:cubicBezTo>
                  <a:cubicBezTo>
                    <a:pt x="124587" y="18383"/>
                    <a:pt x="118967" y="19717"/>
                    <a:pt x="113347" y="22479"/>
                  </a:cubicBezTo>
                  <a:cubicBezTo>
                    <a:pt x="107728" y="25241"/>
                    <a:pt x="102108" y="28670"/>
                    <a:pt x="96488" y="32861"/>
                  </a:cubicBezTo>
                  <a:cubicBezTo>
                    <a:pt x="96678" y="34480"/>
                    <a:pt x="96869" y="36290"/>
                    <a:pt x="96964" y="38386"/>
                  </a:cubicBezTo>
                  <a:cubicBezTo>
                    <a:pt x="97155" y="40481"/>
                    <a:pt x="97155" y="42577"/>
                    <a:pt x="97155" y="44577"/>
                  </a:cubicBezTo>
                  <a:lnTo>
                    <a:pt x="97155" y="118205"/>
                  </a:lnTo>
                  <a:lnTo>
                    <a:pt x="77057" y="118205"/>
                  </a:lnTo>
                  <a:lnTo>
                    <a:pt x="77057" y="52673"/>
                  </a:lnTo>
                  <a:cubicBezTo>
                    <a:pt x="77057" y="47625"/>
                    <a:pt x="76867" y="42767"/>
                    <a:pt x="76390" y="38195"/>
                  </a:cubicBezTo>
                  <a:cubicBezTo>
                    <a:pt x="75914" y="33623"/>
                    <a:pt x="74962" y="30004"/>
                    <a:pt x="73437" y="27242"/>
                  </a:cubicBezTo>
                  <a:cubicBezTo>
                    <a:pt x="71818" y="24289"/>
                    <a:pt x="69437" y="22098"/>
                    <a:pt x="66389" y="20574"/>
                  </a:cubicBezTo>
                  <a:cubicBezTo>
                    <a:pt x="63341" y="19050"/>
                    <a:pt x="58960" y="18383"/>
                    <a:pt x="53149" y="18383"/>
                  </a:cubicBezTo>
                  <a:cubicBezTo>
                    <a:pt x="47625" y="18383"/>
                    <a:pt x="42196" y="19717"/>
                    <a:pt x="36671" y="22289"/>
                  </a:cubicBezTo>
                  <a:cubicBezTo>
                    <a:pt x="31146" y="24860"/>
                    <a:pt x="25622" y="28194"/>
                    <a:pt x="20098" y="32290"/>
                  </a:cubicBezTo>
                  <a:lnTo>
                    <a:pt x="20098" y="118205"/>
                  </a:lnTo>
                  <a:lnTo>
                    <a:pt x="0" y="118205"/>
                  </a:lnTo>
                  <a:lnTo>
                    <a:pt x="0" y="3143"/>
                  </a:lnTo>
                  <a:lnTo>
                    <a:pt x="20098" y="3143"/>
                  </a:lnTo>
                  <a:lnTo>
                    <a:pt x="20098" y="15907"/>
                  </a:lnTo>
                  <a:cubicBezTo>
                    <a:pt x="26384" y="10858"/>
                    <a:pt x="32671" y="6953"/>
                    <a:pt x="38862" y="4191"/>
                  </a:cubicBezTo>
                  <a:cubicBezTo>
                    <a:pt x="45053" y="1429"/>
                    <a:pt x="51721" y="0"/>
                    <a:pt x="58769" y="0"/>
                  </a:cubicBezTo>
                  <a:cubicBezTo>
                    <a:pt x="66865" y="0"/>
                    <a:pt x="73819" y="1619"/>
                    <a:pt x="79438" y="4953"/>
                  </a:cubicBezTo>
                  <a:cubicBezTo>
                    <a:pt x="85058" y="8287"/>
                    <a:pt x="89345" y="12859"/>
                    <a:pt x="92107" y="18669"/>
                  </a:cubicBezTo>
                  <a:cubicBezTo>
                    <a:pt x="100203" y="12097"/>
                    <a:pt x="107632" y="7334"/>
                    <a:pt x="114300" y="4381"/>
                  </a:cubicBezTo>
                  <a:cubicBezTo>
                    <a:pt x="120967" y="1429"/>
                    <a:pt x="128206" y="0"/>
                    <a:pt x="135731" y="0"/>
                  </a:cubicBezTo>
                  <a:cubicBezTo>
                    <a:pt x="148876" y="0"/>
                    <a:pt x="158496" y="3810"/>
                    <a:pt x="164782" y="11525"/>
                  </a:cubicBezTo>
                  <a:cubicBezTo>
                    <a:pt x="170973" y="19145"/>
                    <a:pt x="174117" y="29908"/>
                    <a:pt x="174117" y="43624"/>
                  </a:cubicBezTo>
                  <a:lnTo>
                    <a:pt x="174117" y="118205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01B94731-F925-47EA-AC8D-95896C0EB32F}"/>
                </a:ext>
              </a:extLst>
            </p:cNvPr>
            <p:cNvSpPr/>
            <p:nvPr/>
          </p:nvSpPr>
          <p:spPr>
            <a:xfrm>
              <a:off x="9117425" y="3290697"/>
              <a:ext cx="85725" cy="114300"/>
            </a:xfrm>
            <a:custGeom>
              <a:avLst/>
              <a:gdLst>
                <a:gd name="connsiteX0" fmla="*/ 93440 w 85725"/>
                <a:gd name="connsiteY0" fmla="*/ 84773 h 114300"/>
                <a:gd name="connsiteX1" fmla="*/ 79914 w 85725"/>
                <a:gd name="connsiteY1" fmla="*/ 110585 h 114300"/>
                <a:gd name="connsiteX2" fmla="*/ 42957 w 85725"/>
                <a:gd name="connsiteY2" fmla="*/ 120682 h 114300"/>
                <a:gd name="connsiteX3" fmla="*/ 18573 w 85725"/>
                <a:gd name="connsiteY3" fmla="*/ 117634 h 114300"/>
                <a:gd name="connsiteX4" fmla="*/ 0 w 85725"/>
                <a:gd name="connsiteY4" fmla="*/ 110966 h 114300"/>
                <a:gd name="connsiteX5" fmla="*/ 0 w 85725"/>
                <a:gd name="connsiteY5" fmla="*/ 89249 h 114300"/>
                <a:gd name="connsiteX6" fmla="*/ 1048 w 85725"/>
                <a:gd name="connsiteY6" fmla="*/ 89249 h 114300"/>
                <a:gd name="connsiteX7" fmla="*/ 22193 w 85725"/>
                <a:gd name="connsiteY7" fmla="*/ 100203 h 114300"/>
                <a:gd name="connsiteX8" fmla="*/ 44577 w 85725"/>
                <a:gd name="connsiteY8" fmla="*/ 104299 h 114300"/>
                <a:gd name="connsiteX9" fmla="*/ 65341 w 85725"/>
                <a:gd name="connsiteY9" fmla="*/ 100203 h 114300"/>
                <a:gd name="connsiteX10" fmla="*/ 72866 w 85725"/>
                <a:gd name="connsiteY10" fmla="*/ 87249 h 114300"/>
                <a:gd name="connsiteX11" fmla="*/ 68770 w 85725"/>
                <a:gd name="connsiteY11" fmla="*/ 76962 h 114300"/>
                <a:gd name="connsiteX12" fmla="*/ 53149 w 85725"/>
                <a:gd name="connsiteY12" fmla="*/ 70961 h 114300"/>
                <a:gd name="connsiteX13" fmla="*/ 42005 w 85725"/>
                <a:gd name="connsiteY13" fmla="*/ 68771 h 114300"/>
                <a:gd name="connsiteX14" fmla="*/ 29432 w 85725"/>
                <a:gd name="connsiteY14" fmla="*/ 66103 h 114300"/>
                <a:gd name="connsiteX15" fmla="*/ 7144 w 85725"/>
                <a:gd name="connsiteY15" fmla="*/ 54293 h 114300"/>
                <a:gd name="connsiteX16" fmla="*/ 571 w 85725"/>
                <a:gd name="connsiteY16" fmla="*/ 35243 h 114300"/>
                <a:gd name="connsiteX17" fmla="*/ 3620 w 85725"/>
                <a:gd name="connsiteY17" fmla="*/ 21812 h 114300"/>
                <a:gd name="connsiteX18" fmla="*/ 12859 w 85725"/>
                <a:gd name="connsiteY18" fmla="*/ 10573 h 114300"/>
                <a:gd name="connsiteX19" fmla="*/ 28098 w 85725"/>
                <a:gd name="connsiteY19" fmla="*/ 2858 h 114300"/>
                <a:gd name="connsiteX20" fmla="*/ 48768 w 85725"/>
                <a:gd name="connsiteY20" fmla="*/ 0 h 114300"/>
                <a:gd name="connsiteX21" fmla="*/ 70389 w 85725"/>
                <a:gd name="connsiteY21" fmla="*/ 2477 h 114300"/>
                <a:gd name="connsiteX22" fmla="*/ 88678 w 85725"/>
                <a:gd name="connsiteY22" fmla="*/ 8572 h 114300"/>
                <a:gd name="connsiteX23" fmla="*/ 88678 w 85725"/>
                <a:gd name="connsiteY23" fmla="*/ 29242 h 114300"/>
                <a:gd name="connsiteX24" fmla="*/ 87630 w 85725"/>
                <a:gd name="connsiteY24" fmla="*/ 29242 h 114300"/>
                <a:gd name="connsiteX25" fmla="*/ 68961 w 85725"/>
                <a:gd name="connsiteY25" fmla="*/ 20003 h 114300"/>
                <a:gd name="connsiteX26" fmla="*/ 47339 w 85725"/>
                <a:gd name="connsiteY26" fmla="*/ 16193 h 114300"/>
                <a:gd name="connsiteX27" fmla="*/ 28670 w 85725"/>
                <a:gd name="connsiteY27" fmla="*/ 20288 h 114300"/>
                <a:gd name="connsiteX28" fmla="*/ 21050 w 85725"/>
                <a:gd name="connsiteY28" fmla="*/ 32385 h 114300"/>
                <a:gd name="connsiteX29" fmla="*/ 25622 w 85725"/>
                <a:gd name="connsiteY29" fmla="*/ 43053 h 114300"/>
                <a:gd name="connsiteX30" fmla="*/ 40195 w 85725"/>
                <a:gd name="connsiteY30" fmla="*/ 48958 h 114300"/>
                <a:gd name="connsiteX31" fmla="*/ 52673 w 85725"/>
                <a:gd name="connsiteY31" fmla="*/ 51435 h 114300"/>
                <a:gd name="connsiteX32" fmla="*/ 64198 w 85725"/>
                <a:gd name="connsiteY32" fmla="*/ 53721 h 114300"/>
                <a:gd name="connsiteX33" fmla="*/ 85820 w 85725"/>
                <a:gd name="connsiteY33" fmla="*/ 64294 h 114300"/>
                <a:gd name="connsiteX34" fmla="*/ 93440 w 85725"/>
                <a:gd name="connsiteY34" fmla="*/ 8477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5725" h="114300">
                  <a:moveTo>
                    <a:pt x="93440" y="84773"/>
                  </a:moveTo>
                  <a:cubicBezTo>
                    <a:pt x="93440" y="95250"/>
                    <a:pt x="88963" y="103918"/>
                    <a:pt x="79914" y="110585"/>
                  </a:cubicBezTo>
                  <a:cubicBezTo>
                    <a:pt x="70866" y="117348"/>
                    <a:pt x="58578" y="120682"/>
                    <a:pt x="42957" y="120682"/>
                  </a:cubicBezTo>
                  <a:cubicBezTo>
                    <a:pt x="34099" y="120682"/>
                    <a:pt x="26003" y="119634"/>
                    <a:pt x="18573" y="117634"/>
                  </a:cubicBezTo>
                  <a:cubicBezTo>
                    <a:pt x="11239" y="115633"/>
                    <a:pt x="5048" y="113443"/>
                    <a:pt x="0" y="110966"/>
                  </a:cubicBezTo>
                  <a:lnTo>
                    <a:pt x="0" y="89249"/>
                  </a:lnTo>
                  <a:lnTo>
                    <a:pt x="1048" y="89249"/>
                  </a:lnTo>
                  <a:cubicBezTo>
                    <a:pt x="7334" y="93821"/>
                    <a:pt x="14382" y="97536"/>
                    <a:pt x="22193" y="100203"/>
                  </a:cubicBezTo>
                  <a:cubicBezTo>
                    <a:pt x="30003" y="102870"/>
                    <a:pt x="37433" y="104299"/>
                    <a:pt x="44577" y="104299"/>
                  </a:cubicBezTo>
                  <a:cubicBezTo>
                    <a:pt x="53435" y="104299"/>
                    <a:pt x="60293" y="102965"/>
                    <a:pt x="65341" y="100203"/>
                  </a:cubicBezTo>
                  <a:cubicBezTo>
                    <a:pt x="70295" y="97441"/>
                    <a:pt x="72866" y="93154"/>
                    <a:pt x="72866" y="87249"/>
                  </a:cubicBezTo>
                  <a:cubicBezTo>
                    <a:pt x="72866" y="82677"/>
                    <a:pt x="71532" y="79248"/>
                    <a:pt x="68770" y="76962"/>
                  </a:cubicBezTo>
                  <a:cubicBezTo>
                    <a:pt x="66104" y="74581"/>
                    <a:pt x="60864" y="72676"/>
                    <a:pt x="53149" y="70961"/>
                  </a:cubicBezTo>
                  <a:cubicBezTo>
                    <a:pt x="50292" y="70295"/>
                    <a:pt x="46577" y="69628"/>
                    <a:pt x="42005" y="68771"/>
                  </a:cubicBezTo>
                  <a:cubicBezTo>
                    <a:pt x="37433" y="67913"/>
                    <a:pt x="33242" y="67056"/>
                    <a:pt x="29432" y="66103"/>
                  </a:cubicBezTo>
                  <a:cubicBezTo>
                    <a:pt x="18955" y="63437"/>
                    <a:pt x="11525" y="59531"/>
                    <a:pt x="7144" y="54293"/>
                  </a:cubicBezTo>
                  <a:cubicBezTo>
                    <a:pt x="2762" y="49149"/>
                    <a:pt x="571" y="42767"/>
                    <a:pt x="571" y="35243"/>
                  </a:cubicBezTo>
                  <a:cubicBezTo>
                    <a:pt x="571" y="30480"/>
                    <a:pt x="1619" y="26003"/>
                    <a:pt x="3620" y="21812"/>
                  </a:cubicBezTo>
                  <a:cubicBezTo>
                    <a:pt x="5619" y="17621"/>
                    <a:pt x="8763" y="13907"/>
                    <a:pt x="12859" y="10573"/>
                  </a:cubicBezTo>
                  <a:cubicBezTo>
                    <a:pt x="16859" y="7334"/>
                    <a:pt x="21907" y="4763"/>
                    <a:pt x="28098" y="2858"/>
                  </a:cubicBezTo>
                  <a:cubicBezTo>
                    <a:pt x="34290" y="953"/>
                    <a:pt x="41148" y="0"/>
                    <a:pt x="48768" y="0"/>
                  </a:cubicBezTo>
                  <a:cubicBezTo>
                    <a:pt x="55912" y="0"/>
                    <a:pt x="63151" y="857"/>
                    <a:pt x="70389" y="2477"/>
                  </a:cubicBezTo>
                  <a:cubicBezTo>
                    <a:pt x="77724" y="4191"/>
                    <a:pt x="83820" y="6191"/>
                    <a:pt x="88678" y="8572"/>
                  </a:cubicBezTo>
                  <a:lnTo>
                    <a:pt x="88678" y="29242"/>
                  </a:lnTo>
                  <a:lnTo>
                    <a:pt x="87630" y="29242"/>
                  </a:lnTo>
                  <a:cubicBezTo>
                    <a:pt x="82486" y="25622"/>
                    <a:pt x="76295" y="22574"/>
                    <a:pt x="68961" y="20003"/>
                  </a:cubicBezTo>
                  <a:cubicBezTo>
                    <a:pt x="61626" y="17526"/>
                    <a:pt x="54387" y="16193"/>
                    <a:pt x="47339" y="16193"/>
                  </a:cubicBezTo>
                  <a:cubicBezTo>
                    <a:pt x="40005" y="16193"/>
                    <a:pt x="33814" y="17526"/>
                    <a:pt x="28670" y="20288"/>
                  </a:cubicBezTo>
                  <a:cubicBezTo>
                    <a:pt x="23622" y="22955"/>
                    <a:pt x="21050" y="27051"/>
                    <a:pt x="21050" y="32385"/>
                  </a:cubicBezTo>
                  <a:cubicBezTo>
                    <a:pt x="21050" y="37148"/>
                    <a:pt x="22574" y="40672"/>
                    <a:pt x="25622" y="43053"/>
                  </a:cubicBezTo>
                  <a:cubicBezTo>
                    <a:pt x="28575" y="45434"/>
                    <a:pt x="33432" y="47434"/>
                    <a:pt x="40195" y="48958"/>
                  </a:cubicBezTo>
                  <a:cubicBezTo>
                    <a:pt x="43910" y="49816"/>
                    <a:pt x="48006" y="50578"/>
                    <a:pt x="52673" y="51435"/>
                  </a:cubicBezTo>
                  <a:cubicBezTo>
                    <a:pt x="57245" y="52292"/>
                    <a:pt x="61150" y="53054"/>
                    <a:pt x="64198" y="53721"/>
                  </a:cubicBezTo>
                  <a:cubicBezTo>
                    <a:pt x="73533" y="55817"/>
                    <a:pt x="80772" y="59341"/>
                    <a:pt x="85820" y="64294"/>
                  </a:cubicBezTo>
                  <a:cubicBezTo>
                    <a:pt x="90868" y="69628"/>
                    <a:pt x="93440" y="76391"/>
                    <a:pt x="93440" y="84773"/>
                  </a:cubicBez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CD5D182B-BF9D-40F6-A881-1285D104FD88}"/>
                </a:ext>
              </a:extLst>
            </p:cNvPr>
            <p:cNvSpPr/>
            <p:nvPr/>
          </p:nvSpPr>
          <p:spPr>
            <a:xfrm>
              <a:off x="9235535" y="3379279"/>
              <a:ext cx="38100" cy="66675"/>
            </a:xfrm>
            <a:custGeom>
              <a:avLst/>
              <a:gdLst>
                <a:gd name="connsiteX0" fmla="*/ 45815 w 38100"/>
                <a:gd name="connsiteY0" fmla="*/ 0 h 66675"/>
                <a:gd name="connsiteX1" fmla="*/ 15621 w 38100"/>
                <a:gd name="connsiteY1" fmla="*/ 67437 h 66675"/>
                <a:gd name="connsiteX2" fmla="*/ 0 w 38100"/>
                <a:gd name="connsiteY2" fmla="*/ 67437 h 66675"/>
                <a:gd name="connsiteX3" fmla="*/ 18669 w 38100"/>
                <a:gd name="connsiteY3" fmla="*/ 0 h 66675"/>
                <a:gd name="connsiteX4" fmla="*/ 45815 w 38100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66675">
                  <a:moveTo>
                    <a:pt x="45815" y="0"/>
                  </a:moveTo>
                  <a:lnTo>
                    <a:pt x="15621" y="67437"/>
                  </a:lnTo>
                  <a:lnTo>
                    <a:pt x="0" y="67437"/>
                  </a:lnTo>
                  <a:lnTo>
                    <a:pt x="18669" y="0"/>
                  </a:lnTo>
                  <a:lnTo>
                    <a:pt x="45815" y="0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A7885148-CD36-444B-A95E-D8BB172EA4BB}"/>
                </a:ext>
              </a:extLst>
            </p:cNvPr>
            <p:cNvSpPr/>
            <p:nvPr/>
          </p:nvSpPr>
          <p:spPr>
            <a:xfrm>
              <a:off x="7368159" y="3513677"/>
              <a:ext cx="66675" cy="142875"/>
            </a:xfrm>
            <a:custGeom>
              <a:avLst/>
              <a:gdLst>
                <a:gd name="connsiteX0" fmla="*/ 75247 w 66675"/>
                <a:gd name="connsiteY0" fmla="*/ 146971 h 142875"/>
                <a:gd name="connsiteX1" fmla="*/ 62865 w 66675"/>
                <a:gd name="connsiteY1" fmla="*/ 149352 h 142875"/>
                <a:gd name="connsiteX2" fmla="*/ 50959 w 66675"/>
                <a:gd name="connsiteY2" fmla="*/ 150304 h 142875"/>
                <a:gd name="connsiteX3" fmla="*/ 23146 w 66675"/>
                <a:gd name="connsiteY3" fmla="*/ 140875 h 142875"/>
                <a:gd name="connsiteX4" fmla="*/ 13621 w 66675"/>
                <a:gd name="connsiteY4" fmla="*/ 110490 h 142875"/>
                <a:gd name="connsiteX5" fmla="*/ 13621 w 66675"/>
                <a:gd name="connsiteY5" fmla="*/ 49340 h 142875"/>
                <a:gd name="connsiteX6" fmla="*/ 0 w 66675"/>
                <a:gd name="connsiteY6" fmla="*/ 49340 h 142875"/>
                <a:gd name="connsiteX7" fmla="*/ 0 w 66675"/>
                <a:gd name="connsiteY7" fmla="*/ 33052 h 142875"/>
                <a:gd name="connsiteX8" fmla="*/ 13716 w 66675"/>
                <a:gd name="connsiteY8" fmla="*/ 33052 h 142875"/>
                <a:gd name="connsiteX9" fmla="*/ 13716 w 66675"/>
                <a:gd name="connsiteY9" fmla="*/ 0 h 142875"/>
                <a:gd name="connsiteX10" fmla="*/ 33814 w 66675"/>
                <a:gd name="connsiteY10" fmla="*/ 0 h 142875"/>
                <a:gd name="connsiteX11" fmla="*/ 33814 w 66675"/>
                <a:gd name="connsiteY11" fmla="*/ 33052 h 142875"/>
                <a:gd name="connsiteX12" fmla="*/ 75343 w 66675"/>
                <a:gd name="connsiteY12" fmla="*/ 33052 h 142875"/>
                <a:gd name="connsiteX13" fmla="*/ 75343 w 66675"/>
                <a:gd name="connsiteY13" fmla="*/ 49340 h 142875"/>
                <a:gd name="connsiteX14" fmla="*/ 33814 w 66675"/>
                <a:gd name="connsiteY14" fmla="*/ 49340 h 142875"/>
                <a:gd name="connsiteX15" fmla="*/ 33814 w 66675"/>
                <a:gd name="connsiteY15" fmla="*/ 101727 h 142875"/>
                <a:gd name="connsiteX16" fmla="*/ 34290 w 66675"/>
                <a:gd name="connsiteY16" fmla="*/ 115919 h 142875"/>
                <a:gd name="connsiteX17" fmla="*/ 37243 w 66675"/>
                <a:gd name="connsiteY17" fmla="*/ 125444 h 142875"/>
                <a:gd name="connsiteX18" fmla="*/ 43720 w 66675"/>
                <a:gd name="connsiteY18" fmla="*/ 131445 h 142875"/>
                <a:gd name="connsiteX19" fmla="*/ 56293 w 66675"/>
                <a:gd name="connsiteY19" fmla="*/ 133350 h 142875"/>
                <a:gd name="connsiteX20" fmla="*/ 66580 w 66675"/>
                <a:gd name="connsiteY20" fmla="*/ 131921 h 142875"/>
                <a:gd name="connsiteX21" fmla="*/ 74295 w 66675"/>
                <a:gd name="connsiteY21" fmla="*/ 129635 h 142875"/>
                <a:gd name="connsiteX22" fmla="*/ 75343 w 66675"/>
                <a:gd name="connsiteY22" fmla="*/ 129635 h 142875"/>
                <a:gd name="connsiteX23" fmla="*/ 75343 w 66675"/>
                <a:gd name="connsiteY23" fmla="*/ 14697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675" h="142875">
                  <a:moveTo>
                    <a:pt x="75247" y="146971"/>
                  </a:moveTo>
                  <a:cubicBezTo>
                    <a:pt x="71438" y="147923"/>
                    <a:pt x="67342" y="148685"/>
                    <a:pt x="62865" y="149352"/>
                  </a:cubicBezTo>
                  <a:cubicBezTo>
                    <a:pt x="58388" y="150019"/>
                    <a:pt x="54483" y="150304"/>
                    <a:pt x="50959" y="150304"/>
                  </a:cubicBezTo>
                  <a:cubicBezTo>
                    <a:pt x="38767" y="150304"/>
                    <a:pt x="29528" y="147161"/>
                    <a:pt x="23146" y="140875"/>
                  </a:cubicBezTo>
                  <a:cubicBezTo>
                    <a:pt x="16764" y="134588"/>
                    <a:pt x="13621" y="124396"/>
                    <a:pt x="13621" y="110490"/>
                  </a:cubicBezTo>
                  <a:lnTo>
                    <a:pt x="13621" y="49340"/>
                  </a:lnTo>
                  <a:lnTo>
                    <a:pt x="0" y="49340"/>
                  </a:lnTo>
                  <a:lnTo>
                    <a:pt x="0" y="33052"/>
                  </a:lnTo>
                  <a:lnTo>
                    <a:pt x="13716" y="33052"/>
                  </a:lnTo>
                  <a:lnTo>
                    <a:pt x="13716" y="0"/>
                  </a:lnTo>
                  <a:lnTo>
                    <a:pt x="33814" y="0"/>
                  </a:lnTo>
                  <a:lnTo>
                    <a:pt x="33814" y="33052"/>
                  </a:lnTo>
                  <a:lnTo>
                    <a:pt x="75343" y="33052"/>
                  </a:lnTo>
                  <a:lnTo>
                    <a:pt x="75343" y="49340"/>
                  </a:lnTo>
                  <a:lnTo>
                    <a:pt x="33814" y="49340"/>
                  </a:lnTo>
                  <a:lnTo>
                    <a:pt x="33814" y="101727"/>
                  </a:lnTo>
                  <a:cubicBezTo>
                    <a:pt x="33814" y="107728"/>
                    <a:pt x="33909" y="112490"/>
                    <a:pt x="34290" y="115919"/>
                  </a:cubicBezTo>
                  <a:cubicBezTo>
                    <a:pt x="34576" y="119348"/>
                    <a:pt x="35528" y="122492"/>
                    <a:pt x="37243" y="125444"/>
                  </a:cubicBezTo>
                  <a:cubicBezTo>
                    <a:pt x="38862" y="128206"/>
                    <a:pt x="40957" y="130207"/>
                    <a:pt x="43720" y="131445"/>
                  </a:cubicBezTo>
                  <a:cubicBezTo>
                    <a:pt x="46482" y="132683"/>
                    <a:pt x="50673" y="133350"/>
                    <a:pt x="56293" y="133350"/>
                  </a:cubicBezTo>
                  <a:cubicBezTo>
                    <a:pt x="59531" y="133350"/>
                    <a:pt x="62960" y="132874"/>
                    <a:pt x="66580" y="131921"/>
                  </a:cubicBezTo>
                  <a:cubicBezTo>
                    <a:pt x="70104" y="130969"/>
                    <a:pt x="72676" y="130207"/>
                    <a:pt x="74295" y="129635"/>
                  </a:cubicBezTo>
                  <a:lnTo>
                    <a:pt x="75343" y="129635"/>
                  </a:lnTo>
                  <a:lnTo>
                    <a:pt x="75343" y="146971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553B1804-424D-4A8A-ACBD-D406D9B6AC11}"/>
                </a:ext>
              </a:extLst>
            </p:cNvPr>
            <p:cNvSpPr/>
            <p:nvPr/>
          </p:nvSpPr>
          <p:spPr>
            <a:xfrm>
              <a:off x="7467695" y="3546539"/>
              <a:ext cx="66675" cy="114300"/>
            </a:xfrm>
            <a:custGeom>
              <a:avLst/>
              <a:gdLst>
                <a:gd name="connsiteX0" fmla="*/ 74485 w 66675"/>
                <a:gd name="connsiteY0" fmla="*/ 21241 h 114300"/>
                <a:gd name="connsiteX1" fmla="*/ 73438 w 66675"/>
                <a:gd name="connsiteY1" fmla="*/ 21241 h 114300"/>
                <a:gd name="connsiteX2" fmla="*/ 64770 w 66675"/>
                <a:gd name="connsiteY2" fmla="*/ 19717 h 114300"/>
                <a:gd name="connsiteX3" fmla="*/ 54769 w 66675"/>
                <a:gd name="connsiteY3" fmla="*/ 19241 h 114300"/>
                <a:gd name="connsiteX4" fmla="*/ 36766 w 66675"/>
                <a:gd name="connsiteY4" fmla="*/ 23241 h 114300"/>
                <a:gd name="connsiteX5" fmla="*/ 20098 w 66675"/>
                <a:gd name="connsiteY5" fmla="*/ 33528 h 114300"/>
                <a:gd name="connsiteX6" fmla="*/ 20098 w 66675"/>
                <a:gd name="connsiteY6" fmla="*/ 115157 h 114300"/>
                <a:gd name="connsiteX7" fmla="*/ 0 w 66675"/>
                <a:gd name="connsiteY7" fmla="*/ 115157 h 114300"/>
                <a:gd name="connsiteX8" fmla="*/ 0 w 66675"/>
                <a:gd name="connsiteY8" fmla="*/ 95 h 114300"/>
                <a:gd name="connsiteX9" fmla="*/ 20098 w 66675"/>
                <a:gd name="connsiteY9" fmla="*/ 95 h 114300"/>
                <a:gd name="connsiteX10" fmla="*/ 20098 w 66675"/>
                <a:gd name="connsiteY10" fmla="*/ 17050 h 114300"/>
                <a:gd name="connsiteX11" fmla="*/ 41243 w 66675"/>
                <a:gd name="connsiteY11" fmla="*/ 3905 h 114300"/>
                <a:gd name="connsiteX12" fmla="*/ 59912 w 66675"/>
                <a:gd name="connsiteY12" fmla="*/ 0 h 114300"/>
                <a:gd name="connsiteX13" fmla="*/ 67532 w 66675"/>
                <a:gd name="connsiteY13" fmla="*/ 286 h 114300"/>
                <a:gd name="connsiteX14" fmla="*/ 74581 w 66675"/>
                <a:gd name="connsiteY14" fmla="*/ 1238 h 114300"/>
                <a:gd name="connsiteX15" fmla="*/ 74581 w 66675"/>
                <a:gd name="connsiteY15" fmla="*/ 2124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6675" h="114300">
                  <a:moveTo>
                    <a:pt x="74485" y="21241"/>
                  </a:moveTo>
                  <a:lnTo>
                    <a:pt x="73438" y="21241"/>
                  </a:lnTo>
                  <a:cubicBezTo>
                    <a:pt x="70485" y="20574"/>
                    <a:pt x="67532" y="20098"/>
                    <a:pt x="64770" y="19717"/>
                  </a:cubicBezTo>
                  <a:cubicBezTo>
                    <a:pt x="62008" y="19431"/>
                    <a:pt x="58579" y="19241"/>
                    <a:pt x="54769" y="19241"/>
                  </a:cubicBezTo>
                  <a:cubicBezTo>
                    <a:pt x="48577" y="19241"/>
                    <a:pt x="42577" y="20574"/>
                    <a:pt x="36766" y="23241"/>
                  </a:cubicBezTo>
                  <a:cubicBezTo>
                    <a:pt x="31051" y="25908"/>
                    <a:pt x="25432" y="29337"/>
                    <a:pt x="20098" y="33528"/>
                  </a:cubicBezTo>
                  <a:lnTo>
                    <a:pt x="20098" y="115157"/>
                  </a:lnTo>
                  <a:lnTo>
                    <a:pt x="0" y="115157"/>
                  </a:lnTo>
                  <a:lnTo>
                    <a:pt x="0" y="95"/>
                  </a:lnTo>
                  <a:lnTo>
                    <a:pt x="20098" y="95"/>
                  </a:lnTo>
                  <a:lnTo>
                    <a:pt x="20098" y="17050"/>
                  </a:lnTo>
                  <a:cubicBezTo>
                    <a:pt x="28099" y="10858"/>
                    <a:pt x="35147" y="6477"/>
                    <a:pt x="41243" y="3905"/>
                  </a:cubicBezTo>
                  <a:cubicBezTo>
                    <a:pt x="47339" y="1333"/>
                    <a:pt x="53530" y="0"/>
                    <a:pt x="59912" y="0"/>
                  </a:cubicBezTo>
                  <a:cubicBezTo>
                    <a:pt x="63437" y="0"/>
                    <a:pt x="65913" y="95"/>
                    <a:pt x="67532" y="286"/>
                  </a:cubicBezTo>
                  <a:cubicBezTo>
                    <a:pt x="69056" y="476"/>
                    <a:pt x="71438" y="762"/>
                    <a:pt x="74581" y="1238"/>
                  </a:cubicBezTo>
                  <a:lnTo>
                    <a:pt x="74581" y="21241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A00B2923-8745-400A-99A1-A4F8708DF8CF}"/>
                </a:ext>
              </a:extLst>
            </p:cNvPr>
            <p:cNvSpPr/>
            <p:nvPr/>
          </p:nvSpPr>
          <p:spPr>
            <a:xfrm>
              <a:off x="7548563" y="3543872"/>
              <a:ext cx="95250" cy="114300"/>
            </a:xfrm>
            <a:custGeom>
              <a:avLst/>
              <a:gdLst>
                <a:gd name="connsiteX0" fmla="*/ 101537 w 95250"/>
                <a:gd name="connsiteY0" fmla="*/ 117824 h 114300"/>
                <a:gd name="connsiteX1" fmla="*/ 81534 w 95250"/>
                <a:gd name="connsiteY1" fmla="*/ 117824 h 114300"/>
                <a:gd name="connsiteX2" fmla="*/ 81534 w 95250"/>
                <a:gd name="connsiteY2" fmla="*/ 105537 h 114300"/>
                <a:gd name="connsiteX3" fmla="*/ 74295 w 95250"/>
                <a:gd name="connsiteY3" fmla="*/ 110395 h 114300"/>
                <a:gd name="connsiteX4" fmla="*/ 65437 w 95250"/>
                <a:gd name="connsiteY4" fmla="*/ 115348 h 114300"/>
                <a:gd name="connsiteX5" fmla="*/ 53912 w 95250"/>
                <a:gd name="connsiteY5" fmla="*/ 119348 h 114300"/>
                <a:gd name="connsiteX6" fmla="*/ 38576 w 95250"/>
                <a:gd name="connsiteY6" fmla="*/ 120968 h 114300"/>
                <a:gd name="connsiteX7" fmla="*/ 11239 w 95250"/>
                <a:gd name="connsiteY7" fmla="*/ 110680 h 114300"/>
                <a:gd name="connsiteX8" fmla="*/ 0 w 95250"/>
                <a:gd name="connsiteY8" fmla="*/ 84391 h 114300"/>
                <a:gd name="connsiteX9" fmla="*/ 5810 w 95250"/>
                <a:gd name="connsiteY9" fmla="*/ 63246 h 114300"/>
                <a:gd name="connsiteX10" fmla="*/ 22384 w 95250"/>
                <a:gd name="connsiteY10" fmla="*/ 50482 h 114300"/>
                <a:gd name="connsiteX11" fmla="*/ 48578 w 95250"/>
                <a:gd name="connsiteY11" fmla="*/ 44196 h 114300"/>
                <a:gd name="connsiteX12" fmla="*/ 81439 w 95250"/>
                <a:gd name="connsiteY12" fmla="*/ 41719 h 114300"/>
                <a:gd name="connsiteX13" fmla="*/ 81439 w 95250"/>
                <a:gd name="connsiteY13" fmla="*/ 38767 h 114300"/>
                <a:gd name="connsiteX14" fmla="*/ 79057 w 95250"/>
                <a:gd name="connsiteY14" fmla="*/ 27813 h 114300"/>
                <a:gd name="connsiteX15" fmla="*/ 72199 w 95250"/>
                <a:gd name="connsiteY15" fmla="*/ 21050 h 114300"/>
                <a:gd name="connsiteX16" fmla="*/ 61913 w 95250"/>
                <a:gd name="connsiteY16" fmla="*/ 17907 h 114300"/>
                <a:gd name="connsiteX17" fmla="*/ 49435 w 95250"/>
                <a:gd name="connsiteY17" fmla="*/ 17050 h 114300"/>
                <a:gd name="connsiteX18" fmla="*/ 31813 w 95250"/>
                <a:gd name="connsiteY18" fmla="*/ 19050 h 114300"/>
                <a:gd name="connsiteX19" fmla="*/ 11716 w 95250"/>
                <a:gd name="connsiteY19" fmla="*/ 24860 h 114300"/>
                <a:gd name="connsiteX20" fmla="*/ 10668 w 95250"/>
                <a:gd name="connsiteY20" fmla="*/ 24860 h 114300"/>
                <a:gd name="connsiteX21" fmla="*/ 10668 w 95250"/>
                <a:gd name="connsiteY21" fmla="*/ 5239 h 114300"/>
                <a:gd name="connsiteX22" fmla="*/ 27622 w 95250"/>
                <a:gd name="connsiteY22" fmla="*/ 1810 h 114300"/>
                <a:gd name="connsiteX23" fmla="*/ 49530 w 95250"/>
                <a:gd name="connsiteY23" fmla="*/ 0 h 114300"/>
                <a:gd name="connsiteX24" fmla="*/ 71533 w 95250"/>
                <a:gd name="connsiteY24" fmla="*/ 2000 h 114300"/>
                <a:gd name="connsiteX25" fmla="*/ 87725 w 95250"/>
                <a:gd name="connsiteY25" fmla="*/ 8858 h 114300"/>
                <a:gd name="connsiteX26" fmla="*/ 98012 w 95250"/>
                <a:gd name="connsiteY26" fmla="*/ 21145 h 114300"/>
                <a:gd name="connsiteX27" fmla="*/ 101537 w 95250"/>
                <a:gd name="connsiteY27" fmla="*/ 39815 h 114300"/>
                <a:gd name="connsiteX28" fmla="*/ 101537 w 95250"/>
                <a:gd name="connsiteY28" fmla="*/ 117824 h 114300"/>
                <a:gd name="connsiteX29" fmla="*/ 81534 w 95250"/>
                <a:gd name="connsiteY29" fmla="*/ 89440 h 114300"/>
                <a:gd name="connsiteX30" fmla="*/ 81534 w 95250"/>
                <a:gd name="connsiteY30" fmla="*/ 57436 h 114300"/>
                <a:gd name="connsiteX31" fmla="*/ 59912 w 95250"/>
                <a:gd name="connsiteY31" fmla="*/ 58960 h 114300"/>
                <a:gd name="connsiteX32" fmla="*/ 40196 w 95250"/>
                <a:gd name="connsiteY32" fmla="*/ 61913 h 114300"/>
                <a:gd name="connsiteX33" fmla="*/ 26194 w 95250"/>
                <a:gd name="connsiteY33" fmla="*/ 69247 h 114300"/>
                <a:gd name="connsiteX34" fmla="*/ 20860 w 95250"/>
                <a:gd name="connsiteY34" fmla="*/ 82963 h 114300"/>
                <a:gd name="connsiteX35" fmla="*/ 27051 w 95250"/>
                <a:gd name="connsiteY35" fmla="*/ 97822 h 114300"/>
                <a:gd name="connsiteX36" fmla="*/ 46006 w 95250"/>
                <a:gd name="connsiteY36" fmla="*/ 102775 h 114300"/>
                <a:gd name="connsiteX37" fmla="*/ 65341 w 95250"/>
                <a:gd name="connsiteY37" fmla="*/ 98774 h 114300"/>
                <a:gd name="connsiteX38" fmla="*/ 81534 w 95250"/>
                <a:gd name="connsiteY38" fmla="*/ 8944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5250" h="114300">
                  <a:moveTo>
                    <a:pt x="101537" y="117824"/>
                  </a:moveTo>
                  <a:lnTo>
                    <a:pt x="81534" y="117824"/>
                  </a:lnTo>
                  <a:lnTo>
                    <a:pt x="81534" y="105537"/>
                  </a:lnTo>
                  <a:cubicBezTo>
                    <a:pt x="79724" y="106680"/>
                    <a:pt x="77343" y="108299"/>
                    <a:pt x="74295" y="110395"/>
                  </a:cubicBezTo>
                  <a:cubicBezTo>
                    <a:pt x="71247" y="112490"/>
                    <a:pt x="68294" y="114205"/>
                    <a:pt x="65437" y="115348"/>
                  </a:cubicBezTo>
                  <a:cubicBezTo>
                    <a:pt x="62103" y="116967"/>
                    <a:pt x="58198" y="118205"/>
                    <a:pt x="53912" y="119348"/>
                  </a:cubicBezTo>
                  <a:cubicBezTo>
                    <a:pt x="49530" y="120396"/>
                    <a:pt x="44482" y="120968"/>
                    <a:pt x="38576" y="120968"/>
                  </a:cubicBezTo>
                  <a:cubicBezTo>
                    <a:pt x="27813" y="120968"/>
                    <a:pt x="18669" y="117539"/>
                    <a:pt x="11239" y="110680"/>
                  </a:cubicBezTo>
                  <a:cubicBezTo>
                    <a:pt x="3715" y="103822"/>
                    <a:pt x="0" y="95059"/>
                    <a:pt x="0" y="84391"/>
                  </a:cubicBezTo>
                  <a:cubicBezTo>
                    <a:pt x="0" y="75628"/>
                    <a:pt x="1905" y="68580"/>
                    <a:pt x="5810" y="63246"/>
                  </a:cubicBezTo>
                  <a:cubicBezTo>
                    <a:pt x="9715" y="57817"/>
                    <a:pt x="15240" y="53626"/>
                    <a:pt x="22384" y="50482"/>
                  </a:cubicBezTo>
                  <a:cubicBezTo>
                    <a:pt x="29718" y="47434"/>
                    <a:pt x="38386" y="45339"/>
                    <a:pt x="48578" y="44196"/>
                  </a:cubicBezTo>
                  <a:cubicBezTo>
                    <a:pt x="58769" y="43053"/>
                    <a:pt x="69723" y="42291"/>
                    <a:pt x="81439" y="41719"/>
                  </a:cubicBezTo>
                  <a:lnTo>
                    <a:pt x="81439" y="38767"/>
                  </a:lnTo>
                  <a:cubicBezTo>
                    <a:pt x="81439" y="34385"/>
                    <a:pt x="80581" y="30766"/>
                    <a:pt x="79057" y="27813"/>
                  </a:cubicBezTo>
                  <a:cubicBezTo>
                    <a:pt x="77438" y="24955"/>
                    <a:pt x="75152" y="22669"/>
                    <a:pt x="72199" y="21050"/>
                  </a:cubicBezTo>
                  <a:cubicBezTo>
                    <a:pt x="69342" y="19431"/>
                    <a:pt x="65913" y="18383"/>
                    <a:pt x="61913" y="17907"/>
                  </a:cubicBezTo>
                  <a:cubicBezTo>
                    <a:pt x="57912" y="17335"/>
                    <a:pt x="53721" y="17050"/>
                    <a:pt x="49435" y="17050"/>
                  </a:cubicBezTo>
                  <a:cubicBezTo>
                    <a:pt x="44196" y="17050"/>
                    <a:pt x="38290" y="17716"/>
                    <a:pt x="31813" y="19050"/>
                  </a:cubicBezTo>
                  <a:cubicBezTo>
                    <a:pt x="25337" y="20383"/>
                    <a:pt x="18669" y="22289"/>
                    <a:pt x="11716" y="24860"/>
                  </a:cubicBezTo>
                  <a:lnTo>
                    <a:pt x="10668" y="24860"/>
                  </a:lnTo>
                  <a:lnTo>
                    <a:pt x="10668" y="5239"/>
                  </a:lnTo>
                  <a:cubicBezTo>
                    <a:pt x="14573" y="4191"/>
                    <a:pt x="20288" y="3048"/>
                    <a:pt x="27622" y="1810"/>
                  </a:cubicBezTo>
                  <a:cubicBezTo>
                    <a:pt x="35052" y="571"/>
                    <a:pt x="42386" y="0"/>
                    <a:pt x="49530" y="0"/>
                  </a:cubicBezTo>
                  <a:cubicBezTo>
                    <a:pt x="58007" y="0"/>
                    <a:pt x="65246" y="667"/>
                    <a:pt x="71533" y="2000"/>
                  </a:cubicBezTo>
                  <a:cubicBezTo>
                    <a:pt x="77724" y="3334"/>
                    <a:pt x="83153" y="5620"/>
                    <a:pt x="87725" y="8858"/>
                  </a:cubicBezTo>
                  <a:cubicBezTo>
                    <a:pt x="92202" y="12001"/>
                    <a:pt x="95631" y="16097"/>
                    <a:pt x="98012" y="21145"/>
                  </a:cubicBezTo>
                  <a:cubicBezTo>
                    <a:pt x="100394" y="26194"/>
                    <a:pt x="101537" y="32385"/>
                    <a:pt x="101537" y="39815"/>
                  </a:cubicBezTo>
                  <a:lnTo>
                    <a:pt x="101537" y="117824"/>
                  </a:lnTo>
                  <a:close/>
                  <a:moveTo>
                    <a:pt x="81534" y="89440"/>
                  </a:moveTo>
                  <a:lnTo>
                    <a:pt x="81534" y="57436"/>
                  </a:lnTo>
                  <a:cubicBezTo>
                    <a:pt x="75438" y="57817"/>
                    <a:pt x="68199" y="58293"/>
                    <a:pt x="59912" y="58960"/>
                  </a:cubicBezTo>
                  <a:cubicBezTo>
                    <a:pt x="51626" y="59626"/>
                    <a:pt x="45053" y="60674"/>
                    <a:pt x="40196" y="61913"/>
                  </a:cubicBezTo>
                  <a:cubicBezTo>
                    <a:pt x="34385" y="63532"/>
                    <a:pt x="29718" y="65913"/>
                    <a:pt x="26194" y="69247"/>
                  </a:cubicBezTo>
                  <a:cubicBezTo>
                    <a:pt x="22574" y="72580"/>
                    <a:pt x="20860" y="77153"/>
                    <a:pt x="20860" y="82963"/>
                  </a:cubicBezTo>
                  <a:cubicBezTo>
                    <a:pt x="20860" y="89535"/>
                    <a:pt x="22955" y="94488"/>
                    <a:pt x="27051" y="97822"/>
                  </a:cubicBezTo>
                  <a:cubicBezTo>
                    <a:pt x="31147" y="101155"/>
                    <a:pt x="37529" y="102775"/>
                    <a:pt x="46006" y="102775"/>
                  </a:cubicBezTo>
                  <a:cubicBezTo>
                    <a:pt x="53054" y="102775"/>
                    <a:pt x="59531" y="101441"/>
                    <a:pt x="65341" y="98774"/>
                  </a:cubicBezTo>
                  <a:cubicBezTo>
                    <a:pt x="71152" y="96298"/>
                    <a:pt x="76581" y="93154"/>
                    <a:pt x="81534" y="89440"/>
                  </a:cubicBez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82E52982-4745-4061-AFCA-3FF8D79938B9}"/>
                </a:ext>
              </a:extLst>
            </p:cNvPr>
            <p:cNvSpPr/>
            <p:nvPr/>
          </p:nvSpPr>
          <p:spPr>
            <a:xfrm>
              <a:off x="7687723" y="3507296"/>
              <a:ext cx="19050" cy="152400"/>
            </a:xfrm>
            <a:custGeom>
              <a:avLst/>
              <a:gdLst>
                <a:gd name="connsiteX0" fmla="*/ 22670 w 19050"/>
                <a:gd name="connsiteY0" fmla="*/ 20098 h 152400"/>
                <a:gd name="connsiteX1" fmla="*/ 0 w 19050"/>
                <a:gd name="connsiteY1" fmla="*/ 20098 h 152400"/>
                <a:gd name="connsiteX2" fmla="*/ 0 w 19050"/>
                <a:gd name="connsiteY2" fmla="*/ 0 h 152400"/>
                <a:gd name="connsiteX3" fmla="*/ 22670 w 19050"/>
                <a:gd name="connsiteY3" fmla="*/ 0 h 152400"/>
                <a:gd name="connsiteX4" fmla="*/ 22670 w 19050"/>
                <a:gd name="connsiteY4" fmla="*/ 20098 h 152400"/>
                <a:gd name="connsiteX5" fmla="*/ 21431 w 19050"/>
                <a:gd name="connsiteY5" fmla="*/ 154400 h 152400"/>
                <a:gd name="connsiteX6" fmla="*/ 1334 w 19050"/>
                <a:gd name="connsiteY6" fmla="*/ 154400 h 152400"/>
                <a:gd name="connsiteX7" fmla="*/ 1334 w 19050"/>
                <a:gd name="connsiteY7" fmla="*/ 39338 h 152400"/>
                <a:gd name="connsiteX8" fmla="*/ 21431 w 19050"/>
                <a:gd name="connsiteY8" fmla="*/ 39338 h 152400"/>
                <a:gd name="connsiteX9" fmla="*/ 21431 w 19050"/>
                <a:gd name="connsiteY9" fmla="*/ 154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" h="152400">
                  <a:moveTo>
                    <a:pt x="22670" y="20098"/>
                  </a:moveTo>
                  <a:lnTo>
                    <a:pt x="0" y="20098"/>
                  </a:lnTo>
                  <a:lnTo>
                    <a:pt x="0" y="0"/>
                  </a:lnTo>
                  <a:lnTo>
                    <a:pt x="22670" y="0"/>
                  </a:lnTo>
                  <a:lnTo>
                    <a:pt x="22670" y="20098"/>
                  </a:lnTo>
                  <a:close/>
                  <a:moveTo>
                    <a:pt x="21431" y="154400"/>
                  </a:moveTo>
                  <a:lnTo>
                    <a:pt x="1334" y="154400"/>
                  </a:lnTo>
                  <a:lnTo>
                    <a:pt x="1334" y="39338"/>
                  </a:lnTo>
                  <a:lnTo>
                    <a:pt x="21431" y="39338"/>
                  </a:lnTo>
                  <a:lnTo>
                    <a:pt x="21431" y="154400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AC23175A-1296-4C9B-A4A7-5905BB6FB252}"/>
                </a:ext>
              </a:extLst>
            </p:cNvPr>
            <p:cNvSpPr/>
            <p:nvPr/>
          </p:nvSpPr>
          <p:spPr>
            <a:xfrm>
              <a:off x="7748873" y="3543491"/>
              <a:ext cx="95250" cy="114300"/>
            </a:xfrm>
            <a:custGeom>
              <a:avLst/>
              <a:gdLst>
                <a:gd name="connsiteX0" fmla="*/ 99917 w 95250"/>
                <a:gd name="connsiteY0" fmla="*/ 118205 h 114300"/>
                <a:gd name="connsiteX1" fmla="*/ 79819 w 95250"/>
                <a:gd name="connsiteY1" fmla="*/ 118205 h 114300"/>
                <a:gd name="connsiteX2" fmla="*/ 79819 w 95250"/>
                <a:gd name="connsiteY2" fmla="*/ 52673 h 114300"/>
                <a:gd name="connsiteX3" fmla="*/ 78867 w 95250"/>
                <a:gd name="connsiteY3" fmla="*/ 37814 h 114300"/>
                <a:gd name="connsiteX4" fmla="*/ 75343 w 95250"/>
                <a:gd name="connsiteY4" fmla="*/ 26956 h 114300"/>
                <a:gd name="connsiteX5" fmla="*/ 67628 w 95250"/>
                <a:gd name="connsiteY5" fmla="*/ 20479 h 114300"/>
                <a:gd name="connsiteX6" fmla="*/ 54578 w 95250"/>
                <a:gd name="connsiteY6" fmla="*/ 18383 h 114300"/>
                <a:gd name="connsiteX7" fmla="*/ 37338 w 95250"/>
                <a:gd name="connsiteY7" fmla="*/ 22289 h 114300"/>
                <a:gd name="connsiteX8" fmla="*/ 20098 w 95250"/>
                <a:gd name="connsiteY8" fmla="*/ 32290 h 114300"/>
                <a:gd name="connsiteX9" fmla="*/ 20098 w 95250"/>
                <a:gd name="connsiteY9" fmla="*/ 118205 h 114300"/>
                <a:gd name="connsiteX10" fmla="*/ 0 w 95250"/>
                <a:gd name="connsiteY10" fmla="*/ 118205 h 114300"/>
                <a:gd name="connsiteX11" fmla="*/ 0 w 95250"/>
                <a:gd name="connsiteY11" fmla="*/ 3143 h 114300"/>
                <a:gd name="connsiteX12" fmla="*/ 20098 w 95250"/>
                <a:gd name="connsiteY12" fmla="*/ 3143 h 114300"/>
                <a:gd name="connsiteX13" fmla="*/ 20098 w 95250"/>
                <a:gd name="connsiteY13" fmla="*/ 15907 h 114300"/>
                <a:gd name="connsiteX14" fmla="*/ 39529 w 95250"/>
                <a:gd name="connsiteY14" fmla="*/ 4191 h 114300"/>
                <a:gd name="connsiteX15" fmla="*/ 60198 w 95250"/>
                <a:gd name="connsiteY15" fmla="*/ 0 h 114300"/>
                <a:gd name="connsiteX16" fmla="*/ 89726 w 95250"/>
                <a:gd name="connsiteY16" fmla="*/ 11240 h 114300"/>
                <a:gd name="connsiteX17" fmla="*/ 99917 w 95250"/>
                <a:gd name="connsiteY17" fmla="*/ 43624 h 114300"/>
                <a:gd name="connsiteX18" fmla="*/ 99917 w 95250"/>
                <a:gd name="connsiteY18" fmla="*/ 1182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50" h="114300">
                  <a:moveTo>
                    <a:pt x="99917" y="118205"/>
                  </a:moveTo>
                  <a:lnTo>
                    <a:pt x="79819" y="118205"/>
                  </a:lnTo>
                  <a:lnTo>
                    <a:pt x="79819" y="52673"/>
                  </a:lnTo>
                  <a:cubicBezTo>
                    <a:pt x="79819" y="47339"/>
                    <a:pt x="79438" y="42386"/>
                    <a:pt x="78867" y="37814"/>
                  </a:cubicBezTo>
                  <a:cubicBezTo>
                    <a:pt x="78200" y="33147"/>
                    <a:pt x="77057" y="29527"/>
                    <a:pt x="75343" y="26956"/>
                  </a:cubicBezTo>
                  <a:cubicBezTo>
                    <a:pt x="73533" y="24098"/>
                    <a:pt x="70961" y="21907"/>
                    <a:pt x="67628" y="20479"/>
                  </a:cubicBezTo>
                  <a:cubicBezTo>
                    <a:pt x="64294" y="19050"/>
                    <a:pt x="59912" y="18383"/>
                    <a:pt x="54578" y="18383"/>
                  </a:cubicBezTo>
                  <a:cubicBezTo>
                    <a:pt x="49054" y="18383"/>
                    <a:pt x="43339" y="19717"/>
                    <a:pt x="37338" y="22289"/>
                  </a:cubicBezTo>
                  <a:cubicBezTo>
                    <a:pt x="31337" y="24860"/>
                    <a:pt x="25622" y="28194"/>
                    <a:pt x="20098" y="32290"/>
                  </a:cubicBezTo>
                  <a:lnTo>
                    <a:pt x="20098" y="118205"/>
                  </a:lnTo>
                  <a:lnTo>
                    <a:pt x="0" y="118205"/>
                  </a:lnTo>
                  <a:lnTo>
                    <a:pt x="0" y="3143"/>
                  </a:lnTo>
                  <a:lnTo>
                    <a:pt x="20098" y="3143"/>
                  </a:lnTo>
                  <a:lnTo>
                    <a:pt x="20098" y="15907"/>
                  </a:lnTo>
                  <a:cubicBezTo>
                    <a:pt x="26384" y="10858"/>
                    <a:pt x="32861" y="6953"/>
                    <a:pt x="39529" y="4191"/>
                  </a:cubicBezTo>
                  <a:cubicBezTo>
                    <a:pt x="46196" y="1333"/>
                    <a:pt x="53054" y="0"/>
                    <a:pt x="60198" y="0"/>
                  </a:cubicBezTo>
                  <a:cubicBezTo>
                    <a:pt x="73152" y="0"/>
                    <a:pt x="82963" y="3715"/>
                    <a:pt x="89726" y="11240"/>
                  </a:cubicBezTo>
                  <a:cubicBezTo>
                    <a:pt x="96488" y="18669"/>
                    <a:pt x="99917" y="29527"/>
                    <a:pt x="99917" y="43624"/>
                  </a:cubicBezTo>
                  <a:lnTo>
                    <a:pt x="99917" y="118205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C5E147AF-E529-4737-8015-3271787AD513}"/>
                </a:ext>
              </a:extLst>
            </p:cNvPr>
            <p:cNvSpPr/>
            <p:nvPr/>
          </p:nvSpPr>
          <p:spPr>
            <a:xfrm>
              <a:off x="7879461" y="3543586"/>
              <a:ext cx="85725" cy="114300"/>
            </a:xfrm>
            <a:custGeom>
              <a:avLst/>
              <a:gdLst>
                <a:gd name="connsiteX0" fmla="*/ 93345 w 85725"/>
                <a:gd name="connsiteY0" fmla="*/ 84868 h 114300"/>
                <a:gd name="connsiteX1" fmla="*/ 79820 w 85725"/>
                <a:gd name="connsiteY1" fmla="*/ 110681 h 114300"/>
                <a:gd name="connsiteX2" fmla="*/ 42863 w 85725"/>
                <a:gd name="connsiteY2" fmla="*/ 120777 h 114300"/>
                <a:gd name="connsiteX3" fmla="*/ 18574 w 85725"/>
                <a:gd name="connsiteY3" fmla="*/ 117729 h 114300"/>
                <a:gd name="connsiteX4" fmla="*/ 0 w 85725"/>
                <a:gd name="connsiteY4" fmla="*/ 111062 h 114300"/>
                <a:gd name="connsiteX5" fmla="*/ 0 w 85725"/>
                <a:gd name="connsiteY5" fmla="*/ 89345 h 114300"/>
                <a:gd name="connsiteX6" fmla="*/ 1048 w 85725"/>
                <a:gd name="connsiteY6" fmla="*/ 89345 h 114300"/>
                <a:gd name="connsiteX7" fmla="*/ 22193 w 85725"/>
                <a:gd name="connsiteY7" fmla="*/ 100298 h 114300"/>
                <a:gd name="connsiteX8" fmla="*/ 44577 w 85725"/>
                <a:gd name="connsiteY8" fmla="*/ 104394 h 114300"/>
                <a:gd name="connsiteX9" fmla="*/ 65341 w 85725"/>
                <a:gd name="connsiteY9" fmla="*/ 100298 h 114300"/>
                <a:gd name="connsiteX10" fmla="*/ 72866 w 85725"/>
                <a:gd name="connsiteY10" fmla="*/ 87344 h 114300"/>
                <a:gd name="connsiteX11" fmla="*/ 68771 w 85725"/>
                <a:gd name="connsiteY11" fmla="*/ 77057 h 114300"/>
                <a:gd name="connsiteX12" fmla="*/ 53150 w 85725"/>
                <a:gd name="connsiteY12" fmla="*/ 71056 h 114300"/>
                <a:gd name="connsiteX13" fmla="*/ 42006 w 85725"/>
                <a:gd name="connsiteY13" fmla="*/ 68866 h 114300"/>
                <a:gd name="connsiteX14" fmla="*/ 29433 w 85725"/>
                <a:gd name="connsiteY14" fmla="*/ 66199 h 114300"/>
                <a:gd name="connsiteX15" fmla="*/ 7144 w 85725"/>
                <a:gd name="connsiteY15" fmla="*/ 54388 h 114300"/>
                <a:gd name="connsiteX16" fmla="*/ 571 w 85725"/>
                <a:gd name="connsiteY16" fmla="*/ 35243 h 114300"/>
                <a:gd name="connsiteX17" fmla="*/ 3620 w 85725"/>
                <a:gd name="connsiteY17" fmla="*/ 21812 h 114300"/>
                <a:gd name="connsiteX18" fmla="*/ 12859 w 85725"/>
                <a:gd name="connsiteY18" fmla="*/ 10573 h 114300"/>
                <a:gd name="connsiteX19" fmla="*/ 28099 w 85725"/>
                <a:gd name="connsiteY19" fmla="*/ 2858 h 114300"/>
                <a:gd name="connsiteX20" fmla="*/ 48768 w 85725"/>
                <a:gd name="connsiteY20" fmla="*/ 0 h 114300"/>
                <a:gd name="connsiteX21" fmla="*/ 70390 w 85725"/>
                <a:gd name="connsiteY21" fmla="*/ 2477 h 114300"/>
                <a:gd name="connsiteX22" fmla="*/ 88582 w 85725"/>
                <a:gd name="connsiteY22" fmla="*/ 8573 h 114300"/>
                <a:gd name="connsiteX23" fmla="*/ 88582 w 85725"/>
                <a:gd name="connsiteY23" fmla="*/ 29242 h 114300"/>
                <a:gd name="connsiteX24" fmla="*/ 87535 w 85725"/>
                <a:gd name="connsiteY24" fmla="*/ 29242 h 114300"/>
                <a:gd name="connsiteX25" fmla="*/ 68866 w 85725"/>
                <a:gd name="connsiteY25" fmla="*/ 20003 h 114300"/>
                <a:gd name="connsiteX26" fmla="*/ 47244 w 85725"/>
                <a:gd name="connsiteY26" fmla="*/ 16288 h 114300"/>
                <a:gd name="connsiteX27" fmla="*/ 28670 w 85725"/>
                <a:gd name="connsiteY27" fmla="*/ 20383 h 114300"/>
                <a:gd name="connsiteX28" fmla="*/ 21050 w 85725"/>
                <a:gd name="connsiteY28" fmla="*/ 32480 h 114300"/>
                <a:gd name="connsiteX29" fmla="*/ 25622 w 85725"/>
                <a:gd name="connsiteY29" fmla="*/ 43148 h 114300"/>
                <a:gd name="connsiteX30" fmla="*/ 40196 w 85725"/>
                <a:gd name="connsiteY30" fmla="*/ 49054 h 114300"/>
                <a:gd name="connsiteX31" fmla="*/ 52674 w 85725"/>
                <a:gd name="connsiteY31" fmla="*/ 51530 h 114300"/>
                <a:gd name="connsiteX32" fmla="*/ 64198 w 85725"/>
                <a:gd name="connsiteY32" fmla="*/ 53816 h 114300"/>
                <a:gd name="connsiteX33" fmla="*/ 85820 w 85725"/>
                <a:gd name="connsiteY33" fmla="*/ 64389 h 114300"/>
                <a:gd name="connsiteX34" fmla="*/ 93345 w 85725"/>
                <a:gd name="connsiteY34" fmla="*/ 8486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5725" h="114300">
                  <a:moveTo>
                    <a:pt x="93345" y="84868"/>
                  </a:moveTo>
                  <a:cubicBezTo>
                    <a:pt x="93345" y="95345"/>
                    <a:pt x="88868" y="104013"/>
                    <a:pt x="79820" y="110681"/>
                  </a:cubicBezTo>
                  <a:cubicBezTo>
                    <a:pt x="70771" y="117443"/>
                    <a:pt x="58484" y="120777"/>
                    <a:pt x="42863" y="120777"/>
                  </a:cubicBezTo>
                  <a:cubicBezTo>
                    <a:pt x="34004" y="120777"/>
                    <a:pt x="25908" y="119729"/>
                    <a:pt x="18574" y="117729"/>
                  </a:cubicBezTo>
                  <a:cubicBezTo>
                    <a:pt x="11239" y="115729"/>
                    <a:pt x="5049" y="113538"/>
                    <a:pt x="0" y="111062"/>
                  </a:cubicBezTo>
                  <a:lnTo>
                    <a:pt x="0" y="89345"/>
                  </a:lnTo>
                  <a:lnTo>
                    <a:pt x="1048" y="89345"/>
                  </a:lnTo>
                  <a:cubicBezTo>
                    <a:pt x="7430" y="93917"/>
                    <a:pt x="14478" y="97631"/>
                    <a:pt x="22193" y="100298"/>
                  </a:cubicBezTo>
                  <a:cubicBezTo>
                    <a:pt x="30004" y="102965"/>
                    <a:pt x="37433" y="104394"/>
                    <a:pt x="44577" y="104394"/>
                  </a:cubicBezTo>
                  <a:cubicBezTo>
                    <a:pt x="53435" y="104394"/>
                    <a:pt x="60389" y="103061"/>
                    <a:pt x="65341" y="100298"/>
                  </a:cubicBezTo>
                  <a:cubicBezTo>
                    <a:pt x="70295" y="97536"/>
                    <a:pt x="72866" y="93250"/>
                    <a:pt x="72866" y="87344"/>
                  </a:cubicBezTo>
                  <a:cubicBezTo>
                    <a:pt x="72866" y="82772"/>
                    <a:pt x="71533" y="79343"/>
                    <a:pt x="68771" y="77057"/>
                  </a:cubicBezTo>
                  <a:cubicBezTo>
                    <a:pt x="66104" y="74676"/>
                    <a:pt x="60865" y="72771"/>
                    <a:pt x="53150" y="71056"/>
                  </a:cubicBezTo>
                  <a:cubicBezTo>
                    <a:pt x="50292" y="70485"/>
                    <a:pt x="46577" y="69723"/>
                    <a:pt x="42006" y="68866"/>
                  </a:cubicBezTo>
                  <a:cubicBezTo>
                    <a:pt x="37433" y="68104"/>
                    <a:pt x="33147" y="67151"/>
                    <a:pt x="29433" y="66199"/>
                  </a:cubicBezTo>
                  <a:cubicBezTo>
                    <a:pt x="18955" y="63532"/>
                    <a:pt x="11525" y="59627"/>
                    <a:pt x="7144" y="54388"/>
                  </a:cubicBezTo>
                  <a:cubicBezTo>
                    <a:pt x="2763" y="49244"/>
                    <a:pt x="571" y="42863"/>
                    <a:pt x="571" y="35243"/>
                  </a:cubicBezTo>
                  <a:cubicBezTo>
                    <a:pt x="571" y="30480"/>
                    <a:pt x="1619" y="26099"/>
                    <a:pt x="3620" y="21812"/>
                  </a:cubicBezTo>
                  <a:cubicBezTo>
                    <a:pt x="5620" y="17621"/>
                    <a:pt x="8763" y="13907"/>
                    <a:pt x="12859" y="10573"/>
                  </a:cubicBezTo>
                  <a:cubicBezTo>
                    <a:pt x="16859" y="7334"/>
                    <a:pt x="22003" y="4763"/>
                    <a:pt x="28099" y="2858"/>
                  </a:cubicBezTo>
                  <a:cubicBezTo>
                    <a:pt x="34290" y="953"/>
                    <a:pt x="41148" y="0"/>
                    <a:pt x="48768" y="0"/>
                  </a:cubicBezTo>
                  <a:cubicBezTo>
                    <a:pt x="55912" y="0"/>
                    <a:pt x="63055" y="857"/>
                    <a:pt x="70390" y="2477"/>
                  </a:cubicBezTo>
                  <a:cubicBezTo>
                    <a:pt x="77724" y="4191"/>
                    <a:pt x="83820" y="6191"/>
                    <a:pt x="88582" y="8573"/>
                  </a:cubicBezTo>
                  <a:lnTo>
                    <a:pt x="88582" y="29242"/>
                  </a:lnTo>
                  <a:lnTo>
                    <a:pt x="87535" y="29242"/>
                  </a:lnTo>
                  <a:cubicBezTo>
                    <a:pt x="82391" y="25622"/>
                    <a:pt x="76200" y="22574"/>
                    <a:pt x="68866" y="20003"/>
                  </a:cubicBezTo>
                  <a:cubicBezTo>
                    <a:pt x="61532" y="17526"/>
                    <a:pt x="54293" y="16288"/>
                    <a:pt x="47244" y="16288"/>
                  </a:cubicBezTo>
                  <a:cubicBezTo>
                    <a:pt x="39910" y="16288"/>
                    <a:pt x="33719" y="17621"/>
                    <a:pt x="28670" y="20383"/>
                  </a:cubicBezTo>
                  <a:cubicBezTo>
                    <a:pt x="23622" y="23051"/>
                    <a:pt x="21050" y="27146"/>
                    <a:pt x="21050" y="32480"/>
                  </a:cubicBezTo>
                  <a:cubicBezTo>
                    <a:pt x="21050" y="37243"/>
                    <a:pt x="22574" y="40767"/>
                    <a:pt x="25622" y="43148"/>
                  </a:cubicBezTo>
                  <a:cubicBezTo>
                    <a:pt x="28575" y="45530"/>
                    <a:pt x="33433" y="47530"/>
                    <a:pt x="40196" y="49054"/>
                  </a:cubicBezTo>
                  <a:cubicBezTo>
                    <a:pt x="43910" y="49911"/>
                    <a:pt x="48101" y="50673"/>
                    <a:pt x="52674" y="51530"/>
                  </a:cubicBezTo>
                  <a:cubicBezTo>
                    <a:pt x="57245" y="52388"/>
                    <a:pt x="61056" y="53150"/>
                    <a:pt x="64198" y="53816"/>
                  </a:cubicBezTo>
                  <a:cubicBezTo>
                    <a:pt x="73533" y="55912"/>
                    <a:pt x="80772" y="59436"/>
                    <a:pt x="85820" y="64389"/>
                  </a:cubicBezTo>
                  <a:cubicBezTo>
                    <a:pt x="90774" y="69818"/>
                    <a:pt x="93345" y="76486"/>
                    <a:pt x="93345" y="84868"/>
                  </a:cubicBez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516FCBE7-312E-4FF2-AFC9-D66051C4F475}"/>
                </a:ext>
              </a:extLst>
            </p:cNvPr>
            <p:cNvSpPr/>
            <p:nvPr/>
          </p:nvSpPr>
          <p:spPr>
            <a:xfrm>
              <a:off x="8071009" y="3505200"/>
              <a:ext cx="152400" cy="152400"/>
            </a:xfrm>
            <a:custGeom>
              <a:avLst/>
              <a:gdLst>
                <a:gd name="connsiteX0" fmla="*/ 125349 w 152400"/>
                <a:gd name="connsiteY0" fmla="*/ 62865 h 152400"/>
                <a:gd name="connsiteX1" fmla="*/ 125349 w 152400"/>
                <a:gd name="connsiteY1" fmla="*/ 72771 h 152400"/>
                <a:gd name="connsiteX2" fmla="*/ 122682 w 152400"/>
                <a:gd name="connsiteY2" fmla="*/ 95059 h 152400"/>
                <a:gd name="connsiteX3" fmla="*/ 113538 w 152400"/>
                <a:gd name="connsiteY3" fmla="*/ 118681 h 152400"/>
                <a:gd name="connsiteX4" fmla="*/ 153924 w 152400"/>
                <a:gd name="connsiteY4" fmla="*/ 156591 h 152400"/>
                <a:gd name="connsiteX5" fmla="*/ 127635 w 152400"/>
                <a:gd name="connsiteY5" fmla="*/ 156591 h 152400"/>
                <a:gd name="connsiteX6" fmla="*/ 103251 w 152400"/>
                <a:gd name="connsiteY6" fmla="*/ 133350 h 152400"/>
                <a:gd name="connsiteX7" fmla="*/ 78105 w 152400"/>
                <a:gd name="connsiteY7" fmla="*/ 153829 h 152400"/>
                <a:gd name="connsiteX8" fmla="*/ 51721 w 152400"/>
                <a:gd name="connsiteY8" fmla="*/ 159639 h 152400"/>
                <a:gd name="connsiteX9" fmla="*/ 14764 w 152400"/>
                <a:gd name="connsiteY9" fmla="*/ 147161 h 152400"/>
                <a:gd name="connsiteX10" fmla="*/ 0 w 152400"/>
                <a:gd name="connsiteY10" fmla="*/ 114395 h 152400"/>
                <a:gd name="connsiteX11" fmla="*/ 2763 w 152400"/>
                <a:gd name="connsiteY11" fmla="*/ 98012 h 152400"/>
                <a:gd name="connsiteX12" fmla="*/ 9335 w 152400"/>
                <a:gd name="connsiteY12" fmla="*/ 86106 h 152400"/>
                <a:gd name="connsiteX13" fmla="*/ 18574 w 152400"/>
                <a:gd name="connsiteY13" fmla="*/ 76962 h 152400"/>
                <a:gd name="connsiteX14" fmla="*/ 29813 w 152400"/>
                <a:gd name="connsiteY14" fmla="*/ 69532 h 152400"/>
                <a:gd name="connsiteX15" fmla="*/ 12859 w 152400"/>
                <a:gd name="connsiteY15" fmla="*/ 54578 h 152400"/>
                <a:gd name="connsiteX16" fmla="*/ 7715 w 152400"/>
                <a:gd name="connsiteY16" fmla="*/ 35624 h 152400"/>
                <a:gd name="connsiteX17" fmla="*/ 10573 w 152400"/>
                <a:gd name="connsiteY17" fmla="*/ 22479 h 152400"/>
                <a:gd name="connsiteX18" fmla="*/ 19050 w 152400"/>
                <a:gd name="connsiteY18" fmla="*/ 11049 h 152400"/>
                <a:gd name="connsiteX19" fmla="*/ 32957 w 152400"/>
                <a:gd name="connsiteY19" fmla="*/ 3048 h 152400"/>
                <a:gd name="connsiteX20" fmla="*/ 51911 w 152400"/>
                <a:gd name="connsiteY20" fmla="*/ 0 h 152400"/>
                <a:gd name="connsiteX21" fmla="*/ 81820 w 152400"/>
                <a:gd name="connsiteY21" fmla="*/ 9049 h 152400"/>
                <a:gd name="connsiteX22" fmla="*/ 93250 w 152400"/>
                <a:gd name="connsiteY22" fmla="*/ 31814 h 152400"/>
                <a:gd name="connsiteX23" fmla="*/ 92012 w 152400"/>
                <a:gd name="connsiteY23" fmla="*/ 42100 h 152400"/>
                <a:gd name="connsiteX24" fmla="*/ 87630 w 152400"/>
                <a:gd name="connsiteY24" fmla="*/ 52388 h 152400"/>
                <a:gd name="connsiteX25" fmla="*/ 77915 w 152400"/>
                <a:gd name="connsiteY25" fmla="*/ 62103 h 152400"/>
                <a:gd name="connsiteX26" fmla="*/ 61532 w 152400"/>
                <a:gd name="connsiteY26" fmla="*/ 70009 h 152400"/>
                <a:gd name="connsiteX27" fmla="*/ 101251 w 152400"/>
                <a:gd name="connsiteY27" fmla="*/ 107252 h 152400"/>
                <a:gd name="connsiteX28" fmla="*/ 103537 w 152400"/>
                <a:gd name="connsiteY28" fmla="*/ 98203 h 152400"/>
                <a:gd name="connsiteX29" fmla="*/ 104394 w 152400"/>
                <a:gd name="connsiteY29" fmla="*/ 87916 h 152400"/>
                <a:gd name="connsiteX30" fmla="*/ 104585 w 152400"/>
                <a:gd name="connsiteY30" fmla="*/ 75057 h 152400"/>
                <a:gd name="connsiteX31" fmla="*/ 104490 w 152400"/>
                <a:gd name="connsiteY31" fmla="*/ 62960 h 152400"/>
                <a:gd name="connsiteX32" fmla="*/ 125349 w 152400"/>
                <a:gd name="connsiteY32" fmla="*/ 62960 h 152400"/>
                <a:gd name="connsiteX33" fmla="*/ 93155 w 152400"/>
                <a:gd name="connsiteY33" fmla="*/ 124015 h 152400"/>
                <a:gd name="connsiteX34" fmla="*/ 42006 w 152400"/>
                <a:gd name="connsiteY34" fmla="*/ 76009 h 152400"/>
                <a:gd name="connsiteX35" fmla="*/ 35338 w 152400"/>
                <a:gd name="connsiteY35" fmla="*/ 80105 h 152400"/>
                <a:gd name="connsiteX36" fmla="*/ 28670 w 152400"/>
                <a:gd name="connsiteY36" fmla="*/ 86963 h 152400"/>
                <a:gd name="connsiteX37" fmla="*/ 23718 w 152400"/>
                <a:gd name="connsiteY37" fmla="*/ 96679 h 152400"/>
                <a:gd name="connsiteX38" fmla="*/ 21813 w 152400"/>
                <a:gd name="connsiteY38" fmla="*/ 109442 h 152400"/>
                <a:gd name="connsiteX39" fmla="*/ 30956 w 152400"/>
                <a:gd name="connsiteY39" fmla="*/ 133731 h 152400"/>
                <a:gd name="connsiteX40" fmla="*/ 56865 w 152400"/>
                <a:gd name="connsiteY40" fmla="*/ 142970 h 152400"/>
                <a:gd name="connsiteX41" fmla="*/ 76581 w 152400"/>
                <a:gd name="connsiteY41" fmla="*/ 138303 h 152400"/>
                <a:gd name="connsiteX42" fmla="*/ 93155 w 152400"/>
                <a:gd name="connsiteY42" fmla="*/ 124015 h 152400"/>
                <a:gd name="connsiteX43" fmla="*/ 72390 w 152400"/>
                <a:gd name="connsiteY43" fmla="*/ 33814 h 152400"/>
                <a:gd name="connsiteX44" fmla="*/ 66390 w 152400"/>
                <a:gd name="connsiteY44" fmla="*/ 18383 h 152400"/>
                <a:gd name="connsiteX45" fmla="*/ 50959 w 152400"/>
                <a:gd name="connsiteY45" fmla="*/ 12764 h 152400"/>
                <a:gd name="connsiteX46" fmla="*/ 34957 w 152400"/>
                <a:gd name="connsiteY46" fmla="*/ 19145 h 152400"/>
                <a:gd name="connsiteX47" fmla="*/ 28766 w 152400"/>
                <a:gd name="connsiteY47" fmla="*/ 34671 h 152400"/>
                <a:gd name="connsiteX48" fmla="*/ 32957 w 152400"/>
                <a:gd name="connsiteY48" fmla="*/ 48387 h 152400"/>
                <a:gd name="connsiteX49" fmla="*/ 51245 w 152400"/>
                <a:gd name="connsiteY49" fmla="*/ 62484 h 152400"/>
                <a:gd name="connsiteX50" fmla="*/ 67152 w 152400"/>
                <a:gd name="connsiteY50" fmla="*/ 51911 h 152400"/>
                <a:gd name="connsiteX51" fmla="*/ 72390 w 152400"/>
                <a:gd name="connsiteY51" fmla="*/ 3381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52400" h="152400">
                  <a:moveTo>
                    <a:pt x="125349" y="62865"/>
                  </a:moveTo>
                  <a:lnTo>
                    <a:pt x="125349" y="72771"/>
                  </a:lnTo>
                  <a:cubicBezTo>
                    <a:pt x="125349" y="79343"/>
                    <a:pt x="124492" y="86773"/>
                    <a:pt x="122682" y="95059"/>
                  </a:cubicBezTo>
                  <a:cubicBezTo>
                    <a:pt x="120872" y="103251"/>
                    <a:pt x="117824" y="111157"/>
                    <a:pt x="113538" y="118681"/>
                  </a:cubicBezTo>
                  <a:lnTo>
                    <a:pt x="153924" y="156591"/>
                  </a:lnTo>
                  <a:lnTo>
                    <a:pt x="127635" y="156591"/>
                  </a:lnTo>
                  <a:lnTo>
                    <a:pt x="103251" y="133350"/>
                  </a:lnTo>
                  <a:cubicBezTo>
                    <a:pt x="95060" y="143065"/>
                    <a:pt x="86678" y="149923"/>
                    <a:pt x="78105" y="153829"/>
                  </a:cubicBezTo>
                  <a:cubicBezTo>
                    <a:pt x="69533" y="157734"/>
                    <a:pt x="60770" y="159639"/>
                    <a:pt x="51721" y="159639"/>
                  </a:cubicBezTo>
                  <a:cubicBezTo>
                    <a:pt x="36862" y="159639"/>
                    <a:pt x="24575" y="155448"/>
                    <a:pt x="14764" y="147161"/>
                  </a:cubicBezTo>
                  <a:cubicBezTo>
                    <a:pt x="4953" y="138779"/>
                    <a:pt x="0" y="127921"/>
                    <a:pt x="0" y="114395"/>
                  </a:cubicBezTo>
                  <a:cubicBezTo>
                    <a:pt x="0" y="108109"/>
                    <a:pt x="953" y="102584"/>
                    <a:pt x="2763" y="98012"/>
                  </a:cubicBezTo>
                  <a:cubicBezTo>
                    <a:pt x="4572" y="93440"/>
                    <a:pt x="6763" y="89440"/>
                    <a:pt x="9335" y="86106"/>
                  </a:cubicBezTo>
                  <a:cubicBezTo>
                    <a:pt x="11811" y="82868"/>
                    <a:pt x="14954" y="79820"/>
                    <a:pt x="18574" y="76962"/>
                  </a:cubicBezTo>
                  <a:cubicBezTo>
                    <a:pt x="22289" y="74104"/>
                    <a:pt x="26004" y="71628"/>
                    <a:pt x="29813" y="69532"/>
                  </a:cubicBezTo>
                  <a:cubicBezTo>
                    <a:pt x="21908" y="64579"/>
                    <a:pt x="16288" y="59626"/>
                    <a:pt x="12859" y="54578"/>
                  </a:cubicBezTo>
                  <a:cubicBezTo>
                    <a:pt x="9430" y="49530"/>
                    <a:pt x="7715" y="43244"/>
                    <a:pt x="7715" y="35624"/>
                  </a:cubicBezTo>
                  <a:cubicBezTo>
                    <a:pt x="7715" y="31051"/>
                    <a:pt x="8668" y="26670"/>
                    <a:pt x="10573" y="22479"/>
                  </a:cubicBezTo>
                  <a:cubicBezTo>
                    <a:pt x="12478" y="18288"/>
                    <a:pt x="15336" y="14478"/>
                    <a:pt x="19050" y="11049"/>
                  </a:cubicBezTo>
                  <a:cubicBezTo>
                    <a:pt x="22574" y="7715"/>
                    <a:pt x="27242" y="5048"/>
                    <a:pt x="32957" y="3048"/>
                  </a:cubicBezTo>
                  <a:cubicBezTo>
                    <a:pt x="38671" y="952"/>
                    <a:pt x="45054" y="0"/>
                    <a:pt x="51911" y="0"/>
                  </a:cubicBezTo>
                  <a:cubicBezTo>
                    <a:pt x="64199" y="0"/>
                    <a:pt x="74200" y="2953"/>
                    <a:pt x="81820" y="9049"/>
                  </a:cubicBezTo>
                  <a:cubicBezTo>
                    <a:pt x="89440" y="15050"/>
                    <a:pt x="93250" y="22670"/>
                    <a:pt x="93250" y="31814"/>
                  </a:cubicBezTo>
                  <a:cubicBezTo>
                    <a:pt x="93250" y="34862"/>
                    <a:pt x="92869" y="38291"/>
                    <a:pt x="92012" y="42100"/>
                  </a:cubicBezTo>
                  <a:cubicBezTo>
                    <a:pt x="91154" y="45910"/>
                    <a:pt x="89726" y="49340"/>
                    <a:pt x="87630" y="52388"/>
                  </a:cubicBezTo>
                  <a:cubicBezTo>
                    <a:pt x="85344" y="55721"/>
                    <a:pt x="82105" y="58960"/>
                    <a:pt x="77915" y="62103"/>
                  </a:cubicBezTo>
                  <a:cubicBezTo>
                    <a:pt x="73724" y="65151"/>
                    <a:pt x="68295" y="67818"/>
                    <a:pt x="61532" y="70009"/>
                  </a:cubicBezTo>
                  <a:lnTo>
                    <a:pt x="101251" y="107252"/>
                  </a:lnTo>
                  <a:cubicBezTo>
                    <a:pt x="102299" y="104489"/>
                    <a:pt x="102965" y="101441"/>
                    <a:pt x="103537" y="98203"/>
                  </a:cubicBezTo>
                  <a:cubicBezTo>
                    <a:pt x="104013" y="94869"/>
                    <a:pt x="104299" y="91440"/>
                    <a:pt x="104394" y="87916"/>
                  </a:cubicBezTo>
                  <a:cubicBezTo>
                    <a:pt x="104490" y="84106"/>
                    <a:pt x="104585" y="79820"/>
                    <a:pt x="104585" y="75057"/>
                  </a:cubicBezTo>
                  <a:cubicBezTo>
                    <a:pt x="104585" y="70295"/>
                    <a:pt x="104490" y="66294"/>
                    <a:pt x="104490" y="62960"/>
                  </a:cubicBezTo>
                  <a:lnTo>
                    <a:pt x="125349" y="62960"/>
                  </a:lnTo>
                  <a:close/>
                  <a:moveTo>
                    <a:pt x="93155" y="124015"/>
                  </a:moveTo>
                  <a:lnTo>
                    <a:pt x="42006" y="76009"/>
                  </a:lnTo>
                  <a:cubicBezTo>
                    <a:pt x="39815" y="77057"/>
                    <a:pt x="37624" y="78391"/>
                    <a:pt x="35338" y="80105"/>
                  </a:cubicBezTo>
                  <a:cubicBezTo>
                    <a:pt x="33147" y="81820"/>
                    <a:pt x="30956" y="84106"/>
                    <a:pt x="28670" y="86963"/>
                  </a:cubicBezTo>
                  <a:cubicBezTo>
                    <a:pt x="26670" y="89630"/>
                    <a:pt x="25051" y="92869"/>
                    <a:pt x="23718" y="96679"/>
                  </a:cubicBezTo>
                  <a:cubicBezTo>
                    <a:pt x="22384" y="100489"/>
                    <a:pt x="21813" y="104680"/>
                    <a:pt x="21813" y="109442"/>
                  </a:cubicBezTo>
                  <a:cubicBezTo>
                    <a:pt x="21813" y="119444"/>
                    <a:pt x="24861" y="127540"/>
                    <a:pt x="30956" y="133731"/>
                  </a:cubicBezTo>
                  <a:cubicBezTo>
                    <a:pt x="37052" y="139922"/>
                    <a:pt x="45720" y="142970"/>
                    <a:pt x="56865" y="142970"/>
                  </a:cubicBezTo>
                  <a:cubicBezTo>
                    <a:pt x="63532" y="142970"/>
                    <a:pt x="70104" y="141446"/>
                    <a:pt x="76581" y="138303"/>
                  </a:cubicBezTo>
                  <a:cubicBezTo>
                    <a:pt x="83249" y="135065"/>
                    <a:pt x="88773" y="130302"/>
                    <a:pt x="93155" y="124015"/>
                  </a:cubicBezTo>
                  <a:close/>
                  <a:moveTo>
                    <a:pt x="72390" y="33814"/>
                  </a:moveTo>
                  <a:cubicBezTo>
                    <a:pt x="72390" y="27337"/>
                    <a:pt x="70390" y="22193"/>
                    <a:pt x="66390" y="18383"/>
                  </a:cubicBezTo>
                  <a:cubicBezTo>
                    <a:pt x="62389" y="14669"/>
                    <a:pt x="57245" y="12764"/>
                    <a:pt x="50959" y="12764"/>
                  </a:cubicBezTo>
                  <a:cubicBezTo>
                    <a:pt x="44387" y="12764"/>
                    <a:pt x="39053" y="14859"/>
                    <a:pt x="34957" y="19145"/>
                  </a:cubicBezTo>
                  <a:cubicBezTo>
                    <a:pt x="30766" y="23336"/>
                    <a:pt x="28766" y="28575"/>
                    <a:pt x="28766" y="34671"/>
                  </a:cubicBezTo>
                  <a:cubicBezTo>
                    <a:pt x="28766" y="39815"/>
                    <a:pt x="30195" y="44387"/>
                    <a:pt x="32957" y="48387"/>
                  </a:cubicBezTo>
                  <a:cubicBezTo>
                    <a:pt x="35814" y="52388"/>
                    <a:pt x="41815" y="57055"/>
                    <a:pt x="51245" y="62484"/>
                  </a:cubicBezTo>
                  <a:cubicBezTo>
                    <a:pt x="58198" y="60103"/>
                    <a:pt x="63532" y="56578"/>
                    <a:pt x="67152" y="51911"/>
                  </a:cubicBezTo>
                  <a:cubicBezTo>
                    <a:pt x="70676" y="47244"/>
                    <a:pt x="72390" y="41243"/>
                    <a:pt x="72390" y="33814"/>
                  </a:cubicBez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40DD359D-4AF6-412E-A334-5639FD553ECA}"/>
                </a:ext>
              </a:extLst>
            </p:cNvPr>
            <p:cNvSpPr/>
            <p:nvPr/>
          </p:nvSpPr>
          <p:spPr>
            <a:xfrm>
              <a:off x="8301418" y="3513677"/>
              <a:ext cx="66675" cy="142875"/>
            </a:xfrm>
            <a:custGeom>
              <a:avLst/>
              <a:gdLst>
                <a:gd name="connsiteX0" fmla="*/ 75248 w 66675"/>
                <a:gd name="connsiteY0" fmla="*/ 146971 h 142875"/>
                <a:gd name="connsiteX1" fmla="*/ 62865 w 66675"/>
                <a:gd name="connsiteY1" fmla="*/ 149352 h 142875"/>
                <a:gd name="connsiteX2" fmla="*/ 50959 w 66675"/>
                <a:gd name="connsiteY2" fmla="*/ 150304 h 142875"/>
                <a:gd name="connsiteX3" fmla="*/ 23146 w 66675"/>
                <a:gd name="connsiteY3" fmla="*/ 140875 h 142875"/>
                <a:gd name="connsiteX4" fmla="*/ 13621 w 66675"/>
                <a:gd name="connsiteY4" fmla="*/ 110490 h 142875"/>
                <a:gd name="connsiteX5" fmla="*/ 13621 w 66675"/>
                <a:gd name="connsiteY5" fmla="*/ 49340 h 142875"/>
                <a:gd name="connsiteX6" fmla="*/ 0 w 66675"/>
                <a:gd name="connsiteY6" fmla="*/ 49340 h 142875"/>
                <a:gd name="connsiteX7" fmla="*/ 0 w 66675"/>
                <a:gd name="connsiteY7" fmla="*/ 33052 h 142875"/>
                <a:gd name="connsiteX8" fmla="*/ 13621 w 66675"/>
                <a:gd name="connsiteY8" fmla="*/ 33052 h 142875"/>
                <a:gd name="connsiteX9" fmla="*/ 13621 w 66675"/>
                <a:gd name="connsiteY9" fmla="*/ 0 h 142875"/>
                <a:gd name="connsiteX10" fmla="*/ 33719 w 66675"/>
                <a:gd name="connsiteY10" fmla="*/ 0 h 142875"/>
                <a:gd name="connsiteX11" fmla="*/ 33719 w 66675"/>
                <a:gd name="connsiteY11" fmla="*/ 33052 h 142875"/>
                <a:gd name="connsiteX12" fmla="*/ 75152 w 66675"/>
                <a:gd name="connsiteY12" fmla="*/ 33052 h 142875"/>
                <a:gd name="connsiteX13" fmla="*/ 75152 w 66675"/>
                <a:gd name="connsiteY13" fmla="*/ 49340 h 142875"/>
                <a:gd name="connsiteX14" fmla="*/ 33719 w 66675"/>
                <a:gd name="connsiteY14" fmla="*/ 49340 h 142875"/>
                <a:gd name="connsiteX15" fmla="*/ 33719 w 66675"/>
                <a:gd name="connsiteY15" fmla="*/ 101727 h 142875"/>
                <a:gd name="connsiteX16" fmla="*/ 34100 w 66675"/>
                <a:gd name="connsiteY16" fmla="*/ 115919 h 142875"/>
                <a:gd name="connsiteX17" fmla="*/ 37052 w 66675"/>
                <a:gd name="connsiteY17" fmla="*/ 125444 h 142875"/>
                <a:gd name="connsiteX18" fmla="*/ 43529 w 66675"/>
                <a:gd name="connsiteY18" fmla="*/ 131445 h 142875"/>
                <a:gd name="connsiteX19" fmla="*/ 56102 w 66675"/>
                <a:gd name="connsiteY19" fmla="*/ 133350 h 142875"/>
                <a:gd name="connsiteX20" fmla="*/ 66390 w 66675"/>
                <a:gd name="connsiteY20" fmla="*/ 131921 h 142875"/>
                <a:gd name="connsiteX21" fmla="*/ 74105 w 66675"/>
                <a:gd name="connsiteY21" fmla="*/ 129635 h 142875"/>
                <a:gd name="connsiteX22" fmla="*/ 75152 w 66675"/>
                <a:gd name="connsiteY22" fmla="*/ 129635 h 142875"/>
                <a:gd name="connsiteX23" fmla="*/ 75152 w 66675"/>
                <a:gd name="connsiteY23" fmla="*/ 14697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675" h="142875">
                  <a:moveTo>
                    <a:pt x="75248" y="146971"/>
                  </a:moveTo>
                  <a:cubicBezTo>
                    <a:pt x="71533" y="147923"/>
                    <a:pt x="67342" y="148685"/>
                    <a:pt x="62865" y="149352"/>
                  </a:cubicBezTo>
                  <a:cubicBezTo>
                    <a:pt x="58388" y="150019"/>
                    <a:pt x="54388" y="150304"/>
                    <a:pt x="50959" y="150304"/>
                  </a:cubicBezTo>
                  <a:cubicBezTo>
                    <a:pt x="38767" y="150304"/>
                    <a:pt x="29528" y="147161"/>
                    <a:pt x="23146" y="140875"/>
                  </a:cubicBezTo>
                  <a:cubicBezTo>
                    <a:pt x="16764" y="134588"/>
                    <a:pt x="13621" y="124396"/>
                    <a:pt x="13621" y="110490"/>
                  </a:cubicBezTo>
                  <a:lnTo>
                    <a:pt x="13621" y="49340"/>
                  </a:lnTo>
                  <a:lnTo>
                    <a:pt x="0" y="49340"/>
                  </a:lnTo>
                  <a:lnTo>
                    <a:pt x="0" y="33052"/>
                  </a:lnTo>
                  <a:lnTo>
                    <a:pt x="13621" y="33052"/>
                  </a:lnTo>
                  <a:lnTo>
                    <a:pt x="13621" y="0"/>
                  </a:lnTo>
                  <a:lnTo>
                    <a:pt x="33719" y="0"/>
                  </a:lnTo>
                  <a:lnTo>
                    <a:pt x="33719" y="33052"/>
                  </a:lnTo>
                  <a:lnTo>
                    <a:pt x="75152" y="33052"/>
                  </a:lnTo>
                  <a:lnTo>
                    <a:pt x="75152" y="49340"/>
                  </a:lnTo>
                  <a:lnTo>
                    <a:pt x="33719" y="49340"/>
                  </a:lnTo>
                  <a:lnTo>
                    <a:pt x="33719" y="101727"/>
                  </a:lnTo>
                  <a:cubicBezTo>
                    <a:pt x="33719" y="107728"/>
                    <a:pt x="33814" y="112490"/>
                    <a:pt x="34100" y="115919"/>
                  </a:cubicBezTo>
                  <a:cubicBezTo>
                    <a:pt x="34386" y="119348"/>
                    <a:pt x="35338" y="122492"/>
                    <a:pt x="37052" y="125444"/>
                  </a:cubicBezTo>
                  <a:cubicBezTo>
                    <a:pt x="38577" y="128206"/>
                    <a:pt x="40767" y="130207"/>
                    <a:pt x="43529" y="131445"/>
                  </a:cubicBezTo>
                  <a:cubicBezTo>
                    <a:pt x="46292" y="132683"/>
                    <a:pt x="50483" y="133350"/>
                    <a:pt x="56102" y="133350"/>
                  </a:cubicBezTo>
                  <a:cubicBezTo>
                    <a:pt x="59341" y="133350"/>
                    <a:pt x="62770" y="132874"/>
                    <a:pt x="66390" y="131921"/>
                  </a:cubicBezTo>
                  <a:cubicBezTo>
                    <a:pt x="69914" y="130969"/>
                    <a:pt x="72486" y="130207"/>
                    <a:pt x="74105" y="129635"/>
                  </a:cubicBezTo>
                  <a:lnTo>
                    <a:pt x="75152" y="129635"/>
                  </a:lnTo>
                  <a:lnTo>
                    <a:pt x="75152" y="146971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7646687B-6845-4870-8EE1-8E3AD7995482}"/>
                </a:ext>
              </a:extLst>
            </p:cNvPr>
            <p:cNvSpPr/>
            <p:nvPr/>
          </p:nvSpPr>
          <p:spPr>
            <a:xfrm>
              <a:off x="8400955" y="3546539"/>
              <a:ext cx="66675" cy="114300"/>
            </a:xfrm>
            <a:custGeom>
              <a:avLst/>
              <a:gdLst>
                <a:gd name="connsiteX0" fmla="*/ 74486 w 66675"/>
                <a:gd name="connsiteY0" fmla="*/ 21241 h 114300"/>
                <a:gd name="connsiteX1" fmla="*/ 73438 w 66675"/>
                <a:gd name="connsiteY1" fmla="*/ 21241 h 114300"/>
                <a:gd name="connsiteX2" fmla="*/ 64770 w 66675"/>
                <a:gd name="connsiteY2" fmla="*/ 19717 h 114300"/>
                <a:gd name="connsiteX3" fmla="*/ 54769 w 66675"/>
                <a:gd name="connsiteY3" fmla="*/ 19241 h 114300"/>
                <a:gd name="connsiteX4" fmla="*/ 36766 w 66675"/>
                <a:gd name="connsiteY4" fmla="*/ 23241 h 114300"/>
                <a:gd name="connsiteX5" fmla="*/ 20098 w 66675"/>
                <a:gd name="connsiteY5" fmla="*/ 33528 h 114300"/>
                <a:gd name="connsiteX6" fmla="*/ 20098 w 66675"/>
                <a:gd name="connsiteY6" fmla="*/ 115157 h 114300"/>
                <a:gd name="connsiteX7" fmla="*/ 0 w 66675"/>
                <a:gd name="connsiteY7" fmla="*/ 115157 h 114300"/>
                <a:gd name="connsiteX8" fmla="*/ 0 w 66675"/>
                <a:gd name="connsiteY8" fmla="*/ 95 h 114300"/>
                <a:gd name="connsiteX9" fmla="*/ 20098 w 66675"/>
                <a:gd name="connsiteY9" fmla="*/ 95 h 114300"/>
                <a:gd name="connsiteX10" fmla="*/ 20098 w 66675"/>
                <a:gd name="connsiteY10" fmla="*/ 17050 h 114300"/>
                <a:gd name="connsiteX11" fmla="*/ 41243 w 66675"/>
                <a:gd name="connsiteY11" fmla="*/ 3905 h 114300"/>
                <a:gd name="connsiteX12" fmla="*/ 59913 w 66675"/>
                <a:gd name="connsiteY12" fmla="*/ 0 h 114300"/>
                <a:gd name="connsiteX13" fmla="*/ 67533 w 66675"/>
                <a:gd name="connsiteY13" fmla="*/ 286 h 114300"/>
                <a:gd name="connsiteX14" fmla="*/ 74581 w 66675"/>
                <a:gd name="connsiteY14" fmla="*/ 1238 h 114300"/>
                <a:gd name="connsiteX15" fmla="*/ 74581 w 66675"/>
                <a:gd name="connsiteY15" fmla="*/ 2124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6675" h="114300">
                  <a:moveTo>
                    <a:pt x="74486" y="21241"/>
                  </a:moveTo>
                  <a:lnTo>
                    <a:pt x="73438" y="21241"/>
                  </a:lnTo>
                  <a:cubicBezTo>
                    <a:pt x="70485" y="20574"/>
                    <a:pt x="67533" y="20098"/>
                    <a:pt x="64770" y="19717"/>
                  </a:cubicBezTo>
                  <a:cubicBezTo>
                    <a:pt x="61913" y="19431"/>
                    <a:pt x="58579" y="19241"/>
                    <a:pt x="54769" y="19241"/>
                  </a:cubicBezTo>
                  <a:cubicBezTo>
                    <a:pt x="48578" y="19241"/>
                    <a:pt x="42577" y="20574"/>
                    <a:pt x="36766" y="23241"/>
                  </a:cubicBezTo>
                  <a:cubicBezTo>
                    <a:pt x="30956" y="25908"/>
                    <a:pt x="25432" y="29337"/>
                    <a:pt x="20098" y="33528"/>
                  </a:cubicBezTo>
                  <a:lnTo>
                    <a:pt x="20098" y="115157"/>
                  </a:lnTo>
                  <a:lnTo>
                    <a:pt x="0" y="115157"/>
                  </a:lnTo>
                  <a:lnTo>
                    <a:pt x="0" y="95"/>
                  </a:lnTo>
                  <a:lnTo>
                    <a:pt x="20098" y="95"/>
                  </a:lnTo>
                  <a:lnTo>
                    <a:pt x="20098" y="17050"/>
                  </a:lnTo>
                  <a:cubicBezTo>
                    <a:pt x="28099" y="10858"/>
                    <a:pt x="35147" y="6477"/>
                    <a:pt x="41243" y="3905"/>
                  </a:cubicBezTo>
                  <a:cubicBezTo>
                    <a:pt x="47340" y="1333"/>
                    <a:pt x="53530" y="0"/>
                    <a:pt x="59913" y="0"/>
                  </a:cubicBezTo>
                  <a:cubicBezTo>
                    <a:pt x="63437" y="0"/>
                    <a:pt x="65913" y="95"/>
                    <a:pt x="67533" y="286"/>
                  </a:cubicBezTo>
                  <a:cubicBezTo>
                    <a:pt x="69152" y="476"/>
                    <a:pt x="71438" y="762"/>
                    <a:pt x="74581" y="1238"/>
                  </a:cubicBezTo>
                  <a:lnTo>
                    <a:pt x="74581" y="21241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282037FA-385E-46BE-B59D-EE62540CDC4E}"/>
                </a:ext>
              </a:extLst>
            </p:cNvPr>
            <p:cNvSpPr/>
            <p:nvPr/>
          </p:nvSpPr>
          <p:spPr>
            <a:xfrm>
              <a:off x="8482013" y="3543872"/>
              <a:ext cx="95250" cy="114300"/>
            </a:xfrm>
            <a:custGeom>
              <a:avLst/>
              <a:gdLst>
                <a:gd name="connsiteX0" fmla="*/ 101346 w 95250"/>
                <a:gd name="connsiteY0" fmla="*/ 117824 h 114300"/>
                <a:gd name="connsiteX1" fmla="*/ 81343 w 95250"/>
                <a:gd name="connsiteY1" fmla="*/ 117824 h 114300"/>
                <a:gd name="connsiteX2" fmla="*/ 81343 w 95250"/>
                <a:gd name="connsiteY2" fmla="*/ 105537 h 114300"/>
                <a:gd name="connsiteX3" fmla="*/ 74105 w 95250"/>
                <a:gd name="connsiteY3" fmla="*/ 110395 h 114300"/>
                <a:gd name="connsiteX4" fmla="*/ 65341 w 95250"/>
                <a:gd name="connsiteY4" fmla="*/ 115348 h 114300"/>
                <a:gd name="connsiteX5" fmla="*/ 53816 w 95250"/>
                <a:gd name="connsiteY5" fmla="*/ 119348 h 114300"/>
                <a:gd name="connsiteX6" fmla="*/ 38576 w 95250"/>
                <a:gd name="connsiteY6" fmla="*/ 120968 h 114300"/>
                <a:gd name="connsiteX7" fmla="*/ 11239 w 95250"/>
                <a:gd name="connsiteY7" fmla="*/ 110680 h 114300"/>
                <a:gd name="connsiteX8" fmla="*/ 0 w 95250"/>
                <a:gd name="connsiteY8" fmla="*/ 84391 h 114300"/>
                <a:gd name="connsiteX9" fmla="*/ 5810 w 95250"/>
                <a:gd name="connsiteY9" fmla="*/ 63246 h 114300"/>
                <a:gd name="connsiteX10" fmla="*/ 22479 w 95250"/>
                <a:gd name="connsiteY10" fmla="*/ 50482 h 114300"/>
                <a:gd name="connsiteX11" fmla="*/ 48673 w 95250"/>
                <a:gd name="connsiteY11" fmla="*/ 44196 h 114300"/>
                <a:gd name="connsiteX12" fmla="*/ 81534 w 95250"/>
                <a:gd name="connsiteY12" fmla="*/ 41719 h 114300"/>
                <a:gd name="connsiteX13" fmla="*/ 81534 w 95250"/>
                <a:gd name="connsiteY13" fmla="*/ 38767 h 114300"/>
                <a:gd name="connsiteX14" fmla="*/ 79153 w 95250"/>
                <a:gd name="connsiteY14" fmla="*/ 27813 h 114300"/>
                <a:gd name="connsiteX15" fmla="*/ 72295 w 95250"/>
                <a:gd name="connsiteY15" fmla="*/ 21050 h 114300"/>
                <a:gd name="connsiteX16" fmla="*/ 62008 w 95250"/>
                <a:gd name="connsiteY16" fmla="*/ 17907 h 114300"/>
                <a:gd name="connsiteX17" fmla="*/ 49530 w 95250"/>
                <a:gd name="connsiteY17" fmla="*/ 17050 h 114300"/>
                <a:gd name="connsiteX18" fmla="*/ 31909 w 95250"/>
                <a:gd name="connsiteY18" fmla="*/ 19050 h 114300"/>
                <a:gd name="connsiteX19" fmla="*/ 11811 w 95250"/>
                <a:gd name="connsiteY19" fmla="*/ 24860 h 114300"/>
                <a:gd name="connsiteX20" fmla="*/ 10763 w 95250"/>
                <a:gd name="connsiteY20" fmla="*/ 24860 h 114300"/>
                <a:gd name="connsiteX21" fmla="*/ 10763 w 95250"/>
                <a:gd name="connsiteY21" fmla="*/ 5239 h 114300"/>
                <a:gd name="connsiteX22" fmla="*/ 27717 w 95250"/>
                <a:gd name="connsiteY22" fmla="*/ 1810 h 114300"/>
                <a:gd name="connsiteX23" fmla="*/ 49625 w 95250"/>
                <a:gd name="connsiteY23" fmla="*/ 0 h 114300"/>
                <a:gd name="connsiteX24" fmla="*/ 71628 w 95250"/>
                <a:gd name="connsiteY24" fmla="*/ 2000 h 114300"/>
                <a:gd name="connsiteX25" fmla="*/ 87820 w 95250"/>
                <a:gd name="connsiteY25" fmla="*/ 8858 h 114300"/>
                <a:gd name="connsiteX26" fmla="*/ 98107 w 95250"/>
                <a:gd name="connsiteY26" fmla="*/ 21145 h 114300"/>
                <a:gd name="connsiteX27" fmla="*/ 101632 w 95250"/>
                <a:gd name="connsiteY27" fmla="*/ 39815 h 114300"/>
                <a:gd name="connsiteX28" fmla="*/ 101632 w 95250"/>
                <a:gd name="connsiteY28" fmla="*/ 117824 h 114300"/>
                <a:gd name="connsiteX29" fmla="*/ 81343 w 95250"/>
                <a:gd name="connsiteY29" fmla="*/ 89440 h 114300"/>
                <a:gd name="connsiteX30" fmla="*/ 81343 w 95250"/>
                <a:gd name="connsiteY30" fmla="*/ 57436 h 114300"/>
                <a:gd name="connsiteX31" fmla="*/ 59722 w 95250"/>
                <a:gd name="connsiteY31" fmla="*/ 58960 h 114300"/>
                <a:gd name="connsiteX32" fmla="*/ 40005 w 95250"/>
                <a:gd name="connsiteY32" fmla="*/ 61913 h 114300"/>
                <a:gd name="connsiteX33" fmla="*/ 26003 w 95250"/>
                <a:gd name="connsiteY33" fmla="*/ 69247 h 114300"/>
                <a:gd name="connsiteX34" fmla="*/ 20669 w 95250"/>
                <a:gd name="connsiteY34" fmla="*/ 82963 h 114300"/>
                <a:gd name="connsiteX35" fmla="*/ 26861 w 95250"/>
                <a:gd name="connsiteY35" fmla="*/ 97822 h 114300"/>
                <a:gd name="connsiteX36" fmla="*/ 45815 w 95250"/>
                <a:gd name="connsiteY36" fmla="*/ 102775 h 114300"/>
                <a:gd name="connsiteX37" fmla="*/ 65151 w 95250"/>
                <a:gd name="connsiteY37" fmla="*/ 98774 h 114300"/>
                <a:gd name="connsiteX38" fmla="*/ 81343 w 95250"/>
                <a:gd name="connsiteY38" fmla="*/ 8944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5250" h="114300">
                  <a:moveTo>
                    <a:pt x="101346" y="117824"/>
                  </a:moveTo>
                  <a:lnTo>
                    <a:pt x="81343" y="117824"/>
                  </a:lnTo>
                  <a:lnTo>
                    <a:pt x="81343" y="105537"/>
                  </a:lnTo>
                  <a:cubicBezTo>
                    <a:pt x="79629" y="106680"/>
                    <a:pt x="77152" y="108299"/>
                    <a:pt x="74105" y="110395"/>
                  </a:cubicBezTo>
                  <a:cubicBezTo>
                    <a:pt x="71057" y="112490"/>
                    <a:pt x="68199" y="114205"/>
                    <a:pt x="65341" y="115348"/>
                  </a:cubicBezTo>
                  <a:cubicBezTo>
                    <a:pt x="62008" y="116967"/>
                    <a:pt x="58198" y="118205"/>
                    <a:pt x="53816" y="119348"/>
                  </a:cubicBezTo>
                  <a:cubicBezTo>
                    <a:pt x="49435" y="120396"/>
                    <a:pt x="44386" y="120968"/>
                    <a:pt x="38576" y="120968"/>
                  </a:cubicBezTo>
                  <a:cubicBezTo>
                    <a:pt x="27813" y="120968"/>
                    <a:pt x="18669" y="117539"/>
                    <a:pt x="11239" y="110680"/>
                  </a:cubicBezTo>
                  <a:cubicBezTo>
                    <a:pt x="3715" y="103822"/>
                    <a:pt x="0" y="95059"/>
                    <a:pt x="0" y="84391"/>
                  </a:cubicBezTo>
                  <a:cubicBezTo>
                    <a:pt x="0" y="75628"/>
                    <a:pt x="1905" y="68580"/>
                    <a:pt x="5810" y="63246"/>
                  </a:cubicBezTo>
                  <a:cubicBezTo>
                    <a:pt x="9716" y="57817"/>
                    <a:pt x="15240" y="53626"/>
                    <a:pt x="22479" y="50482"/>
                  </a:cubicBezTo>
                  <a:cubicBezTo>
                    <a:pt x="29718" y="47434"/>
                    <a:pt x="38481" y="45339"/>
                    <a:pt x="48673" y="44196"/>
                  </a:cubicBezTo>
                  <a:cubicBezTo>
                    <a:pt x="58864" y="43053"/>
                    <a:pt x="69818" y="42291"/>
                    <a:pt x="81534" y="41719"/>
                  </a:cubicBezTo>
                  <a:lnTo>
                    <a:pt x="81534" y="38767"/>
                  </a:lnTo>
                  <a:cubicBezTo>
                    <a:pt x="81534" y="34385"/>
                    <a:pt x="80772" y="30766"/>
                    <a:pt x="79153" y="27813"/>
                  </a:cubicBezTo>
                  <a:cubicBezTo>
                    <a:pt x="77534" y="24955"/>
                    <a:pt x="75248" y="22669"/>
                    <a:pt x="72295" y="21050"/>
                  </a:cubicBezTo>
                  <a:cubicBezTo>
                    <a:pt x="69437" y="19431"/>
                    <a:pt x="66008" y="18383"/>
                    <a:pt x="62008" y="17907"/>
                  </a:cubicBezTo>
                  <a:cubicBezTo>
                    <a:pt x="58008" y="17335"/>
                    <a:pt x="53816" y="17050"/>
                    <a:pt x="49530" y="17050"/>
                  </a:cubicBezTo>
                  <a:cubicBezTo>
                    <a:pt x="44291" y="17050"/>
                    <a:pt x="38386" y="17716"/>
                    <a:pt x="31909" y="19050"/>
                  </a:cubicBezTo>
                  <a:cubicBezTo>
                    <a:pt x="25432" y="20383"/>
                    <a:pt x="18764" y="22289"/>
                    <a:pt x="11811" y="24860"/>
                  </a:cubicBezTo>
                  <a:lnTo>
                    <a:pt x="10763" y="24860"/>
                  </a:lnTo>
                  <a:lnTo>
                    <a:pt x="10763" y="5239"/>
                  </a:lnTo>
                  <a:cubicBezTo>
                    <a:pt x="14668" y="4191"/>
                    <a:pt x="20288" y="3048"/>
                    <a:pt x="27717" y="1810"/>
                  </a:cubicBezTo>
                  <a:cubicBezTo>
                    <a:pt x="35147" y="571"/>
                    <a:pt x="42482" y="0"/>
                    <a:pt x="49625" y="0"/>
                  </a:cubicBezTo>
                  <a:cubicBezTo>
                    <a:pt x="58008" y="0"/>
                    <a:pt x="65341" y="667"/>
                    <a:pt x="71628" y="2000"/>
                  </a:cubicBezTo>
                  <a:cubicBezTo>
                    <a:pt x="77914" y="3334"/>
                    <a:pt x="83248" y="5620"/>
                    <a:pt x="87820" y="8858"/>
                  </a:cubicBezTo>
                  <a:cubicBezTo>
                    <a:pt x="92297" y="12001"/>
                    <a:pt x="95726" y="16097"/>
                    <a:pt x="98107" y="21145"/>
                  </a:cubicBezTo>
                  <a:cubicBezTo>
                    <a:pt x="100489" y="26194"/>
                    <a:pt x="101632" y="32385"/>
                    <a:pt x="101632" y="39815"/>
                  </a:cubicBezTo>
                  <a:lnTo>
                    <a:pt x="101632" y="117824"/>
                  </a:lnTo>
                  <a:close/>
                  <a:moveTo>
                    <a:pt x="81343" y="89440"/>
                  </a:moveTo>
                  <a:lnTo>
                    <a:pt x="81343" y="57436"/>
                  </a:lnTo>
                  <a:cubicBezTo>
                    <a:pt x="75248" y="57817"/>
                    <a:pt x="68009" y="58293"/>
                    <a:pt x="59722" y="58960"/>
                  </a:cubicBezTo>
                  <a:cubicBezTo>
                    <a:pt x="51435" y="59626"/>
                    <a:pt x="44863" y="60674"/>
                    <a:pt x="40005" y="61913"/>
                  </a:cubicBezTo>
                  <a:cubicBezTo>
                    <a:pt x="34195" y="63532"/>
                    <a:pt x="29527" y="65913"/>
                    <a:pt x="26003" y="69247"/>
                  </a:cubicBezTo>
                  <a:cubicBezTo>
                    <a:pt x="22479" y="72580"/>
                    <a:pt x="20669" y="77153"/>
                    <a:pt x="20669" y="82963"/>
                  </a:cubicBezTo>
                  <a:cubicBezTo>
                    <a:pt x="20669" y="89535"/>
                    <a:pt x="22765" y="94488"/>
                    <a:pt x="26861" y="97822"/>
                  </a:cubicBezTo>
                  <a:cubicBezTo>
                    <a:pt x="30956" y="101155"/>
                    <a:pt x="37338" y="102775"/>
                    <a:pt x="45815" y="102775"/>
                  </a:cubicBezTo>
                  <a:cubicBezTo>
                    <a:pt x="52864" y="102775"/>
                    <a:pt x="59341" y="101441"/>
                    <a:pt x="65151" y="98774"/>
                  </a:cubicBezTo>
                  <a:cubicBezTo>
                    <a:pt x="70961" y="96298"/>
                    <a:pt x="76295" y="93154"/>
                    <a:pt x="81343" y="89440"/>
                  </a:cubicBez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BE4373B4-8F36-45B3-9925-3EE075C1DD46}"/>
                </a:ext>
              </a:extLst>
            </p:cNvPr>
            <p:cNvSpPr/>
            <p:nvPr/>
          </p:nvSpPr>
          <p:spPr>
            <a:xfrm>
              <a:off x="8622030" y="3543491"/>
              <a:ext cx="95250" cy="114300"/>
            </a:xfrm>
            <a:custGeom>
              <a:avLst/>
              <a:gdLst>
                <a:gd name="connsiteX0" fmla="*/ 99917 w 95250"/>
                <a:gd name="connsiteY0" fmla="*/ 118205 h 114300"/>
                <a:gd name="connsiteX1" fmla="*/ 79820 w 95250"/>
                <a:gd name="connsiteY1" fmla="*/ 118205 h 114300"/>
                <a:gd name="connsiteX2" fmla="*/ 79820 w 95250"/>
                <a:gd name="connsiteY2" fmla="*/ 52673 h 114300"/>
                <a:gd name="connsiteX3" fmla="*/ 78867 w 95250"/>
                <a:gd name="connsiteY3" fmla="*/ 37814 h 114300"/>
                <a:gd name="connsiteX4" fmla="*/ 75342 w 95250"/>
                <a:gd name="connsiteY4" fmla="*/ 26956 h 114300"/>
                <a:gd name="connsiteX5" fmla="*/ 67627 w 95250"/>
                <a:gd name="connsiteY5" fmla="*/ 20479 h 114300"/>
                <a:gd name="connsiteX6" fmla="*/ 54578 w 95250"/>
                <a:gd name="connsiteY6" fmla="*/ 18383 h 114300"/>
                <a:gd name="connsiteX7" fmla="*/ 37338 w 95250"/>
                <a:gd name="connsiteY7" fmla="*/ 22289 h 114300"/>
                <a:gd name="connsiteX8" fmla="*/ 20098 w 95250"/>
                <a:gd name="connsiteY8" fmla="*/ 32290 h 114300"/>
                <a:gd name="connsiteX9" fmla="*/ 20098 w 95250"/>
                <a:gd name="connsiteY9" fmla="*/ 118205 h 114300"/>
                <a:gd name="connsiteX10" fmla="*/ 0 w 95250"/>
                <a:gd name="connsiteY10" fmla="*/ 118205 h 114300"/>
                <a:gd name="connsiteX11" fmla="*/ 0 w 95250"/>
                <a:gd name="connsiteY11" fmla="*/ 3143 h 114300"/>
                <a:gd name="connsiteX12" fmla="*/ 20098 w 95250"/>
                <a:gd name="connsiteY12" fmla="*/ 3143 h 114300"/>
                <a:gd name="connsiteX13" fmla="*/ 20098 w 95250"/>
                <a:gd name="connsiteY13" fmla="*/ 15907 h 114300"/>
                <a:gd name="connsiteX14" fmla="*/ 39528 w 95250"/>
                <a:gd name="connsiteY14" fmla="*/ 4191 h 114300"/>
                <a:gd name="connsiteX15" fmla="*/ 60198 w 95250"/>
                <a:gd name="connsiteY15" fmla="*/ 0 h 114300"/>
                <a:gd name="connsiteX16" fmla="*/ 89725 w 95250"/>
                <a:gd name="connsiteY16" fmla="*/ 11240 h 114300"/>
                <a:gd name="connsiteX17" fmla="*/ 99917 w 95250"/>
                <a:gd name="connsiteY17" fmla="*/ 43624 h 114300"/>
                <a:gd name="connsiteX18" fmla="*/ 99917 w 95250"/>
                <a:gd name="connsiteY18" fmla="*/ 1182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50" h="114300">
                  <a:moveTo>
                    <a:pt x="99917" y="118205"/>
                  </a:moveTo>
                  <a:lnTo>
                    <a:pt x="79820" y="118205"/>
                  </a:lnTo>
                  <a:lnTo>
                    <a:pt x="79820" y="52673"/>
                  </a:lnTo>
                  <a:cubicBezTo>
                    <a:pt x="79820" y="47339"/>
                    <a:pt x="79534" y="42386"/>
                    <a:pt x="78867" y="37814"/>
                  </a:cubicBezTo>
                  <a:cubicBezTo>
                    <a:pt x="78200" y="33147"/>
                    <a:pt x="77057" y="29527"/>
                    <a:pt x="75342" y="26956"/>
                  </a:cubicBezTo>
                  <a:cubicBezTo>
                    <a:pt x="73533" y="24098"/>
                    <a:pt x="70961" y="21907"/>
                    <a:pt x="67627" y="20479"/>
                  </a:cubicBezTo>
                  <a:cubicBezTo>
                    <a:pt x="64294" y="19050"/>
                    <a:pt x="59912" y="18383"/>
                    <a:pt x="54578" y="18383"/>
                  </a:cubicBezTo>
                  <a:cubicBezTo>
                    <a:pt x="49053" y="18383"/>
                    <a:pt x="43339" y="19717"/>
                    <a:pt x="37338" y="22289"/>
                  </a:cubicBezTo>
                  <a:cubicBezTo>
                    <a:pt x="31337" y="24860"/>
                    <a:pt x="25622" y="28194"/>
                    <a:pt x="20098" y="32290"/>
                  </a:cubicBezTo>
                  <a:lnTo>
                    <a:pt x="20098" y="118205"/>
                  </a:lnTo>
                  <a:lnTo>
                    <a:pt x="0" y="118205"/>
                  </a:lnTo>
                  <a:lnTo>
                    <a:pt x="0" y="3143"/>
                  </a:lnTo>
                  <a:lnTo>
                    <a:pt x="20098" y="3143"/>
                  </a:lnTo>
                  <a:lnTo>
                    <a:pt x="20098" y="15907"/>
                  </a:lnTo>
                  <a:cubicBezTo>
                    <a:pt x="26384" y="10858"/>
                    <a:pt x="32861" y="6953"/>
                    <a:pt x="39528" y="4191"/>
                  </a:cubicBezTo>
                  <a:cubicBezTo>
                    <a:pt x="46196" y="1333"/>
                    <a:pt x="53054" y="0"/>
                    <a:pt x="60198" y="0"/>
                  </a:cubicBezTo>
                  <a:cubicBezTo>
                    <a:pt x="73057" y="0"/>
                    <a:pt x="82868" y="3715"/>
                    <a:pt x="89725" y="11240"/>
                  </a:cubicBezTo>
                  <a:cubicBezTo>
                    <a:pt x="96488" y="18669"/>
                    <a:pt x="99917" y="29527"/>
                    <a:pt x="99917" y="43624"/>
                  </a:cubicBezTo>
                  <a:lnTo>
                    <a:pt x="99917" y="118205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64EC2B5C-966E-475B-AC48-6EEEAF9FF96E}"/>
                </a:ext>
              </a:extLst>
            </p:cNvPr>
            <p:cNvSpPr/>
            <p:nvPr/>
          </p:nvSpPr>
          <p:spPr>
            <a:xfrm>
              <a:off x="8752617" y="3543586"/>
              <a:ext cx="85725" cy="114300"/>
            </a:xfrm>
            <a:custGeom>
              <a:avLst/>
              <a:gdLst>
                <a:gd name="connsiteX0" fmla="*/ 93345 w 85725"/>
                <a:gd name="connsiteY0" fmla="*/ 84868 h 114300"/>
                <a:gd name="connsiteX1" fmla="*/ 79820 w 85725"/>
                <a:gd name="connsiteY1" fmla="*/ 110681 h 114300"/>
                <a:gd name="connsiteX2" fmla="*/ 42863 w 85725"/>
                <a:gd name="connsiteY2" fmla="*/ 120777 h 114300"/>
                <a:gd name="connsiteX3" fmla="*/ 18574 w 85725"/>
                <a:gd name="connsiteY3" fmla="*/ 117729 h 114300"/>
                <a:gd name="connsiteX4" fmla="*/ 0 w 85725"/>
                <a:gd name="connsiteY4" fmla="*/ 111062 h 114300"/>
                <a:gd name="connsiteX5" fmla="*/ 0 w 85725"/>
                <a:gd name="connsiteY5" fmla="*/ 89345 h 114300"/>
                <a:gd name="connsiteX6" fmla="*/ 1048 w 85725"/>
                <a:gd name="connsiteY6" fmla="*/ 89345 h 114300"/>
                <a:gd name="connsiteX7" fmla="*/ 22193 w 85725"/>
                <a:gd name="connsiteY7" fmla="*/ 100298 h 114300"/>
                <a:gd name="connsiteX8" fmla="*/ 44578 w 85725"/>
                <a:gd name="connsiteY8" fmla="*/ 104394 h 114300"/>
                <a:gd name="connsiteX9" fmla="*/ 65342 w 85725"/>
                <a:gd name="connsiteY9" fmla="*/ 100298 h 114300"/>
                <a:gd name="connsiteX10" fmla="*/ 72866 w 85725"/>
                <a:gd name="connsiteY10" fmla="*/ 87344 h 114300"/>
                <a:gd name="connsiteX11" fmla="*/ 68771 w 85725"/>
                <a:gd name="connsiteY11" fmla="*/ 77057 h 114300"/>
                <a:gd name="connsiteX12" fmla="*/ 53150 w 85725"/>
                <a:gd name="connsiteY12" fmla="*/ 71056 h 114300"/>
                <a:gd name="connsiteX13" fmla="*/ 42006 w 85725"/>
                <a:gd name="connsiteY13" fmla="*/ 68866 h 114300"/>
                <a:gd name="connsiteX14" fmla="*/ 29433 w 85725"/>
                <a:gd name="connsiteY14" fmla="*/ 66199 h 114300"/>
                <a:gd name="connsiteX15" fmla="*/ 7144 w 85725"/>
                <a:gd name="connsiteY15" fmla="*/ 54388 h 114300"/>
                <a:gd name="connsiteX16" fmla="*/ 571 w 85725"/>
                <a:gd name="connsiteY16" fmla="*/ 35243 h 114300"/>
                <a:gd name="connsiteX17" fmla="*/ 3620 w 85725"/>
                <a:gd name="connsiteY17" fmla="*/ 21812 h 114300"/>
                <a:gd name="connsiteX18" fmla="*/ 12859 w 85725"/>
                <a:gd name="connsiteY18" fmla="*/ 10573 h 114300"/>
                <a:gd name="connsiteX19" fmla="*/ 28099 w 85725"/>
                <a:gd name="connsiteY19" fmla="*/ 2858 h 114300"/>
                <a:gd name="connsiteX20" fmla="*/ 48769 w 85725"/>
                <a:gd name="connsiteY20" fmla="*/ 0 h 114300"/>
                <a:gd name="connsiteX21" fmla="*/ 70390 w 85725"/>
                <a:gd name="connsiteY21" fmla="*/ 2477 h 114300"/>
                <a:gd name="connsiteX22" fmla="*/ 88583 w 85725"/>
                <a:gd name="connsiteY22" fmla="*/ 8573 h 114300"/>
                <a:gd name="connsiteX23" fmla="*/ 88583 w 85725"/>
                <a:gd name="connsiteY23" fmla="*/ 29242 h 114300"/>
                <a:gd name="connsiteX24" fmla="*/ 87535 w 85725"/>
                <a:gd name="connsiteY24" fmla="*/ 29242 h 114300"/>
                <a:gd name="connsiteX25" fmla="*/ 68866 w 85725"/>
                <a:gd name="connsiteY25" fmla="*/ 20003 h 114300"/>
                <a:gd name="connsiteX26" fmla="*/ 47244 w 85725"/>
                <a:gd name="connsiteY26" fmla="*/ 16288 h 114300"/>
                <a:gd name="connsiteX27" fmla="*/ 28670 w 85725"/>
                <a:gd name="connsiteY27" fmla="*/ 20383 h 114300"/>
                <a:gd name="connsiteX28" fmla="*/ 21050 w 85725"/>
                <a:gd name="connsiteY28" fmla="*/ 32480 h 114300"/>
                <a:gd name="connsiteX29" fmla="*/ 25622 w 85725"/>
                <a:gd name="connsiteY29" fmla="*/ 43148 h 114300"/>
                <a:gd name="connsiteX30" fmla="*/ 40196 w 85725"/>
                <a:gd name="connsiteY30" fmla="*/ 49054 h 114300"/>
                <a:gd name="connsiteX31" fmla="*/ 52674 w 85725"/>
                <a:gd name="connsiteY31" fmla="*/ 51530 h 114300"/>
                <a:gd name="connsiteX32" fmla="*/ 64199 w 85725"/>
                <a:gd name="connsiteY32" fmla="*/ 53816 h 114300"/>
                <a:gd name="connsiteX33" fmla="*/ 85820 w 85725"/>
                <a:gd name="connsiteY33" fmla="*/ 64389 h 114300"/>
                <a:gd name="connsiteX34" fmla="*/ 93345 w 85725"/>
                <a:gd name="connsiteY34" fmla="*/ 8486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5725" h="114300">
                  <a:moveTo>
                    <a:pt x="93345" y="84868"/>
                  </a:moveTo>
                  <a:cubicBezTo>
                    <a:pt x="93345" y="95345"/>
                    <a:pt x="88868" y="104013"/>
                    <a:pt x="79820" y="110681"/>
                  </a:cubicBezTo>
                  <a:cubicBezTo>
                    <a:pt x="70771" y="117443"/>
                    <a:pt x="58484" y="120777"/>
                    <a:pt x="42863" y="120777"/>
                  </a:cubicBezTo>
                  <a:cubicBezTo>
                    <a:pt x="34004" y="120777"/>
                    <a:pt x="25908" y="119729"/>
                    <a:pt x="18574" y="117729"/>
                  </a:cubicBezTo>
                  <a:cubicBezTo>
                    <a:pt x="11240" y="115729"/>
                    <a:pt x="5049" y="113538"/>
                    <a:pt x="0" y="111062"/>
                  </a:cubicBezTo>
                  <a:lnTo>
                    <a:pt x="0" y="89345"/>
                  </a:lnTo>
                  <a:lnTo>
                    <a:pt x="1048" y="89345"/>
                  </a:lnTo>
                  <a:cubicBezTo>
                    <a:pt x="7430" y="93917"/>
                    <a:pt x="14478" y="97631"/>
                    <a:pt x="22193" y="100298"/>
                  </a:cubicBezTo>
                  <a:cubicBezTo>
                    <a:pt x="30004" y="102965"/>
                    <a:pt x="37434" y="104394"/>
                    <a:pt x="44578" y="104394"/>
                  </a:cubicBezTo>
                  <a:cubicBezTo>
                    <a:pt x="53436" y="104394"/>
                    <a:pt x="60293" y="103061"/>
                    <a:pt x="65342" y="100298"/>
                  </a:cubicBezTo>
                  <a:cubicBezTo>
                    <a:pt x="70295" y="97536"/>
                    <a:pt x="72866" y="93250"/>
                    <a:pt x="72866" y="87344"/>
                  </a:cubicBezTo>
                  <a:cubicBezTo>
                    <a:pt x="72866" y="82772"/>
                    <a:pt x="71533" y="79343"/>
                    <a:pt x="68771" y="77057"/>
                  </a:cubicBezTo>
                  <a:cubicBezTo>
                    <a:pt x="66104" y="74676"/>
                    <a:pt x="60865" y="72771"/>
                    <a:pt x="53150" y="71056"/>
                  </a:cubicBezTo>
                  <a:cubicBezTo>
                    <a:pt x="50292" y="70485"/>
                    <a:pt x="46577" y="69723"/>
                    <a:pt x="42006" y="68866"/>
                  </a:cubicBezTo>
                  <a:cubicBezTo>
                    <a:pt x="37434" y="68104"/>
                    <a:pt x="33243" y="67151"/>
                    <a:pt x="29433" y="66199"/>
                  </a:cubicBezTo>
                  <a:cubicBezTo>
                    <a:pt x="18955" y="63532"/>
                    <a:pt x="11525" y="59627"/>
                    <a:pt x="7144" y="54388"/>
                  </a:cubicBezTo>
                  <a:cubicBezTo>
                    <a:pt x="2763" y="49244"/>
                    <a:pt x="571" y="42863"/>
                    <a:pt x="571" y="35243"/>
                  </a:cubicBezTo>
                  <a:cubicBezTo>
                    <a:pt x="571" y="30480"/>
                    <a:pt x="1620" y="26099"/>
                    <a:pt x="3620" y="21812"/>
                  </a:cubicBezTo>
                  <a:cubicBezTo>
                    <a:pt x="5620" y="17621"/>
                    <a:pt x="8763" y="13907"/>
                    <a:pt x="12859" y="10573"/>
                  </a:cubicBezTo>
                  <a:cubicBezTo>
                    <a:pt x="16859" y="7334"/>
                    <a:pt x="21908" y="4763"/>
                    <a:pt x="28099" y="2858"/>
                  </a:cubicBezTo>
                  <a:cubicBezTo>
                    <a:pt x="34290" y="953"/>
                    <a:pt x="41148" y="0"/>
                    <a:pt x="48769" y="0"/>
                  </a:cubicBezTo>
                  <a:cubicBezTo>
                    <a:pt x="55912" y="0"/>
                    <a:pt x="63056" y="857"/>
                    <a:pt x="70390" y="2477"/>
                  </a:cubicBezTo>
                  <a:cubicBezTo>
                    <a:pt x="77724" y="4191"/>
                    <a:pt x="83725" y="6191"/>
                    <a:pt x="88583" y="8573"/>
                  </a:cubicBezTo>
                  <a:lnTo>
                    <a:pt x="88583" y="29242"/>
                  </a:lnTo>
                  <a:lnTo>
                    <a:pt x="87535" y="29242"/>
                  </a:lnTo>
                  <a:cubicBezTo>
                    <a:pt x="82391" y="25622"/>
                    <a:pt x="76200" y="22574"/>
                    <a:pt x="68866" y="20003"/>
                  </a:cubicBezTo>
                  <a:cubicBezTo>
                    <a:pt x="61532" y="17526"/>
                    <a:pt x="54293" y="16288"/>
                    <a:pt x="47244" y="16288"/>
                  </a:cubicBezTo>
                  <a:cubicBezTo>
                    <a:pt x="39910" y="16288"/>
                    <a:pt x="33719" y="17621"/>
                    <a:pt x="28670" y="20383"/>
                  </a:cubicBezTo>
                  <a:cubicBezTo>
                    <a:pt x="23622" y="23051"/>
                    <a:pt x="21050" y="27146"/>
                    <a:pt x="21050" y="32480"/>
                  </a:cubicBezTo>
                  <a:cubicBezTo>
                    <a:pt x="21050" y="37243"/>
                    <a:pt x="22575" y="40767"/>
                    <a:pt x="25622" y="43148"/>
                  </a:cubicBezTo>
                  <a:cubicBezTo>
                    <a:pt x="28575" y="45530"/>
                    <a:pt x="33433" y="47530"/>
                    <a:pt x="40196" y="49054"/>
                  </a:cubicBezTo>
                  <a:cubicBezTo>
                    <a:pt x="43911" y="49911"/>
                    <a:pt x="48102" y="50673"/>
                    <a:pt x="52674" y="51530"/>
                  </a:cubicBezTo>
                  <a:cubicBezTo>
                    <a:pt x="57245" y="52388"/>
                    <a:pt x="61056" y="53150"/>
                    <a:pt x="64199" y="53816"/>
                  </a:cubicBezTo>
                  <a:cubicBezTo>
                    <a:pt x="73533" y="55912"/>
                    <a:pt x="80772" y="59436"/>
                    <a:pt x="85820" y="64389"/>
                  </a:cubicBezTo>
                  <a:cubicBezTo>
                    <a:pt x="90774" y="69818"/>
                    <a:pt x="93345" y="76486"/>
                    <a:pt x="93345" y="84868"/>
                  </a:cubicBez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238DD35D-7A7E-40A2-B466-EAF3076314CD}"/>
                </a:ext>
              </a:extLst>
            </p:cNvPr>
            <p:cNvSpPr/>
            <p:nvPr/>
          </p:nvSpPr>
          <p:spPr>
            <a:xfrm>
              <a:off x="8874633" y="3543395"/>
              <a:ext cx="104775" cy="152400"/>
            </a:xfrm>
            <a:custGeom>
              <a:avLst/>
              <a:gdLst>
                <a:gd name="connsiteX0" fmla="*/ 105156 w 104775"/>
                <a:gd name="connsiteY0" fmla="*/ 59341 h 152400"/>
                <a:gd name="connsiteX1" fmla="*/ 100965 w 104775"/>
                <a:gd name="connsiteY1" fmla="*/ 84963 h 152400"/>
                <a:gd name="connsiteX2" fmla="*/ 89250 w 104775"/>
                <a:gd name="connsiteY2" fmla="*/ 104584 h 152400"/>
                <a:gd name="connsiteX3" fmla="*/ 72581 w 104775"/>
                <a:gd name="connsiteY3" fmla="*/ 116396 h 152400"/>
                <a:gd name="connsiteX4" fmla="*/ 52293 w 104775"/>
                <a:gd name="connsiteY4" fmla="*/ 120587 h 152400"/>
                <a:gd name="connsiteX5" fmla="*/ 35433 w 104775"/>
                <a:gd name="connsiteY5" fmla="*/ 118586 h 152400"/>
                <a:gd name="connsiteX6" fmla="*/ 20098 w 104775"/>
                <a:gd name="connsiteY6" fmla="*/ 112490 h 152400"/>
                <a:gd name="connsiteX7" fmla="*/ 20098 w 104775"/>
                <a:gd name="connsiteY7" fmla="*/ 160687 h 152400"/>
                <a:gd name="connsiteX8" fmla="*/ 0 w 104775"/>
                <a:gd name="connsiteY8" fmla="*/ 160687 h 152400"/>
                <a:gd name="connsiteX9" fmla="*/ 0 w 104775"/>
                <a:gd name="connsiteY9" fmla="*/ 3239 h 152400"/>
                <a:gd name="connsiteX10" fmla="*/ 20098 w 104775"/>
                <a:gd name="connsiteY10" fmla="*/ 3239 h 152400"/>
                <a:gd name="connsiteX11" fmla="*/ 20098 w 104775"/>
                <a:gd name="connsiteY11" fmla="*/ 15240 h 152400"/>
                <a:gd name="connsiteX12" fmla="*/ 38100 w 104775"/>
                <a:gd name="connsiteY12" fmla="*/ 4382 h 152400"/>
                <a:gd name="connsiteX13" fmla="*/ 59436 w 104775"/>
                <a:gd name="connsiteY13" fmla="*/ 0 h 152400"/>
                <a:gd name="connsiteX14" fmla="*/ 93059 w 104775"/>
                <a:gd name="connsiteY14" fmla="*/ 15716 h 152400"/>
                <a:gd name="connsiteX15" fmla="*/ 105156 w 104775"/>
                <a:gd name="connsiteY15" fmla="*/ 59341 h 152400"/>
                <a:gd name="connsiteX16" fmla="*/ 84392 w 104775"/>
                <a:gd name="connsiteY16" fmla="*/ 59912 h 152400"/>
                <a:gd name="connsiteX17" fmla="*/ 76962 w 104775"/>
                <a:gd name="connsiteY17" fmla="*/ 28861 h 152400"/>
                <a:gd name="connsiteX18" fmla="*/ 54293 w 104775"/>
                <a:gd name="connsiteY18" fmla="*/ 18574 h 152400"/>
                <a:gd name="connsiteX19" fmla="*/ 36862 w 104775"/>
                <a:gd name="connsiteY19" fmla="*/ 22193 h 152400"/>
                <a:gd name="connsiteX20" fmla="*/ 20098 w 104775"/>
                <a:gd name="connsiteY20" fmla="*/ 31623 h 152400"/>
                <a:gd name="connsiteX21" fmla="*/ 20098 w 104775"/>
                <a:gd name="connsiteY21" fmla="*/ 96774 h 152400"/>
                <a:gd name="connsiteX22" fmla="*/ 34766 w 104775"/>
                <a:gd name="connsiteY22" fmla="*/ 101822 h 152400"/>
                <a:gd name="connsiteX23" fmla="*/ 48673 w 104775"/>
                <a:gd name="connsiteY23" fmla="*/ 103156 h 152400"/>
                <a:gd name="connsiteX24" fmla="*/ 74867 w 104775"/>
                <a:gd name="connsiteY24" fmla="*/ 92202 h 152400"/>
                <a:gd name="connsiteX25" fmla="*/ 84392 w 104775"/>
                <a:gd name="connsiteY25" fmla="*/ 5991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4775" h="152400">
                  <a:moveTo>
                    <a:pt x="105156" y="59341"/>
                  </a:moveTo>
                  <a:cubicBezTo>
                    <a:pt x="105156" y="68675"/>
                    <a:pt x="103727" y="77248"/>
                    <a:pt x="100965" y="84963"/>
                  </a:cubicBezTo>
                  <a:cubicBezTo>
                    <a:pt x="98203" y="92678"/>
                    <a:pt x="94298" y="99251"/>
                    <a:pt x="89250" y="104584"/>
                  </a:cubicBezTo>
                  <a:cubicBezTo>
                    <a:pt x="84582" y="109633"/>
                    <a:pt x="79058" y="113538"/>
                    <a:pt x="72581" y="116396"/>
                  </a:cubicBezTo>
                  <a:cubicBezTo>
                    <a:pt x="66199" y="119158"/>
                    <a:pt x="59436" y="120587"/>
                    <a:pt x="52293" y="120587"/>
                  </a:cubicBezTo>
                  <a:cubicBezTo>
                    <a:pt x="46101" y="120587"/>
                    <a:pt x="40481" y="119920"/>
                    <a:pt x="35433" y="118586"/>
                  </a:cubicBezTo>
                  <a:cubicBezTo>
                    <a:pt x="30385" y="117253"/>
                    <a:pt x="25337" y="115253"/>
                    <a:pt x="20098" y="112490"/>
                  </a:cubicBezTo>
                  <a:lnTo>
                    <a:pt x="20098" y="160687"/>
                  </a:lnTo>
                  <a:lnTo>
                    <a:pt x="0" y="160687"/>
                  </a:lnTo>
                  <a:lnTo>
                    <a:pt x="0" y="3239"/>
                  </a:lnTo>
                  <a:lnTo>
                    <a:pt x="20098" y="3239"/>
                  </a:lnTo>
                  <a:lnTo>
                    <a:pt x="20098" y="15240"/>
                  </a:lnTo>
                  <a:cubicBezTo>
                    <a:pt x="25432" y="10954"/>
                    <a:pt x="31433" y="7334"/>
                    <a:pt x="38100" y="4382"/>
                  </a:cubicBezTo>
                  <a:cubicBezTo>
                    <a:pt x="44768" y="1429"/>
                    <a:pt x="51911" y="0"/>
                    <a:pt x="59436" y="0"/>
                  </a:cubicBezTo>
                  <a:cubicBezTo>
                    <a:pt x="73819" y="0"/>
                    <a:pt x="85059" y="5239"/>
                    <a:pt x="93059" y="15716"/>
                  </a:cubicBezTo>
                  <a:cubicBezTo>
                    <a:pt x="101156" y="26194"/>
                    <a:pt x="105156" y="40767"/>
                    <a:pt x="105156" y="59341"/>
                  </a:cubicBezTo>
                  <a:close/>
                  <a:moveTo>
                    <a:pt x="84392" y="59912"/>
                  </a:moveTo>
                  <a:cubicBezTo>
                    <a:pt x="84392" y="46006"/>
                    <a:pt x="81915" y="35719"/>
                    <a:pt x="76962" y="28861"/>
                  </a:cubicBezTo>
                  <a:cubicBezTo>
                    <a:pt x="72104" y="22003"/>
                    <a:pt x="64484" y="18574"/>
                    <a:pt x="54293" y="18574"/>
                  </a:cubicBezTo>
                  <a:cubicBezTo>
                    <a:pt x="48483" y="18574"/>
                    <a:pt x="42672" y="19812"/>
                    <a:pt x="36862" y="22193"/>
                  </a:cubicBezTo>
                  <a:cubicBezTo>
                    <a:pt x="31052" y="24575"/>
                    <a:pt x="25432" y="27718"/>
                    <a:pt x="20098" y="31623"/>
                  </a:cubicBezTo>
                  <a:lnTo>
                    <a:pt x="20098" y="96774"/>
                  </a:lnTo>
                  <a:cubicBezTo>
                    <a:pt x="25813" y="99251"/>
                    <a:pt x="30671" y="100965"/>
                    <a:pt x="34766" y="101822"/>
                  </a:cubicBezTo>
                  <a:cubicBezTo>
                    <a:pt x="38862" y="102680"/>
                    <a:pt x="43529" y="103156"/>
                    <a:pt x="48673" y="103156"/>
                  </a:cubicBezTo>
                  <a:cubicBezTo>
                    <a:pt x="59913" y="103156"/>
                    <a:pt x="68580" y="99536"/>
                    <a:pt x="74867" y="92202"/>
                  </a:cubicBezTo>
                  <a:cubicBezTo>
                    <a:pt x="81344" y="84963"/>
                    <a:pt x="84392" y="74105"/>
                    <a:pt x="84392" y="59912"/>
                  </a:cubicBez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E462ED16-C222-4C66-9D5D-5826615DEED5}"/>
                </a:ext>
              </a:extLst>
            </p:cNvPr>
            <p:cNvSpPr/>
            <p:nvPr/>
          </p:nvSpPr>
          <p:spPr>
            <a:xfrm>
              <a:off x="9002649" y="3543491"/>
              <a:ext cx="104775" cy="114300"/>
            </a:xfrm>
            <a:custGeom>
              <a:avLst/>
              <a:gdLst>
                <a:gd name="connsiteX0" fmla="*/ 110300 w 104775"/>
                <a:gd name="connsiteY0" fmla="*/ 60674 h 114300"/>
                <a:gd name="connsiteX1" fmla="*/ 95345 w 104775"/>
                <a:gd name="connsiteY1" fmla="*/ 105061 h 114300"/>
                <a:gd name="connsiteX2" fmla="*/ 55245 w 104775"/>
                <a:gd name="connsiteY2" fmla="*/ 121349 h 114300"/>
                <a:gd name="connsiteX3" fmla="*/ 14954 w 104775"/>
                <a:gd name="connsiteY3" fmla="*/ 105061 h 114300"/>
                <a:gd name="connsiteX4" fmla="*/ 0 w 104775"/>
                <a:gd name="connsiteY4" fmla="*/ 60674 h 114300"/>
                <a:gd name="connsiteX5" fmla="*/ 14954 w 104775"/>
                <a:gd name="connsiteY5" fmla="*/ 16288 h 114300"/>
                <a:gd name="connsiteX6" fmla="*/ 55245 w 104775"/>
                <a:gd name="connsiteY6" fmla="*/ 0 h 114300"/>
                <a:gd name="connsiteX7" fmla="*/ 95345 w 104775"/>
                <a:gd name="connsiteY7" fmla="*/ 16288 h 114300"/>
                <a:gd name="connsiteX8" fmla="*/ 110300 w 104775"/>
                <a:gd name="connsiteY8" fmla="*/ 60674 h 114300"/>
                <a:gd name="connsiteX9" fmla="*/ 89535 w 104775"/>
                <a:gd name="connsiteY9" fmla="*/ 60674 h 114300"/>
                <a:gd name="connsiteX10" fmla="*/ 80391 w 104775"/>
                <a:gd name="connsiteY10" fmla="*/ 27432 h 114300"/>
                <a:gd name="connsiteX11" fmla="*/ 55150 w 104775"/>
                <a:gd name="connsiteY11" fmla="*/ 16573 h 114300"/>
                <a:gd name="connsiteX12" fmla="*/ 29719 w 104775"/>
                <a:gd name="connsiteY12" fmla="*/ 27432 h 114300"/>
                <a:gd name="connsiteX13" fmla="*/ 20670 w 104775"/>
                <a:gd name="connsiteY13" fmla="*/ 60674 h 114300"/>
                <a:gd name="connsiteX14" fmla="*/ 29813 w 104775"/>
                <a:gd name="connsiteY14" fmla="*/ 93440 h 114300"/>
                <a:gd name="connsiteX15" fmla="*/ 55150 w 104775"/>
                <a:gd name="connsiteY15" fmla="*/ 104584 h 114300"/>
                <a:gd name="connsiteX16" fmla="*/ 80296 w 104775"/>
                <a:gd name="connsiteY16" fmla="*/ 93535 h 114300"/>
                <a:gd name="connsiteX17" fmla="*/ 89535 w 104775"/>
                <a:gd name="connsiteY17" fmla="*/ 6067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4775" h="114300">
                  <a:moveTo>
                    <a:pt x="110300" y="60674"/>
                  </a:moveTo>
                  <a:cubicBezTo>
                    <a:pt x="110300" y="79439"/>
                    <a:pt x="105346" y="94202"/>
                    <a:pt x="95345" y="105061"/>
                  </a:cubicBezTo>
                  <a:cubicBezTo>
                    <a:pt x="85344" y="115919"/>
                    <a:pt x="72009" y="121349"/>
                    <a:pt x="55245" y="121349"/>
                  </a:cubicBezTo>
                  <a:cubicBezTo>
                    <a:pt x="38386" y="121349"/>
                    <a:pt x="24956" y="115919"/>
                    <a:pt x="14954" y="105061"/>
                  </a:cubicBezTo>
                  <a:cubicBezTo>
                    <a:pt x="5049" y="94202"/>
                    <a:pt x="0" y="79439"/>
                    <a:pt x="0" y="60674"/>
                  </a:cubicBezTo>
                  <a:cubicBezTo>
                    <a:pt x="0" y="41910"/>
                    <a:pt x="4953" y="27146"/>
                    <a:pt x="14954" y="16288"/>
                  </a:cubicBezTo>
                  <a:cubicBezTo>
                    <a:pt x="24956" y="5429"/>
                    <a:pt x="38291" y="0"/>
                    <a:pt x="55245" y="0"/>
                  </a:cubicBezTo>
                  <a:cubicBezTo>
                    <a:pt x="72009" y="0"/>
                    <a:pt x="85344" y="5429"/>
                    <a:pt x="95345" y="16288"/>
                  </a:cubicBezTo>
                  <a:cubicBezTo>
                    <a:pt x="105252" y="27146"/>
                    <a:pt x="110300" y="42005"/>
                    <a:pt x="110300" y="60674"/>
                  </a:cubicBezTo>
                  <a:close/>
                  <a:moveTo>
                    <a:pt x="89535" y="60674"/>
                  </a:moveTo>
                  <a:cubicBezTo>
                    <a:pt x="89535" y="45815"/>
                    <a:pt x="86487" y="34671"/>
                    <a:pt x="80391" y="27432"/>
                  </a:cubicBezTo>
                  <a:cubicBezTo>
                    <a:pt x="74390" y="20193"/>
                    <a:pt x="65913" y="16573"/>
                    <a:pt x="55150" y="16573"/>
                  </a:cubicBezTo>
                  <a:cubicBezTo>
                    <a:pt x="44291" y="16573"/>
                    <a:pt x="35814" y="20193"/>
                    <a:pt x="29719" y="27432"/>
                  </a:cubicBezTo>
                  <a:cubicBezTo>
                    <a:pt x="23718" y="34671"/>
                    <a:pt x="20670" y="45720"/>
                    <a:pt x="20670" y="60674"/>
                  </a:cubicBezTo>
                  <a:cubicBezTo>
                    <a:pt x="20670" y="75057"/>
                    <a:pt x="23718" y="86011"/>
                    <a:pt x="29813" y="93440"/>
                  </a:cubicBezTo>
                  <a:cubicBezTo>
                    <a:pt x="35909" y="100870"/>
                    <a:pt x="44291" y="104584"/>
                    <a:pt x="55150" y="104584"/>
                  </a:cubicBezTo>
                  <a:cubicBezTo>
                    <a:pt x="65818" y="104584"/>
                    <a:pt x="74200" y="100870"/>
                    <a:pt x="80296" y="93535"/>
                  </a:cubicBezTo>
                  <a:cubicBezTo>
                    <a:pt x="86487" y="86201"/>
                    <a:pt x="89535" y="75247"/>
                    <a:pt x="89535" y="60674"/>
                  </a:cubicBez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2EE59164-4D21-4213-9BD3-EED3B55AEAA0}"/>
                </a:ext>
              </a:extLst>
            </p:cNvPr>
            <p:cNvSpPr/>
            <p:nvPr/>
          </p:nvSpPr>
          <p:spPr>
            <a:xfrm>
              <a:off x="9144000" y="3546539"/>
              <a:ext cx="66675" cy="114300"/>
            </a:xfrm>
            <a:custGeom>
              <a:avLst/>
              <a:gdLst>
                <a:gd name="connsiteX0" fmla="*/ 74581 w 66675"/>
                <a:gd name="connsiteY0" fmla="*/ 21241 h 114300"/>
                <a:gd name="connsiteX1" fmla="*/ 73533 w 66675"/>
                <a:gd name="connsiteY1" fmla="*/ 21241 h 114300"/>
                <a:gd name="connsiteX2" fmla="*/ 64770 w 66675"/>
                <a:gd name="connsiteY2" fmla="*/ 19717 h 114300"/>
                <a:gd name="connsiteX3" fmla="*/ 54769 w 66675"/>
                <a:gd name="connsiteY3" fmla="*/ 19241 h 114300"/>
                <a:gd name="connsiteX4" fmla="*/ 36766 w 66675"/>
                <a:gd name="connsiteY4" fmla="*/ 23241 h 114300"/>
                <a:gd name="connsiteX5" fmla="*/ 20098 w 66675"/>
                <a:gd name="connsiteY5" fmla="*/ 33528 h 114300"/>
                <a:gd name="connsiteX6" fmla="*/ 20098 w 66675"/>
                <a:gd name="connsiteY6" fmla="*/ 115157 h 114300"/>
                <a:gd name="connsiteX7" fmla="*/ 0 w 66675"/>
                <a:gd name="connsiteY7" fmla="*/ 115157 h 114300"/>
                <a:gd name="connsiteX8" fmla="*/ 0 w 66675"/>
                <a:gd name="connsiteY8" fmla="*/ 95 h 114300"/>
                <a:gd name="connsiteX9" fmla="*/ 20098 w 66675"/>
                <a:gd name="connsiteY9" fmla="*/ 95 h 114300"/>
                <a:gd name="connsiteX10" fmla="*/ 20098 w 66675"/>
                <a:gd name="connsiteY10" fmla="*/ 17050 h 114300"/>
                <a:gd name="connsiteX11" fmla="*/ 41243 w 66675"/>
                <a:gd name="connsiteY11" fmla="*/ 3905 h 114300"/>
                <a:gd name="connsiteX12" fmla="*/ 59912 w 66675"/>
                <a:gd name="connsiteY12" fmla="*/ 0 h 114300"/>
                <a:gd name="connsiteX13" fmla="*/ 67533 w 66675"/>
                <a:gd name="connsiteY13" fmla="*/ 286 h 114300"/>
                <a:gd name="connsiteX14" fmla="*/ 74581 w 66675"/>
                <a:gd name="connsiteY14" fmla="*/ 1238 h 114300"/>
                <a:gd name="connsiteX15" fmla="*/ 74581 w 66675"/>
                <a:gd name="connsiteY15" fmla="*/ 2124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6675" h="114300">
                  <a:moveTo>
                    <a:pt x="74581" y="21241"/>
                  </a:moveTo>
                  <a:lnTo>
                    <a:pt x="73533" y="21241"/>
                  </a:lnTo>
                  <a:cubicBezTo>
                    <a:pt x="70485" y="20574"/>
                    <a:pt x="67627" y="20098"/>
                    <a:pt x="64770" y="19717"/>
                  </a:cubicBezTo>
                  <a:cubicBezTo>
                    <a:pt x="62008" y="19431"/>
                    <a:pt x="58579" y="19241"/>
                    <a:pt x="54769" y="19241"/>
                  </a:cubicBezTo>
                  <a:cubicBezTo>
                    <a:pt x="48577" y="19241"/>
                    <a:pt x="42576" y="20574"/>
                    <a:pt x="36766" y="23241"/>
                  </a:cubicBezTo>
                  <a:cubicBezTo>
                    <a:pt x="30956" y="25908"/>
                    <a:pt x="25432" y="29337"/>
                    <a:pt x="20098" y="33528"/>
                  </a:cubicBezTo>
                  <a:lnTo>
                    <a:pt x="20098" y="115157"/>
                  </a:lnTo>
                  <a:lnTo>
                    <a:pt x="0" y="115157"/>
                  </a:lnTo>
                  <a:lnTo>
                    <a:pt x="0" y="95"/>
                  </a:lnTo>
                  <a:lnTo>
                    <a:pt x="20098" y="95"/>
                  </a:lnTo>
                  <a:lnTo>
                    <a:pt x="20098" y="17050"/>
                  </a:lnTo>
                  <a:cubicBezTo>
                    <a:pt x="28099" y="10858"/>
                    <a:pt x="35147" y="6477"/>
                    <a:pt x="41243" y="3905"/>
                  </a:cubicBezTo>
                  <a:cubicBezTo>
                    <a:pt x="47339" y="1333"/>
                    <a:pt x="53530" y="0"/>
                    <a:pt x="59912" y="0"/>
                  </a:cubicBezTo>
                  <a:cubicBezTo>
                    <a:pt x="63436" y="0"/>
                    <a:pt x="65913" y="95"/>
                    <a:pt x="67533" y="286"/>
                  </a:cubicBezTo>
                  <a:cubicBezTo>
                    <a:pt x="69152" y="476"/>
                    <a:pt x="71438" y="762"/>
                    <a:pt x="74581" y="1238"/>
                  </a:cubicBezTo>
                  <a:lnTo>
                    <a:pt x="74581" y="21241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1EFB5A9A-FE2B-49AB-A474-E56A8E41BCC0}"/>
                </a:ext>
              </a:extLst>
            </p:cNvPr>
            <p:cNvSpPr/>
            <p:nvPr/>
          </p:nvSpPr>
          <p:spPr>
            <a:xfrm>
              <a:off x="9224296" y="3513677"/>
              <a:ext cx="66675" cy="142875"/>
            </a:xfrm>
            <a:custGeom>
              <a:avLst/>
              <a:gdLst>
                <a:gd name="connsiteX0" fmla="*/ 75248 w 66675"/>
                <a:gd name="connsiteY0" fmla="*/ 146971 h 142875"/>
                <a:gd name="connsiteX1" fmla="*/ 62865 w 66675"/>
                <a:gd name="connsiteY1" fmla="*/ 149352 h 142875"/>
                <a:gd name="connsiteX2" fmla="*/ 50959 w 66675"/>
                <a:gd name="connsiteY2" fmla="*/ 150304 h 142875"/>
                <a:gd name="connsiteX3" fmla="*/ 23146 w 66675"/>
                <a:gd name="connsiteY3" fmla="*/ 140875 h 142875"/>
                <a:gd name="connsiteX4" fmla="*/ 13621 w 66675"/>
                <a:gd name="connsiteY4" fmla="*/ 110490 h 142875"/>
                <a:gd name="connsiteX5" fmla="*/ 13621 w 66675"/>
                <a:gd name="connsiteY5" fmla="*/ 49340 h 142875"/>
                <a:gd name="connsiteX6" fmla="*/ 0 w 66675"/>
                <a:gd name="connsiteY6" fmla="*/ 49340 h 142875"/>
                <a:gd name="connsiteX7" fmla="*/ 0 w 66675"/>
                <a:gd name="connsiteY7" fmla="*/ 33052 h 142875"/>
                <a:gd name="connsiteX8" fmla="*/ 13621 w 66675"/>
                <a:gd name="connsiteY8" fmla="*/ 33052 h 142875"/>
                <a:gd name="connsiteX9" fmla="*/ 13621 w 66675"/>
                <a:gd name="connsiteY9" fmla="*/ 0 h 142875"/>
                <a:gd name="connsiteX10" fmla="*/ 33718 w 66675"/>
                <a:gd name="connsiteY10" fmla="*/ 0 h 142875"/>
                <a:gd name="connsiteX11" fmla="*/ 33718 w 66675"/>
                <a:gd name="connsiteY11" fmla="*/ 33052 h 142875"/>
                <a:gd name="connsiteX12" fmla="*/ 75248 w 66675"/>
                <a:gd name="connsiteY12" fmla="*/ 33052 h 142875"/>
                <a:gd name="connsiteX13" fmla="*/ 75248 w 66675"/>
                <a:gd name="connsiteY13" fmla="*/ 49340 h 142875"/>
                <a:gd name="connsiteX14" fmla="*/ 33718 w 66675"/>
                <a:gd name="connsiteY14" fmla="*/ 49340 h 142875"/>
                <a:gd name="connsiteX15" fmla="*/ 33718 w 66675"/>
                <a:gd name="connsiteY15" fmla="*/ 101727 h 142875"/>
                <a:gd name="connsiteX16" fmla="*/ 34195 w 66675"/>
                <a:gd name="connsiteY16" fmla="*/ 115919 h 142875"/>
                <a:gd name="connsiteX17" fmla="*/ 37148 w 66675"/>
                <a:gd name="connsiteY17" fmla="*/ 125444 h 142875"/>
                <a:gd name="connsiteX18" fmla="*/ 43625 w 66675"/>
                <a:gd name="connsiteY18" fmla="*/ 131445 h 142875"/>
                <a:gd name="connsiteX19" fmla="*/ 56198 w 66675"/>
                <a:gd name="connsiteY19" fmla="*/ 133350 h 142875"/>
                <a:gd name="connsiteX20" fmla="*/ 66484 w 66675"/>
                <a:gd name="connsiteY20" fmla="*/ 131921 h 142875"/>
                <a:gd name="connsiteX21" fmla="*/ 74200 w 66675"/>
                <a:gd name="connsiteY21" fmla="*/ 129635 h 142875"/>
                <a:gd name="connsiteX22" fmla="*/ 75248 w 66675"/>
                <a:gd name="connsiteY22" fmla="*/ 129635 h 142875"/>
                <a:gd name="connsiteX23" fmla="*/ 75248 w 66675"/>
                <a:gd name="connsiteY23" fmla="*/ 14697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675" h="142875">
                  <a:moveTo>
                    <a:pt x="75248" y="146971"/>
                  </a:moveTo>
                  <a:cubicBezTo>
                    <a:pt x="71438" y="147923"/>
                    <a:pt x="67342" y="148685"/>
                    <a:pt x="62865" y="149352"/>
                  </a:cubicBezTo>
                  <a:cubicBezTo>
                    <a:pt x="58388" y="150019"/>
                    <a:pt x="54483" y="150304"/>
                    <a:pt x="50959" y="150304"/>
                  </a:cubicBezTo>
                  <a:cubicBezTo>
                    <a:pt x="38767" y="150304"/>
                    <a:pt x="29528" y="147161"/>
                    <a:pt x="23146" y="140875"/>
                  </a:cubicBezTo>
                  <a:cubicBezTo>
                    <a:pt x="16764" y="134588"/>
                    <a:pt x="13621" y="124396"/>
                    <a:pt x="13621" y="110490"/>
                  </a:cubicBezTo>
                  <a:lnTo>
                    <a:pt x="13621" y="49340"/>
                  </a:lnTo>
                  <a:lnTo>
                    <a:pt x="0" y="49340"/>
                  </a:lnTo>
                  <a:lnTo>
                    <a:pt x="0" y="33052"/>
                  </a:lnTo>
                  <a:lnTo>
                    <a:pt x="13621" y="33052"/>
                  </a:lnTo>
                  <a:lnTo>
                    <a:pt x="13621" y="0"/>
                  </a:lnTo>
                  <a:lnTo>
                    <a:pt x="33718" y="0"/>
                  </a:lnTo>
                  <a:lnTo>
                    <a:pt x="33718" y="33052"/>
                  </a:lnTo>
                  <a:lnTo>
                    <a:pt x="75248" y="33052"/>
                  </a:lnTo>
                  <a:lnTo>
                    <a:pt x="75248" y="49340"/>
                  </a:lnTo>
                  <a:lnTo>
                    <a:pt x="33718" y="49340"/>
                  </a:lnTo>
                  <a:lnTo>
                    <a:pt x="33718" y="101727"/>
                  </a:lnTo>
                  <a:cubicBezTo>
                    <a:pt x="33718" y="107728"/>
                    <a:pt x="33909" y="112490"/>
                    <a:pt x="34195" y="115919"/>
                  </a:cubicBezTo>
                  <a:cubicBezTo>
                    <a:pt x="34480" y="119348"/>
                    <a:pt x="35433" y="122492"/>
                    <a:pt x="37148" y="125444"/>
                  </a:cubicBezTo>
                  <a:cubicBezTo>
                    <a:pt x="38671" y="128206"/>
                    <a:pt x="40862" y="130207"/>
                    <a:pt x="43625" y="131445"/>
                  </a:cubicBezTo>
                  <a:cubicBezTo>
                    <a:pt x="46387" y="132683"/>
                    <a:pt x="50578" y="133350"/>
                    <a:pt x="56198" y="133350"/>
                  </a:cubicBezTo>
                  <a:cubicBezTo>
                    <a:pt x="59531" y="133350"/>
                    <a:pt x="62865" y="132874"/>
                    <a:pt x="66484" y="131921"/>
                  </a:cubicBezTo>
                  <a:cubicBezTo>
                    <a:pt x="70009" y="130969"/>
                    <a:pt x="72580" y="130207"/>
                    <a:pt x="74200" y="129635"/>
                  </a:cubicBezTo>
                  <a:lnTo>
                    <a:pt x="75248" y="129635"/>
                  </a:lnTo>
                  <a:lnTo>
                    <a:pt x="75248" y="146971"/>
                  </a:lnTo>
                  <a:close/>
                </a:path>
              </a:pathLst>
            </a:custGeom>
            <a:solidFill>
              <a:srgbClr val="6463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26218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3" r:id="rId4"/>
    <p:sldLayoutId id="2147483654" r:id="rId5"/>
    <p:sldLayoutId id="2147483655" r:id="rId6"/>
    <p:sldLayoutId id="214748366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7392" userDrawn="1">
          <p15:clr>
            <a:srgbClr val="F26B43"/>
          </p15:clr>
        </p15:guide>
        <p15:guide id="5" orient="horz" pos="1020" userDrawn="1">
          <p15:clr>
            <a:srgbClr val="F26B43"/>
          </p15:clr>
        </p15:guide>
        <p15:guide id="7" orient="horz" pos="380" userDrawn="1">
          <p15:clr>
            <a:srgbClr val="F26B43"/>
          </p15:clr>
        </p15:guide>
        <p15:guide id="8" orient="horz" pos="3893" userDrawn="1">
          <p15:clr>
            <a:srgbClr val="F26B43"/>
          </p15:clr>
        </p15:guide>
        <p15:guide id="9" pos="7100" userDrawn="1">
          <p15:clr>
            <a:srgbClr val="F26B43"/>
          </p15:clr>
        </p15:guide>
        <p15:guide id="11" pos="3726" userDrawn="1">
          <p15:clr>
            <a:srgbClr val="F26B43"/>
          </p15:clr>
        </p15:guide>
        <p15:guide id="12" orient="horz" pos="3321" userDrawn="1">
          <p15:clr>
            <a:srgbClr val="F26B43"/>
          </p15:clr>
        </p15:guide>
        <p15:guide id="13" orient="horz" pos="842" userDrawn="1">
          <p15:clr>
            <a:srgbClr val="F26B43"/>
          </p15:clr>
        </p15:guide>
        <p15:guide id="14" pos="39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E992F-51DF-F78D-39E4-370DB40EF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15" descr="Ein Bild, das Himmel enthält.&#10;&#10;Automatisch generierte Beschreibung">
            <a:extLst>
              <a:ext uri="{FF2B5EF4-FFF2-40B4-BE49-F238E27FC236}">
                <a16:creationId xmlns:a16="http://schemas.microsoft.com/office/drawing/2014/main" id="{7583496D-5360-951E-6772-CC51690F375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Untertitel 6">
            <a:extLst>
              <a:ext uri="{FF2B5EF4-FFF2-40B4-BE49-F238E27FC236}">
                <a16:creationId xmlns:a16="http://schemas.microsoft.com/office/drawing/2014/main" id="{8E894BB6-1D55-B434-9490-0519E84D39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83399" y="3588350"/>
            <a:ext cx="6025222" cy="514738"/>
          </a:xfrm>
        </p:spPr>
        <p:txBody>
          <a:bodyPr/>
          <a:lstStyle/>
          <a:p>
            <a:r>
              <a:rPr lang="de-DE" dirty="0"/>
              <a:t>Innovating trams, trains and transport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F3F0758-B54C-7B61-039F-95412923A9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4512" y="2764203"/>
            <a:ext cx="7802953" cy="664797"/>
          </a:xfrm>
        </p:spPr>
        <p:txBody>
          <a:bodyPr/>
          <a:lstStyle/>
          <a:p>
            <a:r>
              <a:rPr lang="de-DE" b="1"/>
              <a:t>Trechnology GmbH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A8792CAA-80BA-5AED-9D79-5D0DF0DDC0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CF3F1B6C-4BBC-908D-3DB8-861DA12917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4C19D56A-3BD4-3F8D-4EA8-2848644DBE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09AC06F-337B-B47C-0D6B-879EF244F8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18.11.2024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5CEEC538-59A3-71F0-74A3-A99F9FFD58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/>
              <a:t>241118_Company_Presentation_GAB-PT-ES_TRE.pptx</a:t>
            </a:r>
          </a:p>
        </p:txBody>
      </p:sp>
    </p:spTree>
    <p:extLst>
      <p:ext uri="{BB962C8B-B14F-4D97-AF65-F5344CB8AC3E}">
        <p14:creationId xmlns:p14="http://schemas.microsoft.com/office/powerpoint/2010/main" val="2402255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4F819-B3BB-A03B-3056-F90BFCE3B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91CE904D-BAF8-BA49-A571-ADEEDDAD71D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987E6E9F-241C-A8A3-D586-8F7CDC768E9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AE94462D-20C3-6A65-32D1-EC79427B83A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8E931487-9E58-6D99-CFC6-27A06BA357B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FA2978E4-3721-8610-C405-5BD81E9DF6D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F0965398-7EB6-E914-7E4C-0EBE21B7CBEF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55539B40-D0E4-9006-830B-36C39C7600B5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1" name="Textplatzhalter 30">
            <a:extLst>
              <a:ext uri="{FF2B5EF4-FFF2-40B4-BE49-F238E27FC236}">
                <a16:creationId xmlns:a16="http://schemas.microsoft.com/office/drawing/2014/main" id="{292CC40F-B9FA-901F-EAD3-461F0657DBC0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5514F8BC-B566-6A61-140A-2914150D483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527AA7AD-D0AB-69AD-45CC-DF481C3D44FA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86BA7972-72AF-CFCF-0EC5-691541B89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Who we are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62E6A6C1-1E38-D907-DC1F-146D14403A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886059"/>
              </p:ext>
            </p:extLst>
          </p:nvPr>
        </p:nvGraphicFramePr>
        <p:xfrm>
          <a:off x="5486468" y="60350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reeform 567">
            <a:extLst>
              <a:ext uri="{FF2B5EF4-FFF2-40B4-BE49-F238E27FC236}">
                <a16:creationId xmlns:a16="http://schemas.microsoft.com/office/drawing/2014/main" id="{E4EB5D95-0DC0-D4B8-22C4-2C4F82AA4091}"/>
              </a:ext>
            </a:extLst>
          </p:cNvPr>
          <p:cNvSpPr>
            <a:spLocks noEditPoints="1"/>
          </p:cNvSpPr>
          <p:nvPr/>
        </p:nvSpPr>
        <p:spPr bwMode="gray">
          <a:xfrm>
            <a:off x="9232700" y="4678944"/>
            <a:ext cx="635536" cy="629295"/>
          </a:xfrm>
          <a:custGeom>
            <a:avLst/>
            <a:gdLst>
              <a:gd name="T0" fmla="*/ 585 w 974"/>
              <a:gd name="T1" fmla="*/ 498 h 965"/>
              <a:gd name="T2" fmla="*/ 608 w 974"/>
              <a:gd name="T3" fmla="*/ 351 h 965"/>
              <a:gd name="T4" fmla="*/ 390 w 974"/>
              <a:gd name="T5" fmla="*/ 292 h 965"/>
              <a:gd name="T6" fmla="*/ 502 w 974"/>
              <a:gd name="T7" fmla="*/ 406 h 965"/>
              <a:gd name="T8" fmla="*/ 289 w 974"/>
              <a:gd name="T9" fmla="*/ 399 h 965"/>
              <a:gd name="T10" fmla="*/ 271 w 974"/>
              <a:gd name="T11" fmla="*/ 537 h 965"/>
              <a:gd name="T12" fmla="*/ 492 w 974"/>
              <a:gd name="T13" fmla="*/ 596 h 965"/>
              <a:gd name="T14" fmla="*/ 874 w 974"/>
              <a:gd name="T15" fmla="*/ 950 h 965"/>
              <a:gd name="T16" fmla="*/ 973 w 974"/>
              <a:gd name="T17" fmla="*/ 906 h 965"/>
              <a:gd name="T18" fmla="*/ 938 w 974"/>
              <a:gd name="T19" fmla="*/ 902 h 965"/>
              <a:gd name="T20" fmla="*/ 883 w 974"/>
              <a:gd name="T21" fmla="*/ 900 h 965"/>
              <a:gd name="T22" fmla="*/ 938 w 974"/>
              <a:gd name="T23" fmla="*/ 902 h 965"/>
              <a:gd name="T24" fmla="*/ 194 w 974"/>
              <a:gd name="T25" fmla="*/ 449 h 965"/>
              <a:gd name="T26" fmla="*/ 702 w 974"/>
              <a:gd name="T27" fmla="*/ 449 h 965"/>
              <a:gd name="T28" fmla="*/ 753 w 974"/>
              <a:gd name="T29" fmla="*/ 604 h 965"/>
              <a:gd name="T30" fmla="*/ 874 w 974"/>
              <a:gd name="T31" fmla="*/ 548 h 965"/>
              <a:gd name="T32" fmla="*/ 904 w 974"/>
              <a:gd name="T33" fmla="*/ 371 h 965"/>
              <a:gd name="T34" fmla="*/ 775 w 974"/>
              <a:gd name="T35" fmla="*/ 356 h 965"/>
              <a:gd name="T36" fmla="*/ 817 w 974"/>
              <a:gd name="T37" fmla="*/ 218 h 965"/>
              <a:gd name="T38" fmla="*/ 713 w 974"/>
              <a:gd name="T39" fmla="*/ 74 h 965"/>
              <a:gd name="T40" fmla="*/ 611 w 974"/>
              <a:gd name="T41" fmla="*/ 150 h 965"/>
              <a:gd name="T42" fmla="*/ 540 w 974"/>
              <a:gd name="T43" fmla="*/ 24 h 965"/>
              <a:gd name="T44" fmla="*/ 368 w 974"/>
              <a:gd name="T45" fmla="*/ 0 h 965"/>
              <a:gd name="T46" fmla="*/ 356 w 974"/>
              <a:gd name="T47" fmla="*/ 121 h 965"/>
              <a:gd name="T48" fmla="*/ 216 w 974"/>
              <a:gd name="T49" fmla="*/ 81 h 965"/>
              <a:gd name="T50" fmla="*/ 72 w 974"/>
              <a:gd name="T51" fmla="*/ 185 h 965"/>
              <a:gd name="T52" fmla="*/ 147 w 974"/>
              <a:gd name="T53" fmla="*/ 286 h 965"/>
              <a:gd name="T54" fmla="*/ 22 w 974"/>
              <a:gd name="T55" fmla="*/ 356 h 965"/>
              <a:gd name="T56" fmla="*/ 0 w 974"/>
              <a:gd name="T57" fmla="*/ 527 h 965"/>
              <a:gd name="T58" fmla="*/ 118 w 974"/>
              <a:gd name="T59" fmla="*/ 548 h 965"/>
              <a:gd name="T60" fmla="*/ 79 w 974"/>
              <a:gd name="T61" fmla="*/ 684 h 965"/>
              <a:gd name="T62" fmla="*/ 183 w 974"/>
              <a:gd name="T63" fmla="*/ 827 h 965"/>
              <a:gd name="T64" fmla="*/ 286 w 974"/>
              <a:gd name="T65" fmla="*/ 750 h 965"/>
              <a:gd name="T66" fmla="*/ 356 w 974"/>
              <a:gd name="T67" fmla="*/ 876 h 965"/>
              <a:gd name="T68" fmla="*/ 524 w 974"/>
              <a:gd name="T69" fmla="*/ 908 h 965"/>
              <a:gd name="T70" fmla="*/ 540 w 974"/>
              <a:gd name="T71" fmla="*/ 778 h 965"/>
              <a:gd name="T72" fmla="*/ 541 w 974"/>
              <a:gd name="T73" fmla="*/ 686 h 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4" h="965">
                <a:moveTo>
                  <a:pt x="949" y="855"/>
                </a:moveTo>
                <a:cubicBezTo>
                  <a:pt x="585" y="498"/>
                  <a:pt x="585" y="498"/>
                  <a:pt x="585" y="498"/>
                </a:cubicBezTo>
                <a:cubicBezTo>
                  <a:pt x="595" y="487"/>
                  <a:pt x="595" y="487"/>
                  <a:pt x="595" y="487"/>
                </a:cubicBezTo>
                <a:cubicBezTo>
                  <a:pt x="608" y="351"/>
                  <a:pt x="608" y="351"/>
                  <a:pt x="608" y="351"/>
                </a:cubicBezTo>
                <a:cubicBezTo>
                  <a:pt x="523" y="270"/>
                  <a:pt x="523" y="270"/>
                  <a:pt x="523" y="270"/>
                </a:cubicBezTo>
                <a:cubicBezTo>
                  <a:pt x="390" y="292"/>
                  <a:pt x="390" y="292"/>
                  <a:pt x="390" y="292"/>
                </a:cubicBezTo>
                <a:cubicBezTo>
                  <a:pt x="386" y="296"/>
                  <a:pt x="386" y="296"/>
                  <a:pt x="386" y="296"/>
                </a:cubicBezTo>
                <a:cubicBezTo>
                  <a:pt x="502" y="406"/>
                  <a:pt x="502" y="406"/>
                  <a:pt x="502" y="406"/>
                </a:cubicBezTo>
                <a:cubicBezTo>
                  <a:pt x="405" y="509"/>
                  <a:pt x="405" y="509"/>
                  <a:pt x="405" y="509"/>
                </a:cubicBezTo>
                <a:cubicBezTo>
                  <a:pt x="289" y="399"/>
                  <a:pt x="289" y="399"/>
                  <a:pt x="289" y="399"/>
                </a:cubicBezTo>
                <a:cubicBezTo>
                  <a:pt x="286" y="401"/>
                  <a:pt x="286" y="401"/>
                  <a:pt x="286" y="401"/>
                </a:cubicBezTo>
                <a:cubicBezTo>
                  <a:pt x="271" y="537"/>
                  <a:pt x="271" y="537"/>
                  <a:pt x="271" y="537"/>
                </a:cubicBezTo>
                <a:cubicBezTo>
                  <a:pt x="356" y="618"/>
                  <a:pt x="356" y="618"/>
                  <a:pt x="356" y="618"/>
                </a:cubicBezTo>
                <a:cubicBezTo>
                  <a:pt x="492" y="596"/>
                  <a:pt x="492" y="596"/>
                  <a:pt x="492" y="596"/>
                </a:cubicBezTo>
                <a:cubicBezTo>
                  <a:pt x="502" y="585"/>
                  <a:pt x="502" y="585"/>
                  <a:pt x="502" y="585"/>
                </a:cubicBezTo>
                <a:cubicBezTo>
                  <a:pt x="502" y="585"/>
                  <a:pt x="865" y="941"/>
                  <a:pt x="874" y="950"/>
                </a:cubicBezTo>
                <a:cubicBezTo>
                  <a:pt x="883" y="959"/>
                  <a:pt x="897" y="964"/>
                  <a:pt x="911" y="964"/>
                </a:cubicBezTo>
                <a:cubicBezTo>
                  <a:pt x="945" y="965"/>
                  <a:pt x="972" y="939"/>
                  <a:pt x="973" y="906"/>
                </a:cubicBezTo>
                <a:cubicBezTo>
                  <a:pt x="974" y="885"/>
                  <a:pt x="964" y="867"/>
                  <a:pt x="949" y="855"/>
                </a:cubicBezTo>
                <a:close/>
                <a:moveTo>
                  <a:pt x="938" y="902"/>
                </a:moveTo>
                <a:cubicBezTo>
                  <a:pt x="937" y="917"/>
                  <a:pt x="925" y="929"/>
                  <a:pt x="909" y="929"/>
                </a:cubicBezTo>
                <a:cubicBezTo>
                  <a:pt x="894" y="928"/>
                  <a:pt x="882" y="916"/>
                  <a:pt x="883" y="900"/>
                </a:cubicBezTo>
                <a:cubicBezTo>
                  <a:pt x="883" y="885"/>
                  <a:pt x="896" y="873"/>
                  <a:pt x="911" y="874"/>
                </a:cubicBezTo>
                <a:cubicBezTo>
                  <a:pt x="926" y="874"/>
                  <a:pt x="938" y="887"/>
                  <a:pt x="938" y="902"/>
                </a:cubicBezTo>
                <a:close/>
                <a:moveTo>
                  <a:pt x="448" y="703"/>
                </a:moveTo>
                <a:cubicBezTo>
                  <a:pt x="307" y="703"/>
                  <a:pt x="194" y="590"/>
                  <a:pt x="194" y="449"/>
                </a:cubicBezTo>
                <a:cubicBezTo>
                  <a:pt x="194" y="308"/>
                  <a:pt x="307" y="195"/>
                  <a:pt x="448" y="195"/>
                </a:cubicBezTo>
                <a:cubicBezTo>
                  <a:pt x="588" y="195"/>
                  <a:pt x="702" y="308"/>
                  <a:pt x="702" y="449"/>
                </a:cubicBezTo>
                <a:cubicBezTo>
                  <a:pt x="702" y="480"/>
                  <a:pt x="697" y="509"/>
                  <a:pt x="687" y="537"/>
                </a:cubicBezTo>
                <a:cubicBezTo>
                  <a:pt x="753" y="604"/>
                  <a:pt x="753" y="604"/>
                  <a:pt x="753" y="604"/>
                </a:cubicBezTo>
                <a:cubicBezTo>
                  <a:pt x="762" y="586"/>
                  <a:pt x="770" y="568"/>
                  <a:pt x="776" y="548"/>
                </a:cubicBezTo>
                <a:cubicBezTo>
                  <a:pt x="874" y="548"/>
                  <a:pt x="874" y="548"/>
                  <a:pt x="874" y="548"/>
                </a:cubicBezTo>
                <a:cubicBezTo>
                  <a:pt x="889" y="548"/>
                  <a:pt x="904" y="536"/>
                  <a:pt x="904" y="527"/>
                </a:cubicBezTo>
                <a:cubicBezTo>
                  <a:pt x="904" y="371"/>
                  <a:pt x="904" y="371"/>
                  <a:pt x="904" y="371"/>
                </a:cubicBezTo>
                <a:cubicBezTo>
                  <a:pt x="904" y="361"/>
                  <a:pt x="889" y="356"/>
                  <a:pt x="874" y="356"/>
                </a:cubicBezTo>
                <a:cubicBezTo>
                  <a:pt x="775" y="356"/>
                  <a:pt x="775" y="356"/>
                  <a:pt x="775" y="356"/>
                </a:cubicBezTo>
                <a:cubicBezTo>
                  <a:pt x="768" y="332"/>
                  <a:pt x="759" y="309"/>
                  <a:pt x="748" y="288"/>
                </a:cubicBezTo>
                <a:cubicBezTo>
                  <a:pt x="817" y="218"/>
                  <a:pt x="817" y="218"/>
                  <a:pt x="817" y="218"/>
                </a:cubicBezTo>
                <a:cubicBezTo>
                  <a:pt x="828" y="207"/>
                  <a:pt x="831" y="192"/>
                  <a:pt x="824" y="185"/>
                </a:cubicBezTo>
                <a:cubicBezTo>
                  <a:pt x="713" y="74"/>
                  <a:pt x="713" y="74"/>
                  <a:pt x="713" y="74"/>
                </a:cubicBezTo>
                <a:cubicBezTo>
                  <a:pt x="706" y="67"/>
                  <a:pt x="692" y="70"/>
                  <a:pt x="681" y="81"/>
                </a:cubicBezTo>
                <a:cubicBezTo>
                  <a:pt x="611" y="150"/>
                  <a:pt x="611" y="150"/>
                  <a:pt x="611" y="150"/>
                </a:cubicBezTo>
                <a:cubicBezTo>
                  <a:pt x="589" y="138"/>
                  <a:pt x="568" y="128"/>
                  <a:pt x="540" y="121"/>
                </a:cubicBezTo>
                <a:cubicBezTo>
                  <a:pt x="540" y="24"/>
                  <a:pt x="540" y="24"/>
                  <a:pt x="540" y="24"/>
                </a:cubicBezTo>
                <a:cubicBezTo>
                  <a:pt x="540" y="9"/>
                  <a:pt x="534" y="0"/>
                  <a:pt x="524" y="0"/>
                </a:cubicBezTo>
                <a:cubicBezTo>
                  <a:pt x="368" y="0"/>
                  <a:pt x="368" y="0"/>
                  <a:pt x="368" y="0"/>
                </a:cubicBezTo>
                <a:cubicBezTo>
                  <a:pt x="359" y="0"/>
                  <a:pt x="356" y="9"/>
                  <a:pt x="356" y="24"/>
                </a:cubicBezTo>
                <a:cubicBezTo>
                  <a:pt x="356" y="121"/>
                  <a:pt x="356" y="121"/>
                  <a:pt x="356" y="121"/>
                </a:cubicBezTo>
                <a:cubicBezTo>
                  <a:pt x="328" y="128"/>
                  <a:pt x="307" y="137"/>
                  <a:pt x="285" y="149"/>
                </a:cubicBezTo>
                <a:cubicBezTo>
                  <a:pt x="216" y="81"/>
                  <a:pt x="216" y="81"/>
                  <a:pt x="216" y="81"/>
                </a:cubicBezTo>
                <a:cubicBezTo>
                  <a:pt x="205" y="70"/>
                  <a:pt x="190" y="67"/>
                  <a:pt x="183" y="74"/>
                </a:cubicBezTo>
                <a:cubicBezTo>
                  <a:pt x="72" y="185"/>
                  <a:pt x="72" y="185"/>
                  <a:pt x="72" y="185"/>
                </a:cubicBezTo>
                <a:cubicBezTo>
                  <a:pt x="65" y="192"/>
                  <a:pt x="68" y="206"/>
                  <a:pt x="79" y="217"/>
                </a:cubicBezTo>
                <a:cubicBezTo>
                  <a:pt x="147" y="286"/>
                  <a:pt x="147" y="286"/>
                  <a:pt x="147" y="286"/>
                </a:cubicBezTo>
                <a:cubicBezTo>
                  <a:pt x="135" y="308"/>
                  <a:pt x="125" y="332"/>
                  <a:pt x="118" y="356"/>
                </a:cubicBezTo>
                <a:cubicBezTo>
                  <a:pt x="22" y="356"/>
                  <a:pt x="22" y="356"/>
                  <a:pt x="22" y="356"/>
                </a:cubicBezTo>
                <a:cubicBezTo>
                  <a:pt x="7" y="356"/>
                  <a:pt x="0" y="361"/>
                  <a:pt x="0" y="371"/>
                </a:cubicBezTo>
                <a:cubicBezTo>
                  <a:pt x="0" y="527"/>
                  <a:pt x="0" y="527"/>
                  <a:pt x="0" y="527"/>
                </a:cubicBezTo>
                <a:cubicBezTo>
                  <a:pt x="0" y="536"/>
                  <a:pt x="7" y="548"/>
                  <a:pt x="22" y="548"/>
                </a:cubicBezTo>
                <a:cubicBezTo>
                  <a:pt x="118" y="548"/>
                  <a:pt x="118" y="548"/>
                  <a:pt x="118" y="548"/>
                </a:cubicBezTo>
                <a:cubicBezTo>
                  <a:pt x="125" y="576"/>
                  <a:pt x="135" y="595"/>
                  <a:pt x="147" y="617"/>
                </a:cubicBezTo>
                <a:cubicBezTo>
                  <a:pt x="79" y="684"/>
                  <a:pt x="79" y="684"/>
                  <a:pt x="79" y="684"/>
                </a:cubicBezTo>
                <a:cubicBezTo>
                  <a:pt x="68" y="695"/>
                  <a:pt x="65" y="709"/>
                  <a:pt x="72" y="716"/>
                </a:cubicBezTo>
                <a:cubicBezTo>
                  <a:pt x="183" y="827"/>
                  <a:pt x="183" y="827"/>
                  <a:pt x="183" y="827"/>
                </a:cubicBezTo>
                <a:cubicBezTo>
                  <a:pt x="190" y="833"/>
                  <a:pt x="204" y="830"/>
                  <a:pt x="215" y="819"/>
                </a:cubicBezTo>
                <a:cubicBezTo>
                  <a:pt x="286" y="750"/>
                  <a:pt x="286" y="750"/>
                  <a:pt x="286" y="750"/>
                </a:cubicBezTo>
                <a:cubicBezTo>
                  <a:pt x="307" y="762"/>
                  <a:pt x="332" y="771"/>
                  <a:pt x="356" y="778"/>
                </a:cubicBezTo>
                <a:cubicBezTo>
                  <a:pt x="356" y="876"/>
                  <a:pt x="356" y="876"/>
                  <a:pt x="356" y="876"/>
                </a:cubicBezTo>
                <a:cubicBezTo>
                  <a:pt x="356" y="891"/>
                  <a:pt x="359" y="908"/>
                  <a:pt x="368" y="908"/>
                </a:cubicBezTo>
                <a:cubicBezTo>
                  <a:pt x="524" y="908"/>
                  <a:pt x="524" y="908"/>
                  <a:pt x="524" y="908"/>
                </a:cubicBezTo>
                <a:cubicBezTo>
                  <a:pt x="534" y="908"/>
                  <a:pt x="540" y="891"/>
                  <a:pt x="540" y="876"/>
                </a:cubicBezTo>
                <a:cubicBezTo>
                  <a:pt x="540" y="778"/>
                  <a:pt x="540" y="778"/>
                  <a:pt x="540" y="778"/>
                </a:cubicBezTo>
                <a:cubicBezTo>
                  <a:pt x="568" y="772"/>
                  <a:pt x="587" y="762"/>
                  <a:pt x="608" y="751"/>
                </a:cubicBezTo>
                <a:cubicBezTo>
                  <a:pt x="585" y="729"/>
                  <a:pt x="563" y="707"/>
                  <a:pt x="541" y="686"/>
                </a:cubicBezTo>
                <a:cubicBezTo>
                  <a:pt x="512" y="697"/>
                  <a:pt x="481" y="703"/>
                  <a:pt x="448" y="703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461">
            <a:extLst>
              <a:ext uri="{FF2B5EF4-FFF2-40B4-BE49-F238E27FC236}">
                <a16:creationId xmlns:a16="http://schemas.microsoft.com/office/drawing/2014/main" id="{2C4A2928-EA36-53DD-2F8D-2FEC82CA8D40}"/>
              </a:ext>
            </a:extLst>
          </p:cNvPr>
          <p:cNvGrpSpPr/>
          <p:nvPr/>
        </p:nvGrpSpPr>
        <p:grpSpPr>
          <a:xfrm>
            <a:off x="7506651" y="2910321"/>
            <a:ext cx="633968" cy="512734"/>
            <a:chOff x="-6700838" y="427038"/>
            <a:chExt cx="5827713" cy="4713287"/>
          </a:xfrm>
          <a:solidFill>
            <a:schemeClr val="bg1"/>
          </a:solidFill>
        </p:grpSpPr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D6026787-88C5-963B-CF51-04AE09ECC7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126038" y="427038"/>
              <a:ext cx="2679700" cy="4713287"/>
            </a:xfrm>
            <a:custGeom>
              <a:avLst/>
              <a:gdLst>
                <a:gd name="T0" fmla="*/ 0 w 1688"/>
                <a:gd name="T1" fmla="*/ 2969 h 2969"/>
                <a:gd name="T2" fmla="*/ 649 w 1688"/>
                <a:gd name="T3" fmla="*/ 2969 h 2969"/>
                <a:gd name="T4" fmla="*/ 649 w 1688"/>
                <a:gd name="T5" fmla="*/ 2306 h 2969"/>
                <a:gd name="T6" fmla="*/ 1039 w 1688"/>
                <a:gd name="T7" fmla="*/ 2306 h 2969"/>
                <a:gd name="T8" fmla="*/ 1039 w 1688"/>
                <a:gd name="T9" fmla="*/ 2969 h 2969"/>
                <a:gd name="T10" fmla="*/ 1688 w 1688"/>
                <a:gd name="T11" fmla="*/ 2969 h 2969"/>
                <a:gd name="T12" fmla="*/ 1688 w 1688"/>
                <a:gd name="T13" fmla="*/ 0 h 2969"/>
                <a:gd name="T14" fmla="*/ 0 w 1688"/>
                <a:gd name="T15" fmla="*/ 0 h 2969"/>
                <a:gd name="T16" fmla="*/ 0 w 1688"/>
                <a:gd name="T17" fmla="*/ 2969 h 2969"/>
                <a:gd name="T18" fmla="*/ 963 w 1688"/>
                <a:gd name="T19" fmla="*/ 350 h 2969"/>
                <a:gd name="T20" fmla="*/ 1352 w 1688"/>
                <a:gd name="T21" fmla="*/ 350 h 2969"/>
                <a:gd name="T22" fmla="*/ 1352 w 1688"/>
                <a:gd name="T23" fmla="*/ 741 h 2969"/>
                <a:gd name="T24" fmla="*/ 963 w 1688"/>
                <a:gd name="T25" fmla="*/ 741 h 2969"/>
                <a:gd name="T26" fmla="*/ 963 w 1688"/>
                <a:gd name="T27" fmla="*/ 350 h 2969"/>
                <a:gd name="T28" fmla="*/ 963 w 1688"/>
                <a:gd name="T29" fmla="*/ 977 h 2969"/>
                <a:gd name="T30" fmla="*/ 1352 w 1688"/>
                <a:gd name="T31" fmla="*/ 977 h 2969"/>
                <a:gd name="T32" fmla="*/ 1352 w 1688"/>
                <a:gd name="T33" fmla="*/ 1366 h 2969"/>
                <a:gd name="T34" fmla="*/ 963 w 1688"/>
                <a:gd name="T35" fmla="*/ 1366 h 2969"/>
                <a:gd name="T36" fmla="*/ 963 w 1688"/>
                <a:gd name="T37" fmla="*/ 977 h 2969"/>
                <a:gd name="T38" fmla="*/ 963 w 1688"/>
                <a:gd name="T39" fmla="*/ 1603 h 2969"/>
                <a:gd name="T40" fmla="*/ 1352 w 1688"/>
                <a:gd name="T41" fmla="*/ 1603 h 2969"/>
                <a:gd name="T42" fmla="*/ 1352 w 1688"/>
                <a:gd name="T43" fmla="*/ 1993 h 2969"/>
                <a:gd name="T44" fmla="*/ 963 w 1688"/>
                <a:gd name="T45" fmla="*/ 1993 h 2969"/>
                <a:gd name="T46" fmla="*/ 963 w 1688"/>
                <a:gd name="T47" fmla="*/ 1603 h 2969"/>
                <a:gd name="T48" fmla="*/ 336 w 1688"/>
                <a:gd name="T49" fmla="*/ 350 h 2969"/>
                <a:gd name="T50" fmla="*/ 727 w 1688"/>
                <a:gd name="T51" fmla="*/ 350 h 2969"/>
                <a:gd name="T52" fmla="*/ 727 w 1688"/>
                <a:gd name="T53" fmla="*/ 741 h 2969"/>
                <a:gd name="T54" fmla="*/ 336 w 1688"/>
                <a:gd name="T55" fmla="*/ 741 h 2969"/>
                <a:gd name="T56" fmla="*/ 336 w 1688"/>
                <a:gd name="T57" fmla="*/ 350 h 2969"/>
                <a:gd name="T58" fmla="*/ 336 w 1688"/>
                <a:gd name="T59" fmla="*/ 977 h 2969"/>
                <a:gd name="T60" fmla="*/ 727 w 1688"/>
                <a:gd name="T61" fmla="*/ 977 h 2969"/>
                <a:gd name="T62" fmla="*/ 727 w 1688"/>
                <a:gd name="T63" fmla="*/ 1366 h 2969"/>
                <a:gd name="T64" fmla="*/ 336 w 1688"/>
                <a:gd name="T65" fmla="*/ 1366 h 2969"/>
                <a:gd name="T66" fmla="*/ 336 w 1688"/>
                <a:gd name="T67" fmla="*/ 977 h 2969"/>
                <a:gd name="T68" fmla="*/ 336 w 1688"/>
                <a:gd name="T69" fmla="*/ 1603 h 2969"/>
                <a:gd name="T70" fmla="*/ 727 w 1688"/>
                <a:gd name="T71" fmla="*/ 1603 h 2969"/>
                <a:gd name="T72" fmla="*/ 727 w 1688"/>
                <a:gd name="T73" fmla="*/ 1993 h 2969"/>
                <a:gd name="T74" fmla="*/ 336 w 1688"/>
                <a:gd name="T75" fmla="*/ 1993 h 2969"/>
                <a:gd name="T76" fmla="*/ 336 w 1688"/>
                <a:gd name="T77" fmla="*/ 1603 h 2969"/>
                <a:gd name="T78" fmla="*/ 336 w 1688"/>
                <a:gd name="T79" fmla="*/ 1603 h 2969"/>
                <a:gd name="T80" fmla="*/ 336 w 1688"/>
                <a:gd name="T81" fmla="*/ 1603 h 2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88" h="2969">
                  <a:moveTo>
                    <a:pt x="0" y="2969"/>
                  </a:moveTo>
                  <a:lnTo>
                    <a:pt x="649" y="2969"/>
                  </a:lnTo>
                  <a:lnTo>
                    <a:pt x="649" y="2306"/>
                  </a:lnTo>
                  <a:lnTo>
                    <a:pt x="1039" y="2306"/>
                  </a:lnTo>
                  <a:lnTo>
                    <a:pt x="1039" y="2969"/>
                  </a:lnTo>
                  <a:lnTo>
                    <a:pt x="1688" y="2969"/>
                  </a:lnTo>
                  <a:lnTo>
                    <a:pt x="1688" y="0"/>
                  </a:lnTo>
                  <a:lnTo>
                    <a:pt x="0" y="0"/>
                  </a:lnTo>
                  <a:lnTo>
                    <a:pt x="0" y="2969"/>
                  </a:lnTo>
                  <a:close/>
                  <a:moveTo>
                    <a:pt x="963" y="350"/>
                  </a:moveTo>
                  <a:lnTo>
                    <a:pt x="1352" y="350"/>
                  </a:lnTo>
                  <a:lnTo>
                    <a:pt x="1352" y="741"/>
                  </a:lnTo>
                  <a:lnTo>
                    <a:pt x="963" y="741"/>
                  </a:lnTo>
                  <a:lnTo>
                    <a:pt x="963" y="350"/>
                  </a:lnTo>
                  <a:close/>
                  <a:moveTo>
                    <a:pt x="963" y="977"/>
                  </a:moveTo>
                  <a:lnTo>
                    <a:pt x="1352" y="977"/>
                  </a:lnTo>
                  <a:lnTo>
                    <a:pt x="1352" y="1366"/>
                  </a:lnTo>
                  <a:lnTo>
                    <a:pt x="963" y="1366"/>
                  </a:lnTo>
                  <a:lnTo>
                    <a:pt x="963" y="977"/>
                  </a:lnTo>
                  <a:close/>
                  <a:moveTo>
                    <a:pt x="963" y="1603"/>
                  </a:moveTo>
                  <a:lnTo>
                    <a:pt x="1352" y="1603"/>
                  </a:lnTo>
                  <a:lnTo>
                    <a:pt x="1352" y="1993"/>
                  </a:lnTo>
                  <a:lnTo>
                    <a:pt x="963" y="1993"/>
                  </a:lnTo>
                  <a:lnTo>
                    <a:pt x="963" y="1603"/>
                  </a:lnTo>
                  <a:close/>
                  <a:moveTo>
                    <a:pt x="336" y="350"/>
                  </a:moveTo>
                  <a:lnTo>
                    <a:pt x="727" y="350"/>
                  </a:lnTo>
                  <a:lnTo>
                    <a:pt x="727" y="741"/>
                  </a:lnTo>
                  <a:lnTo>
                    <a:pt x="336" y="741"/>
                  </a:lnTo>
                  <a:lnTo>
                    <a:pt x="336" y="350"/>
                  </a:lnTo>
                  <a:close/>
                  <a:moveTo>
                    <a:pt x="336" y="977"/>
                  </a:moveTo>
                  <a:lnTo>
                    <a:pt x="727" y="977"/>
                  </a:lnTo>
                  <a:lnTo>
                    <a:pt x="727" y="1366"/>
                  </a:lnTo>
                  <a:lnTo>
                    <a:pt x="336" y="1366"/>
                  </a:lnTo>
                  <a:lnTo>
                    <a:pt x="336" y="977"/>
                  </a:lnTo>
                  <a:close/>
                  <a:moveTo>
                    <a:pt x="336" y="1603"/>
                  </a:moveTo>
                  <a:lnTo>
                    <a:pt x="727" y="1603"/>
                  </a:lnTo>
                  <a:lnTo>
                    <a:pt x="727" y="1993"/>
                  </a:lnTo>
                  <a:lnTo>
                    <a:pt x="336" y="1993"/>
                  </a:lnTo>
                  <a:lnTo>
                    <a:pt x="336" y="1603"/>
                  </a:lnTo>
                  <a:close/>
                  <a:moveTo>
                    <a:pt x="336" y="1603"/>
                  </a:moveTo>
                  <a:lnTo>
                    <a:pt x="336" y="16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4CF790E2-3E1F-4B15-A4DC-1F73F2F5B6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126038" y="427038"/>
              <a:ext cx="2679700" cy="4713287"/>
            </a:xfrm>
            <a:custGeom>
              <a:avLst/>
              <a:gdLst>
                <a:gd name="T0" fmla="*/ 0 w 1688"/>
                <a:gd name="T1" fmla="*/ 2969 h 2969"/>
                <a:gd name="T2" fmla="*/ 649 w 1688"/>
                <a:gd name="T3" fmla="*/ 2969 h 2969"/>
                <a:gd name="T4" fmla="*/ 649 w 1688"/>
                <a:gd name="T5" fmla="*/ 2306 h 2969"/>
                <a:gd name="T6" fmla="*/ 1039 w 1688"/>
                <a:gd name="T7" fmla="*/ 2306 h 2969"/>
                <a:gd name="T8" fmla="*/ 1039 w 1688"/>
                <a:gd name="T9" fmla="*/ 2969 h 2969"/>
                <a:gd name="T10" fmla="*/ 1688 w 1688"/>
                <a:gd name="T11" fmla="*/ 2969 h 2969"/>
                <a:gd name="T12" fmla="*/ 1688 w 1688"/>
                <a:gd name="T13" fmla="*/ 0 h 2969"/>
                <a:gd name="T14" fmla="*/ 0 w 1688"/>
                <a:gd name="T15" fmla="*/ 0 h 2969"/>
                <a:gd name="T16" fmla="*/ 0 w 1688"/>
                <a:gd name="T17" fmla="*/ 2969 h 2969"/>
                <a:gd name="T18" fmla="*/ 963 w 1688"/>
                <a:gd name="T19" fmla="*/ 350 h 2969"/>
                <a:gd name="T20" fmla="*/ 1352 w 1688"/>
                <a:gd name="T21" fmla="*/ 350 h 2969"/>
                <a:gd name="T22" fmla="*/ 1352 w 1688"/>
                <a:gd name="T23" fmla="*/ 741 h 2969"/>
                <a:gd name="T24" fmla="*/ 963 w 1688"/>
                <a:gd name="T25" fmla="*/ 741 h 2969"/>
                <a:gd name="T26" fmla="*/ 963 w 1688"/>
                <a:gd name="T27" fmla="*/ 350 h 2969"/>
                <a:gd name="T28" fmla="*/ 963 w 1688"/>
                <a:gd name="T29" fmla="*/ 977 h 2969"/>
                <a:gd name="T30" fmla="*/ 1352 w 1688"/>
                <a:gd name="T31" fmla="*/ 977 h 2969"/>
                <a:gd name="T32" fmla="*/ 1352 w 1688"/>
                <a:gd name="T33" fmla="*/ 1366 h 2969"/>
                <a:gd name="T34" fmla="*/ 963 w 1688"/>
                <a:gd name="T35" fmla="*/ 1366 h 2969"/>
                <a:gd name="T36" fmla="*/ 963 w 1688"/>
                <a:gd name="T37" fmla="*/ 977 h 2969"/>
                <a:gd name="T38" fmla="*/ 963 w 1688"/>
                <a:gd name="T39" fmla="*/ 1603 h 2969"/>
                <a:gd name="T40" fmla="*/ 1352 w 1688"/>
                <a:gd name="T41" fmla="*/ 1603 h 2969"/>
                <a:gd name="T42" fmla="*/ 1352 w 1688"/>
                <a:gd name="T43" fmla="*/ 1993 h 2969"/>
                <a:gd name="T44" fmla="*/ 963 w 1688"/>
                <a:gd name="T45" fmla="*/ 1993 h 2969"/>
                <a:gd name="T46" fmla="*/ 963 w 1688"/>
                <a:gd name="T47" fmla="*/ 1603 h 2969"/>
                <a:gd name="T48" fmla="*/ 336 w 1688"/>
                <a:gd name="T49" fmla="*/ 350 h 2969"/>
                <a:gd name="T50" fmla="*/ 727 w 1688"/>
                <a:gd name="T51" fmla="*/ 350 h 2969"/>
                <a:gd name="T52" fmla="*/ 727 w 1688"/>
                <a:gd name="T53" fmla="*/ 741 h 2969"/>
                <a:gd name="T54" fmla="*/ 336 w 1688"/>
                <a:gd name="T55" fmla="*/ 741 h 2969"/>
                <a:gd name="T56" fmla="*/ 336 w 1688"/>
                <a:gd name="T57" fmla="*/ 350 h 2969"/>
                <a:gd name="T58" fmla="*/ 336 w 1688"/>
                <a:gd name="T59" fmla="*/ 977 h 2969"/>
                <a:gd name="T60" fmla="*/ 727 w 1688"/>
                <a:gd name="T61" fmla="*/ 977 h 2969"/>
                <a:gd name="T62" fmla="*/ 727 w 1688"/>
                <a:gd name="T63" fmla="*/ 1366 h 2969"/>
                <a:gd name="T64" fmla="*/ 336 w 1688"/>
                <a:gd name="T65" fmla="*/ 1366 h 2969"/>
                <a:gd name="T66" fmla="*/ 336 w 1688"/>
                <a:gd name="T67" fmla="*/ 977 h 2969"/>
                <a:gd name="T68" fmla="*/ 336 w 1688"/>
                <a:gd name="T69" fmla="*/ 1603 h 2969"/>
                <a:gd name="T70" fmla="*/ 727 w 1688"/>
                <a:gd name="T71" fmla="*/ 1603 h 2969"/>
                <a:gd name="T72" fmla="*/ 727 w 1688"/>
                <a:gd name="T73" fmla="*/ 1993 h 2969"/>
                <a:gd name="T74" fmla="*/ 336 w 1688"/>
                <a:gd name="T75" fmla="*/ 1993 h 2969"/>
                <a:gd name="T76" fmla="*/ 336 w 1688"/>
                <a:gd name="T77" fmla="*/ 1603 h 2969"/>
                <a:gd name="T78" fmla="*/ 336 w 1688"/>
                <a:gd name="T79" fmla="*/ 1603 h 2969"/>
                <a:gd name="T80" fmla="*/ 336 w 1688"/>
                <a:gd name="T81" fmla="*/ 1603 h 2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88" h="2969">
                  <a:moveTo>
                    <a:pt x="0" y="2969"/>
                  </a:moveTo>
                  <a:lnTo>
                    <a:pt x="649" y="2969"/>
                  </a:lnTo>
                  <a:lnTo>
                    <a:pt x="649" y="2306"/>
                  </a:lnTo>
                  <a:lnTo>
                    <a:pt x="1039" y="2306"/>
                  </a:lnTo>
                  <a:lnTo>
                    <a:pt x="1039" y="2969"/>
                  </a:lnTo>
                  <a:lnTo>
                    <a:pt x="1688" y="2969"/>
                  </a:lnTo>
                  <a:lnTo>
                    <a:pt x="1688" y="0"/>
                  </a:lnTo>
                  <a:lnTo>
                    <a:pt x="0" y="0"/>
                  </a:lnTo>
                  <a:lnTo>
                    <a:pt x="0" y="2969"/>
                  </a:lnTo>
                  <a:moveTo>
                    <a:pt x="963" y="350"/>
                  </a:moveTo>
                  <a:lnTo>
                    <a:pt x="1352" y="350"/>
                  </a:lnTo>
                  <a:lnTo>
                    <a:pt x="1352" y="741"/>
                  </a:lnTo>
                  <a:lnTo>
                    <a:pt x="963" y="741"/>
                  </a:lnTo>
                  <a:lnTo>
                    <a:pt x="963" y="350"/>
                  </a:lnTo>
                  <a:moveTo>
                    <a:pt x="963" y="977"/>
                  </a:moveTo>
                  <a:lnTo>
                    <a:pt x="1352" y="977"/>
                  </a:lnTo>
                  <a:lnTo>
                    <a:pt x="1352" y="1366"/>
                  </a:lnTo>
                  <a:lnTo>
                    <a:pt x="963" y="1366"/>
                  </a:lnTo>
                  <a:lnTo>
                    <a:pt x="963" y="977"/>
                  </a:lnTo>
                  <a:moveTo>
                    <a:pt x="963" y="1603"/>
                  </a:moveTo>
                  <a:lnTo>
                    <a:pt x="1352" y="1603"/>
                  </a:lnTo>
                  <a:lnTo>
                    <a:pt x="1352" y="1993"/>
                  </a:lnTo>
                  <a:lnTo>
                    <a:pt x="963" y="1993"/>
                  </a:lnTo>
                  <a:lnTo>
                    <a:pt x="963" y="1603"/>
                  </a:lnTo>
                  <a:moveTo>
                    <a:pt x="336" y="350"/>
                  </a:moveTo>
                  <a:lnTo>
                    <a:pt x="727" y="350"/>
                  </a:lnTo>
                  <a:lnTo>
                    <a:pt x="727" y="741"/>
                  </a:lnTo>
                  <a:lnTo>
                    <a:pt x="336" y="741"/>
                  </a:lnTo>
                  <a:lnTo>
                    <a:pt x="336" y="350"/>
                  </a:lnTo>
                  <a:moveTo>
                    <a:pt x="336" y="977"/>
                  </a:moveTo>
                  <a:lnTo>
                    <a:pt x="727" y="977"/>
                  </a:lnTo>
                  <a:lnTo>
                    <a:pt x="727" y="1366"/>
                  </a:lnTo>
                  <a:lnTo>
                    <a:pt x="336" y="1366"/>
                  </a:lnTo>
                  <a:lnTo>
                    <a:pt x="336" y="977"/>
                  </a:lnTo>
                  <a:moveTo>
                    <a:pt x="336" y="1603"/>
                  </a:moveTo>
                  <a:lnTo>
                    <a:pt x="727" y="1603"/>
                  </a:lnTo>
                  <a:lnTo>
                    <a:pt x="727" y="1993"/>
                  </a:lnTo>
                  <a:lnTo>
                    <a:pt x="336" y="1993"/>
                  </a:lnTo>
                  <a:lnTo>
                    <a:pt x="336" y="1603"/>
                  </a:lnTo>
                  <a:moveTo>
                    <a:pt x="336" y="1603"/>
                  </a:moveTo>
                  <a:lnTo>
                    <a:pt x="336" y="160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69A9D655-5F36-0A79-0A73-46D7336045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206625" y="847725"/>
              <a:ext cx="1333500" cy="4292600"/>
            </a:xfrm>
            <a:custGeom>
              <a:avLst/>
              <a:gdLst>
                <a:gd name="T0" fmla="*/ 0 w 840"/>
                <a:gd name="T1" fmla="*/ 0 h 2704"/>
                <a:gd name="T2" fmla="*/ 0 w 840"/>
                <a:gd name="T3" fmla="*/ 2100 h 2704"/>
                <a:gd name="T4" fmla="*/ 251 w 840"/>
                <a:gd name="T5" fmla="*/ 2100 h 2704"/>
                <a:gd name="T6" fmla="*/ 251 w 840"/>
                <a:gd name="T7" fmla="*/ 2704 h 2704"/>
                <a:gd name="T8" fmla="*/ 840 w 840"/>
                <a:gd name="T9" fmla="*/ 2704 h 2704"/>
                <a:gd name="T10" fmla="*/ 840 w 840"/>
                <a:gd name="T11" fmla="*/ 0 h 2704"/>
                <a:gd name="T12" fmla="*/ 0 w 840"/>
                <a:gd name="T13" fmla="*/ 0 h 2704"/>
                <a:gd name="T14" fmla="*/ 535 w 840"/>
                <a:gd name="T15" fmla="*/ 1816 h 2704"/>
                <a:gd name="T16" fmla="*/ 180 w 840"/>
                <a:gd name="T17" fmla="*/ 1816 h 2704"/>
                <a:gd name="T18" fmla="*/ 180 w 840"/>
                <a:gd name="T19" fmla="*/ 1461 h 2704"/>
                <a:gd name="T20" fmla="*/ 535 w 840"/>
                <a:gd name="T21" fmla="*/ 1461 h 2704"/>
                <a:gd name="T22" fmla="*/ 535 w 840"/>
                <a:gd name="T23" fmla="*/ 1816 h 2704"/>
                <a:gd name="T24" fmla="*/ 535 w 840"/>
                <a:gd name="T25" fmla="*/ 1245 h 2704"/>
                <a:gd name="T26" fmla="*/ 180 w 840"/>
                <a:gd name="T27" fmla="*/ 1245 h 2704"/>
                <a:gd name="T28" fmla="*/ 180 w 840"/>
                <a:gd name="T29" fmla="*/ 890 h 2704"/>
                <a:gd name="T30" fmla="*/ 535 w 840"/>
                <a:gd name="T31" fmla="*/ 890 h 2704"/>
                <a:gd name="T32" fmla="*/ 535 w 840"/>
                <a:gd name="T33" fmla="*/ 1245 h 2704"/>
                <a:gd name="T34" fmla="*/ 535 w 840"/>
                <a:gd name="T35" fmla="*/ 675 h 2704"/>
                <a:gd name="T36" fmla="*/ 180 w 840"/>
                <a:gd name="T37" fmla="*/ 675 h 2704"/>
                <a:gd name="T38" fmla="*/ 180 w 840"/>
                <a:gd name="T39" fmla="*/ 319 h 2704"/>
                <a:gd name="T40" fmla="*/ 535 w 840"/>
                <a:gd name="T41" fmla="*/ 319 h 2704"/>
                <a:gd name="T42" fmla="*/ 535 w 840"/>
                <a:gd name="T43" fmla="*/ 675 h 2704"/>
                <a:gd name="T44" fmla="*/ 535 w 840"/>
                <a:gd name="T45" fmla="*/ 675 h 2704"/>
                <a:gd name="T46" fmla="*/ 535 w 840"/>
                <a:gd name="T47" fmla="*/ 67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40" h="2704">
                  <a:moveTo>
                    <a:pt x="0" y="0"/>
                  </a:moveTo>
                  <a:lnTo>
                    <a:pt x="0" y="2100"/>
                  </a:lnTo>
                  <a:lnTo>
                    <a:pt x="251" y="2100"/>
                  </a:lnTo>
                  <a:lnTo>
                    <a:pt x="251" y="2704"/>
                  </a:lnTo>
                  <a:lnTo>
                    <a:pt x="840" y="2704"/>
                  </a:lnTo>
                  <a:lnTo>
                    <a:pt x="840" y="0"/>
                  </a:lnTo>
                  <a:lnTo>
                    <a:pt x="0" y="0"/>
                  </a:lnTo>
                  <a:close/>
                  <a:moveTo>
                    <a:pt x="535" y="1816"/>
                  </a:moveTo>
                  <a:lnTo>
                    <a:pt x="180" y="1816"/>
                  </a:lnTo>
                  <a:lnTo>
                    <a:pt x="180" y="1461"/>
                  </a:lnTo>
                  <a:lnTo>
                    <a:pt x="535" y="1461"/>
                  </a:lnTo>
                  <a:lnTo>
                    <a:pt x="535" y="1816"/>
                  </a:lnTo>
                  <a:close/>
                  <a:moveTo>
                    <a:pt x="535" y="1245"/>
                  </a:moveTo>
                  <a:lnTo>
                    <a:pt x="180" y="1245"/>
                  </a:lnTo>
                  <a:lnTo>
                    <a:pt x="180" y="890"/>
                  </a:lnTo>
                  <a:lnTo>
                    <a:pt x="535" y="890"/>
                  </a:lnTo>
                  <a:lnTo>
                    <a:pt x="535" y="1245"/>
                  </a:lnTo>
                  <a:close/>
                  <a:moveTo>
                    <a:pt x="535" y="675"/>
                  </a:moveTo>
                  <a:lnTo>
                    <a:pt x="180" y="675"/>
                  </a:lnTo>
                  <a:lnTo>
                    <a:pt x="180" y="319"/>
                  </a:lnTo>
                  <a:lnTo>
                    <a:pt x="535" y="319"/>
                  </a:lnTo>
                  <a:lnTo>
                    <a:pt x="535" y="675"/>
                  </a:lnTo>
                  <a:close/>
                  <a:moveTo>
                    <a:pt x="535" y="675"/>
                  </a:moveTo>
                  <a:lnTo>
                    <a:pt x="535" y="6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EFC21EAE-FDF6-42DB-0085-00F4719A43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206625" y="847725"/>
              <a:ext cx="1333500" cy="4292600"/>
            </a:xfrm>
            <a:custGeom>
              <a:avLst/>
              <a:gdLst>
                <a:gd name="T0" fmla="*/ 0 w 840"/>
                <a:gd name="T1" fmla="*/ 0 h 2704"/>
                <a:gd name="T2" fmla="*/ 0 w 840"/>
                <a:gd name="T3" fmla="*/ 2100 h 2704"/>
                <a:gd name="T4" fmla="*/ 251 w 840"/>
                <a:gd name="T5" fmla="*/ 2100 h 2704"/>
                <a:gd name="T6" fmla="*/ 251 w 840"/>
                <a:gd name="T7" fmla="*/ 2704 h 2704"/>
                <a:gd name="T8" fmla="*/ 840 w 840"/>
                <a:gd name="T9" fmla="*/ 2704 h 2704"/>
                <a:gd name="T10" fmla="*/ 840 w 840"/>
                <a:gd name="T11" fmla="*/ 0 h 2704"/>
                <a:gd name="T12" fmla="*/ 0 w 840"/>
                <a:gd name="T13" fmla="*/ 0 h 2704"/>
                <a:gd name="T14" fmla="*/ 535 w 840"/>
                <a:gd name="T15" fmla="*/ 1816 h 2704"/>
                <a:gd name="T16" fmla="*/ 180 w 840"/>
                <a:gd name="T17" fmla="*/ 1816 h 2704"/>
                <a:gd name="T18" fmla="*/ 180 w 840"/>
                <a:gd name="T19" fmla="*/ 1461 h 2704"/>
                <a:gd name="T20" fmla="*/ 535 w 840"/>
                <a:gd name="T21" fmla="*/ 1461 h 2704"/>
                <a:gd name="T22" fmla="*/ 535 w 840"/>
                <a:gd name="T23" fmla="*/ 1816 h 2704"/>
                <a:gd name="T24" fmla="*/ 535 w 840"/>
                <a:gd name="T25" fmla="*/ 1245 h 2704"/>
                <a:gd name="T26" fmla="*/ 180 w 840"/>
                <a:gd name="T27" fmla="*/ 1245 h 2704"/>
                <a:gd name="T28" fmla="*/ 180 w 840"/>
                <a:gd name="T29" fmla="*/ 890 h 2704"/>
                <a:gd name="T30" fmla="*/ 535 w 840"/>
                <a:gd name="T31" fmla="*/ 890 h 2704"/>
                <a:gd name="T32" fmla="*/ 535 w 840"/>
                <a:gd name="T33" fmla="*/ 1245 h 2704"/>
                <a:gd name="T34" fmla="*/ 535 w 840"/>
                <a:gd name="T35" fmla="*/ 675 h 2704"/>
                <a:gd name="T36" fmla="*/ 180 w 840"/>
                <a:gd name="T37" fmla="*/ 675 h 2704"/>
                <a:gd name="T38" fmla="*/ 180 w 840"/>
                <a:gd name="T39" fmla="*/ 319 h 2704"/>
                <a:gd name="T40" fmla="*/ 535 w 840"/>
                <a:gd name="T41" fmla="*/ 319 h 2704"/>
                <a:gd name="T42" fmla="*/ 535 w 840"/>
                <a:gd name="T43" fmla="*/ 675 h 2704"/>
                <a:gd name="T44" fmla="*/ 535 w 840"/>
                <a:gd name="T45" fmla="*/ 675 h 2704"/>
                <a:gd name="T46" fmla="*/ 535 w 840"/>
                <a:gd name="T47" fmla="*/ 67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40" h="2704">
                  <a:moveTo>
                    <a:pt x="0" y="0"/>
                  </a:moveTo>
                  <a:lnTo>
                    <a:pt x="0" y="2100"/>
                  </a:lnTo>
                  <a:lnTo>
                    <a:pt x="251" y="2100"/>
                  </a:lnTo>
                  <a:lnTo>
                    <a:pt x="251" y="2704"/>
                  </a:lnTo>
                  <a:lnTo>
                    <a:pt x="840" y="2704"/>
                  </a:lnTo>
                  <a:lnTo>
                    <a:pt x="840" y="0"/>
                  </a:lnTo>
                  <a:lnTo>
                    <a:pt x="0" y="0"/>
                  </a:lnTo>
                  <a:moveTo>
                    <a:pt x="535" y="1816"/>
                  </a:moveTo>
                  <a:lnTo>
                    <a:pt x="180" y="1816"/>
                  </a:lnTo>
                  <a:lnTo>
                    <a:pt x="180" y="1461"/>
                  </a:lnTo>
                  <a:lnTo>
                    <a:pt x="535" y="1461"/>
                  </a:lnTo>
                  <a:lnTo>
                    <a:pt x="535" y="1816"/>
                  </a:lnTo>
                  <a:moveTo>
                    <a:pt x="535" y="1245"/>
                  </a:moveTo>
                  <a:lnTo>
                    <a:pt x="180" y="1245"/>
                  </a:lnTo>
                  <a:lnTo>
                    <a:pt x="180" y="890"/>
                  </a:lnTo>
                  <a:lnTo>
                    <a:pt x="535" y="890"/>
                  </a:lnTo>
                  <a:lnTo>
                    <a:pt x="535" y="1245"/>
                  </a:lnTo>
                  <a:moveTo>
                    <a:pt x="535" y="675"/>
                  </a:moveTo>
                  <a:lnTo>
                    <a:pt x="180" y="675"/>
                  </a:lnTo>
                  <a:lnTo>
                    <a:pt x="180" y="319"/>
                  </a:lnTo>
                  <a:lnTo>
                    <a:pt x="535" y="319"/>
                  </a:lnTo>
                  <a:lnTo>
                    <a:pt x="535" y="675"/>
                  </a:lnTo>
                  <a:moveTo>
                    <a:pt x="535" y="675"/>
                  </a:moveTo>
                  <a:lnTo>
                    <a:pt x="535" y="675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AEF229D7-A622-C2F6-9479-FB0B52B8A8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700838" y="847725"/>
              <a:ext cx="1335088" cy="4292600"/>
            </a:xfrm>
            <a:custGeom>
              <a:avLst/>
              <a:gdLst>
                <a:gd name="T0" fmla="*/ 0 w 841"/>
                <a:gd name="T1" fmla="*/ 2704 h 2704"/>
                <a:gd name="T2" fmla="*/ 590 w 841"/>
                <a:gd name="T3" fmla="*/ 2704 h 2704"/>
                <a:gd name="T4" fmla="*/ 590 w 841"/>
                <a:gd name="T5" fmla="*/ 2100 h 2704"/>
                <a:gd name="T6" fmla="*/ 841 w 841"/>
                <a:gd name="T7" fmla="*/ 2100 h 2704"/>
                <a:gd name="T8" fmla="*/ 841 w 841"/>
                <a:gd name="T9" fmla="*/ 0 h 2704"/>
                <a:gd name="T10" fmla="*/ 0 w 841"/>
                <a:gd name="T11" fmla="*/ 0 h 2704"/>
                <a:gd name="T12" fmla="*/ 0 w 841"/>
                <a:gd name="T13" fmla="*/ 2704 h 2704"/>
                <a:gd name="T14" fmla="*/ 306 w 841"/>
                <a:gd name="T15" fmla="*/ 319 h 2704"/>
                <a:gd name="T16" fmla="*/ 661 w 841"/>
                <a:gd name="T17" fmla="*/ 319 h 2704"/>
                <a:gd name="T18" fmla="*/ 661 w 841"/>
                <a:gd name="T19" fmla="*/ 675 h 2704"/>
                <a:gd name="T20" fmla="*/ 306 w 841"/>
                <a:gd name="T21" fmla="*/ 675 h 2704"/>
                <a:gd name="T22" fmla="*/ 306 w 841"/>
                <a:gd name="T23" fmla="*/ 319 h 2704"/>
                <a:gd name="T24" fmla="*/ 306 w 841"/>
                <a:gd name="T25" fmla="*/ 890 h 2704"/>
                <a:gd name="T26" fmla="*/ 661 w 841"/>
                <a:gd name="T27" fmla="*/ 890 h 2704"/>
                <a:gd name="T28" fmla="*/ 661 w 841"/>
                <a:gd name="T29" fmla="*/ 1245 h 2704"/>
                <a:gd name="T30" fmla="*/ 306 w 841"/>
                <a:gd name="T31" fmla="*/ 1245 h 2704"/>
                <a:gd name="T32" fmla="*/ 306 w 841"/>
                <a:gd name="T33" fmla="*/ 890 h 2704"/>
                <a:gd name="T34" fmla="*/ 306 w 841"/>
                <a:gd name="T35" fmla="*/ 1461 h 2704"/>
                <a:gd name="T36" fmla="*/ 661 w 841"/>
                <a:gd name="T37" fmla="*/ 1461 h 2704"/>
                <a:gd name="T38" fmla="*/ 661 w 841"/>
                <a:gd name="T39" fmla="*/ 1816 h 2704"/>
                <a:gd name="T40" fmla="*/ 306 w 841"/>
                <a:gd name="T41" fmla="*/ 1816 h 2704"/>
                <a:gd name="T42" fmla="*/ 306 w 841"/>
                <a:gd name="T43" fmla="*/ 1461 h 2704"/>
                <a:gd name="T44" fmla="*/ 306 w 841"/>
                <a:gd name="T45" fmla="*/ 1461 h 2704"/>
                <a:gd name="T46" fmla="*/ 306 w 841"/>
                <a:gd name="T47" fmla="*/ 1461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41" h="2704">
                  <a:moveTo>
                    <a:pt x="0" y="2704"/>
                  </a:moveTo>
                  <a:lnTo>
                    <a:pt x="590" y="2704"/>
                  </a:lnTo>
                  <a:lnTo>
                    <a:pt x="590" y="2100"/>
                  </a:lnTo>
                  <a:lnTo>
                    <a:pt x="841" y="2100"/>
                  </a:lnTo>
                  <a:lnTo>
                    <a:pt x="841" y="0"/>
                  </a:lnTo>
                  <a:lnTo>
                    <a:pt x="0" y="0"/>
                  </a:lnTo>
                  <a:lnTo>
                    <a:pt x="0" y="2704"/>
                  </a:lnTo>
                  <a:close/>
                  <a:moveTo>
                    <a:pt x="306" y="319"/>
                  </a:moveTo>
                  <a:lnTo>
                    <a:pt x="661" y="319"/>
                  </a:lnTo>
                  <a:lnTo>
                    <a:pt x="661" y="675"/>
                  </a:lnTo>
                  <a:lnTo>
                    <a:pt x="306" y="675"/>
                  </a:lnTo>
                  <a:lnTo>
                    <a:pt x="306" y="319"/>
                  </a:lnTo>
                  <a:close/>
                  <a:moveTo>
                    <a:pt x="306" y="890"/>
                  </a:moveTo>
                  <a:lnTo>
                    <a:pt x="661" y="890"/>
                  </a:lnTo>
                  <a:lnTo>
                    <a:pt x="661" y="1245"/>
                  </a:lnTo>
                  <a:lnTo>
                    <a:pt x="306" y="1245"/>
                  </a:lnTo>
                  <a:lnTo>
                    <a:pt x="306" y="890"/>
                  </a:lnTo>
                  <a:close/>
                  <a:moveTo>
                    <a:pt x="306" y="1461"/>
                  </a:moveTo>
                  <a:lnTo>
                    <a:pt x="661" y="1461"/>
                  </a:lnTo>
                  <a:lnTo>
                    <a:pt x="661" y="1816"/>
                  </a:lnTo>
                  <a:lnTo>
                    <a:pt x="306" y="1816"/>
                  </a:lnTo>
                  <a:lnTo>
                    <a:pt x="306" y="1461"/>
                  </a:lnTo>
                  <a:close/>
                  <a:moveTo>
                    <a:pt x="306" y="1461"/>
                  </a:moveTo>
                  <a:lnTo>
                    <a:pt x="306" y="14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7BFC6943-7071-1CE2-E38C-778DF32AD1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700838" y="847725"/>
              <a:ext cx="1335088" cy="4292600"/>
            </a:xfrm>
            <a:custGeom>
              <a:avLst/>
              <a:gdLst>
                <a:gd name="T0" fmla="*/ 0 w 841"/>
                <a:gd name="T1" fmla="*/ 2704 h 2704"/>
                <a:gd name="T2" fmla="*/ 590 w 841"/>
                <a:gd name="T3" fmla="*/ 2704 h 2704"/>
                <a:gd name="T4" fmla="*/ 590 w 841"/>
                <a:gd name="T5" fmla="*/ 2100 h 2704"/>
                <a:gd name="T6" fmla="*/ 841 w 841"/>
                <a:gd name="T7" fmla="*/ 2100 h 2704"/>
                <a:gd name="T8" fmla="*/ 841 w 841"/>
                <a:gd name="T9" fmla="*/ 0 h 2704"/>
                <a:gd name="T10" fmla="*/ 0 w 841"/>
                <a:gd name="T11" fmla="*/ 0 h 2704"/>
                <a:gd name="T12" fmla="*/ 0 w 841"/>
                <a:gd name="T13" fmla="*/ 2704 h 2704"/>
                <a:gd name="T14" fmla="*/ 306 w 841"/>
                <a:gd name="T15" fmla="*/ 319 h 2704"/>
                <a:gd name="T16" fmla="*/ 661 w 841"/>
                <a:gd name="T17" fmla="*/ 319 h 2704"/>
                <a:gd name="T18" fmla="*/ 661 w 841"/>
                <a:gd name="T19" fmla="*/ 675 h 2704"/>
                <a:gd name="T20" fmla="*/ 306 w 841"/>
                <a:gd name="T21" fmla="*/ 675 h 2704"/>
                <a:gd name="T22" fmla="*/ 306 w 841"/>
                <a:gd name="T23" fmla="*/ 319 h 2704"/>
                <a:gd name="T24" fmla="*/ 306 w 841"/>
                <a:gd name="T25" fmla="*/ 890 h 2704"/>
                <a:gd name="T26" fmla="*/ 661 w 841"/>
                <a:gd name="T27" fmla="*/ 890 h 2704"/>
                <a:gd name="T28" fmla="*/ 661 w 841"/>
                <a:gd name="T29" fmla="*/ 1245 h 2704"/>
                <a:gd name="T30" fmla="*/ 306 w 841"/>
                <a:gd name="T31" fmla="*/ 1245 h 2704"/>
                <a:gd name="T32" fmla="*/ 306 w 841"/>
                <a:gd name="T33" fmla="*/ 890 h 2704"/>
                <a:gd name="T34" fmla="*/ 306 w 841"/>
                <a:gd name="T35" fmla="*/ 1461 h 2704"/>
                <a:gd name="T36" fmla="*/ 661 w 841"/>
                <a:gd name="T37" fmla="*/ 1461 h 2704"/>
                <a:gd name="T38" fmla="*/ 661 w 841"/>
                <a:gd name="T39" fmla="*/ 1816 h 2704"/>
                <a:gd name="T40" fmla="*/ 306 w 841"/>
                <a:gd name="T41" fmla="*/ 1816 h 2704"/>
                <a:gd name="T42" fmla="*/ 306 w 841"/>
                <a:gd name="T43" fmla="*/ 1461 h 2704"/>
                <a:gd name="T44" fmla="*/ 306 w 841"/>
                <a:gd name="T45" fmla="*/ 1461 h 2704"/>
                <a:gd name="T46" fmla="*/ 306 w 841"/>
                <a:gd name="T47" fmla="*/ 1461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41" h="2704">
                  <a:moveTo>
                    <a:pt x="0" y="2704"/>
                  </a:moveTo>
                  <a:lnTo>
                    <a:pt x="590" y="2704"/>
                  </a:lnTo>
                  <a:lnTo>
                    <a:pt x="590" y="2100"/>
                  </a:lnTo>
                  <a:lnTo>
                    <a:pt x="841" y="2100"/>
                  </a:lnTo>
                  <a:lnTo>
                    <a:pt x="841" y="0"/>
                  </a:lnTo>
                  <a:lnTo>
                    <a:pt x="0" y="0"/>
                  </a:lnTo>
                  <a:lnTo>
                    <a:pt x="0" y="2704"/>
                  </a:lnTo>
                  <a:moveTo>
                    <a:pt x="306" y="319"/>
                  </a:moveTo>
                  <a:lnTo>
                    <a:pt x="661" y="319"/>
                  </a:lnTo>
                  <a:lnTo>
                    <a:pt x="661" y="675"/>
                  </a:lnTo>
                  <a:lnTo>
                    <a:pt x="306" y="675"/>
                  </a:lnTo>
                  <a:lnTo>
                    <a:pt x="306" y="319"/>
                  </a:lnTo>
                  <a:moveTo>
                    <a:pt x="306" y="890"/>
                  </a:moveTo>
                  <a:lnTo>
                    <a:pt x="661" y="890"/>
                  </a:lnTo>
                  <a:lnTo>
                    <a:pt x="661" y="1245"/>
                  </a:lnTo>
                  <a:lnTo>
                    <a:pt x="306" y="1245"/>
                  </a:lnTo>
                  <a:lnTo>
                    <a:pt x="306" y="890"/>
                  </a:lnTo>
                  <a:moveTo>
                    <a:pt x="306" y="1461"/>
                  </a:moveTo>
                  <a:lnTo>
                    <a:pt x="661" y="1461"/>
                  </a:lnTo>
                  <a:lnTo>
                    <a:pt x="661" y="1816"/>
                  </a:lnTo>
                  <a:lnTo>
                    <a:pt x="306" y="1816"/>
                  </a:lnTo>
                  <a:lnTo>
                    <a:pt x="306" y="1461"/>
                  </a:lnTo>
                  <a:moveTo>
                    <a:pt x="306" y="1461"/>
                  </a:moveTo>
                  <a:lnTo>
                    <a:pt x="306" y="146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Freeform 57">
            <a:extLst>
              <a:ext uri="{FF2B5EF4-FFF2-40B4-BE49-F238E27FC236}">
                <a16:creationId xmlns:a16="http://schemas.microsoft.com/office/drawing/2014/main" id="{DE6E8870-89E3-24E6-F02B-636AE0581C06}"/>
              </a:ext>
            </a:extLst>
          </p:cNvPr>
          <p:cNvSpPr>
            <a:spLocks noEditPoints="1"/>
          </p:cNvSpPr>
          <p:nvPr/>
        </p:nvSpPr>
        <p:spPr bwMode="auto">
          <a:xfrm>
            <a:off x="11010485" y="2908582"/>
            <a:ext cx="518668" cy="645124"/>
          </a:xfrm>
          <a:custGeom>
            <a:avLst/>
            <a:gdLst>
              <a:gd name="T0" fmla="*/ 116 w 117"/>
              <a:gd name="T1" fmla="*/ 137 h 146"/>
              <a:gd name="T2" fmla="*/ 94 w 117"/>
              <a:gd name="T3" fmla="*/ 98 h 146"/>
              <a:gd name="T4" fmla="*/ 105 w 117"/>
              <a:gd name="T5" fmla="*/ 85 h 146"/>
              <a:gd name="T6" fmla="*/ 105 w 117"/>
              <a:gd name="T7" fmla="*/ 28 h 146"/>
              <a:gd name="T8" fmla="*/ 77 w 117"/>
              <a:gd name="T9" fmla="*/ 0 h 146"/>
              <a:gd name="T10" fmla="*/ 40 w 117"/>
              <a:gd name="T11" fmla="*/ 0 h 146"/>
              <a:gd name="T12" fmla="*/ 12 w 117"/>
              <a:gd name="T13" fmla="*/ 28 h 146"/>
              <a:gd name="T14" fmla="*/ 12 w 117"/>
              <a:gd name="T15" fmla="*/ 85 h 146"/>
              <a:gd name="T16" fmla="*/ 23 w 117"/>
              <a:gd name="T17" fmla="*/ 98 h 146"/>
              <a:gd name="T18" fmla="*/ 2 w 117"/>
              <a:gd name="T19" fmla="*/ 137 h 146"/>
              <a:gd name="T20" fmla="*/ 4 w 117"/>
              <a:gd name="T21" fmla="*/ 146 h 146"/>
              <a:gd name="T22" fmla="*/ 7 w 117"/>
              <a:gd name="T23" fmla="*/ 146 h 146"/>
              <a:gd name="T24" fmla="*/ 13 w 117"/>
              <a:gd name="T25" fmla="*/ 143 h 146"/>
              <a:gd name="T26" fmla="*/ 15 w 117"/>
              <a:gd name="T27" fmla="*/ 140 h 146"/>
              <a:gd name="T28" fmla="*/ 103 w 117"/>
              <a:gd name="T29" fmla="*/ 140 h 146"/>
              <a:gd name="T30" fmla="*/ 105 w 117"/>
              <a:gd name="T31" fmla="*/ 143 h 146"/>
              <a:gd name="T32" fmla="*/ 110 w 117"/>
              <a:gd name="T33" fmla="*/ 146 h 146"/>
              <a:gd name="T34" fmla="*/ 113 w 117"/>
              <a:gd name="T35" fmla="*/ 146 h 146"/>
              <a:gd name="T36" fmla="*/ 116 w 117"/>
              <a:gd name="T37" fmla="*/ 137 h 146"/>
              <a:gd name="T38" fmla="*/ 86 w 117"/>
              <a:gd name="T39" fmla="*/ 108 h 146"/>
              <a:gd name="T40" fmla="*/ 32 w 117"/>
              <a:gd name="T41" fmla="*/ 108 h 146"/>
              <a:gd name="T42" fmla="*/ 37 w 117"/>
              <a:gd name="T43" fmla="*/ 98 h 146"/>
              <a:gd name="T44" fmla="*/ 80 w 117"/>
              <a:gd name="T45" fmla="*/ 98 h 146"/>
              <a:gd name="T46" fmla="*/ 86 w 117"/>
              <a:gd name="T47" fmla="*/ 108 h 146"/>
              <a:gd name="T48" fmla="*/ 85 w 117"/>
              <a:gd name="T49" fmla="*/ 87 h 146"/>
              <a:gd name="T50" fmla="*/ 75 w 117"/>
              <a:gd name="T51" fmla="*/ 77 h 146"/>
              <a:gd name="T52" fmla="*/ 85 w 117"/>
              <a:gd name="T53" fmla="*/ 68 h 146"/>
              <a:gd name="T54" fmla="*/ 94 w 117"/>
              <a:gd name="T55" fmla="*/ 77 h 146"/>
              <a:gd name="T56" fmla="*/ 85 w 117"/>
              <a:gd name="T57" fmla="*/ 87 h 146"/>
              <a:gd name="T58" fmla="*/ 24 w 117"/>
              <a:gd name="T59" fmla="*/ 32 h 146"/>
              <a:gd name="T60" fmla="*/ 41 w 117"/>
              <a:gd name="T61" fmla="*/ 14 h 146"/>
              <a:gd name="T62" fmla="*/ 76 w 117"/>
              <a:gd name="T63" fmla="*/ 14 h 146"/>
              <a:gd name="T64" fmla="*/ 94 w 117"/>
              <a:gd name="T65" fmla="*/ 32 h 146"/>
              <a:gd name="T66" fmla="*/ 94 w 117"/>
              <a:gd name="T67" fmla="*/ 47 h 146"/>
              <a:gd name="T68" fmla="*/ 88 w 117"/>
              <a:gd name="T69" fmla="*/ 53 h 146"/>
              <a:gd name="T70" fmla="*/ 30 w 117"/>
              <a:gd name="T71" fmla="*/ 53 h 146"/>
              <a:gd name="T72" fmla="*/ 24 w 117"/>
              <a:gd name="T73" fmla="*/ 47 h 146"/>
              <a:gd name="T74" fmla="*/ 24 w 117"/>
              <a:gd name="T75" fmla="*/ 32 h 146"/>
              <a:gd name="T76" fmla="*/ 33 w 117"/>
              <a:gd name="T77" fmla="*/ 68 h 146"/>
              <a:gd name="T78" fmla="*/ 42 w 117"/>
              <a:gd name="T79" fmla="*/ 77 h 146"/>
              <a:gd name="T80" fmla="*/ 33 w 117"/>
              <a:gd name="T81" fmla="*/ 86 h 146"/>
              <a:gd name="T82" fmla="*/ 24 w 117"/>
              <a:gd name="T83" fmla="*/ 77 h 146"/>
              <a:gd name="T84" fmla="*/ 33 w 117"/>
              <a:gd name="T85" fmla="*/ 68 h 146"/>
              <a:gd name="T86" fmla="*/ 20 w 117"/>
              <a:gd name="T87" fmla="*/ 130 h 146"/>
              <a:gd name="T88" fmla="*/ 27 w 117"/>
              <a:gd name="T89" fmla="*/ 118 h 146"/>
              <a:gd name="T90" fmla="*/ 91 w 117"/>
              <a:gd name="T91" fmla="*/ 118 h 146"/>
              <a:gd name="T92" fmla="*/ 98 w 117"/>
              <a:gd name="T93" fmla="*/ 130 h 146"/>
              <a:gd name="T94" fmla="*/ 20 w 117"/>
              <a:gd name="T95" fmla="*/ 130 h 146"/>
              <a:gd name="T96" fmla="*/ 20 w 117"/>
              <a:gd name="T97" fmla="*/ 130 h 146"/>
              <a:gd name="T98" fmla="*/ 20 w 117"/>
              <a:gd name="T99" fmla="*/ 13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7" h="146">
                <a:moveTo>
                  <a:pt x="116" y="137"/>
                </a:moveTo>
                <a:cubicBezTo>
                  <a:pt x="94" y="98"/>
                  <a:pt x="94" y="98"/>
                  <a:pt x="94" y="98"/>
                </a:cubicBezTo>
                <a:cubicBezTo>
                  <a:pt x="100" y="97"/>
                  <a:pt x="105" y="92"/>
                  <a:pt x="105" y="85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5" y="12"/>
                  <a:pt x="92" y="0"/>
                  <a:pt x="77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25" y="0"/>
                  <a:pt x="12" y="12"/>
                  <a:pt x="12" y="28"/>
                </a:cubicBezTo>
                <a:cubicBezTo>
                  <a:pt x="12" y="85"/>
                  <a:pt x="12" y="85"/>
                  <a:pt x="12" y="85"/>
                </a:cubicBezTo>
                <a:cubicBezTo>
                  <a:pt x="12" y="92"/>
                  <a:pt x="17" y="97"/>
                  <a:pt x="23" y="98"/>
                </a:cubicBezTo>
                <a:cubicBezTo>
                  <a:pt x="2" y="137"/>
                  <a:pt x="2" y="137"/>
                  <a:pt x="2" y="137"/>
                </a:cubicBezTo>
                <a:cubicBezTo>
                  <a:pt x="0" y="140"/>
                  <a:pt x="1" y="144"/>
                  <a:pt x="4" y="146"/>
                </a:cubicBezTo>
                <a:cubicBezTo>
                  <a:pt x="5" y="146"/>
                  <a:pt x="6" y="146"/>
                  <a:pt x="7" y="146"/>
                </a:cubicBezTo>
                <a:cubicBezTo>
                  <a:pt x="9" y="146"/>
                  <a:pt x="12" y="145"/>
                  <a:pt x="13" y="143"/>
                </a:cubicBezTo>
                <a:cubicBezTo>
                  <a:pt x="15" y="140"/>
                  <a:pt x="15" y="140"/>
                  <a:pt x="15" y="140"/>
                </a:cubicBezTo>
                <a:cubicBezTo>
                  <a:pt x="103" y="140"/>
                  <a:pt x="103" y="140"/>
                  <a:pt x="103" y="140"/>
                </a:cubicBezTo>
                <a:cubicBezTo>
                  <a:pt x="105" y="143"/>
                  <a:pt x="105" y="143"/>
                  <a:pt x="105" y="143"/>
                </a:cubicBezTo>
                <a:cubicBezTo>
                  <a:pt x="106" y="145"/>
                  <a:pt x="108" y="146"/>
                  <a:pt x="110" y="146"/>
                </a:cubicBezTo>
                <a:cubicBezTo>
                  <a:pt x="111" y="146"/>
                  <a:pt x="112" y="146"/>
                  <a:pt x="113" y="146"/>
                </a:cubicBezTo>
                <a:cubicBezTo>
                  <a:pt x="116" y="144"/>
                  <a:pt x="117" y="140"/>
                  <a:pt x="116" y="137"/>
                </a:cubicBezTo>
                <a:close/>
                <a:moveTo>
                  <a:pt x="86" y="108"/>
                </a:moveTo>
                <a:cubicBezTo>
                  <a:pt x="32" y="108"/>
                  <a:pt x="32" y="108"/>
                  <a:pt x="32" y="108"/>
                </a:cubicBezTo>
                <a:cubicBezTo>
                  <a:pt x="37" y="98"/>
                  <a:pt x="37" y="98"/>
                  <a:pt x="37" y="98"/>
                </a:cubicBezTo>
                <a:cubicBezTo>
                  <a:pt x="80" y="98"/>
                  <a:pt x="80" y="98"/>
                  <a:pt x="80" y="98"/>
                </a:cubicBezTo>
                <a:lnTo>
                  <a:pt x="86" y="108"/>
                </a:lnTo>
                <a:close/>
                <a:moveTo>
                  <a:pt x="85" y="87"/>
                </a:moveTo>
                <a:cubicBezTo>
                  <a:pt x="80" y="87"/>
                  <a:pt x="75" y="83"/>
                  <a:pt x="75" y="77"/>
                </a:cubicBezTo>
                <a:cubicBezTo>
                  <a:pt x="75" y="72"/>
                  <a:pt x="80" y="68"/>
                  <a:pt x="85" y="68"/>
                </a:cubicBezTo>
                <a:cubicBezTo>
                  <a:pt x="90" y="68"/>
                  <a:pt x="94" y="72"/>
                  <a:pt x="94" y="77"/>
                </a:cubicBezTo>
                <a:cubicBezTo>
                  <a:pt x="94" y="82"/>
                  <a:pt x="90" y="87"/>
                  <a:pt x="85" y="87"/>
                </a:cubicBezTo>
                <a:close/>
                <a:moveTo>
                  <a:pt x="24" y="32"/>
                </a:moveTo>
                <a:cubicBezTo>
                  <a:pt x="24" y="22"/>
                  <a:pt x="32" y="14"/>
                  <a:pt x="41" y="14"/>
                </a:cubicBezTo>
                <a:cubicBezTo>
                  <a:pt x="76" y="14"/>
                  <a:pt x="76" y="14"/>
                  <a:pt x="76" y="14"/>
                </a:cubicBezTo>
                <a:cubicBezTo>
                  <a:pt x="86" y="14"/>
                  <a:pt x="94" y="22"/>
                  <a:pt x="94" y="32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51"/>
                  <a:pt x="91" y="53"/>
                  <a:pt x="88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26" y="53"/>
                  <a:pt x="24" y="50"/>
                  <a:pt x="24" y="47"/>
                </a:cubicBezTo>
                <a:lnTo>
                  <a:pt x="24" y="32"/>
                </a:lnTo>
                <a:close/>
                <a:moveTo>
                  <a:pt x="33" y="68"/>
                </a:moveTo>
                <a:cubicBezTo>
                  <a:pt x="38" y="68"/>
                  <a:pt x="42" y="72"/>
                  <a:pt x="42" y="77"/>
                </a:cubicBezTo>
                <a:cubicBezTo>
                  <a:pt x="42" y="82"/>
                  <a:pt x="38" y="86"/>
                  <a:pt x="33" y="86"/>
                </a:cubicBezTo>
                <a:cubicBezTo>
                  <a:pt x="28" y="86"/>
                  <a:pt x="24" y="82"/>
                  <a:pt x="24" y="77"/>
                </a:cubicBezTo>
                <a:cubicBezTo>
                  <a:pt x="24" y="72"/>
                  <a:pt x="28" y="68"/>
                  <a:pt x="33" y="68"/>
                </a:cubicBezTo>
                <a:close/>
                <a:moveTo>
                  <a:pt x="20" y="130"/>
                </a:moveTo>
                <a:cubicBezTo>
                  <a:pt x="27" y="118"/>
                  <a:pt x="27" y="118"/>
                  <a:pt x="27" y="118"/>
                </a:cubicBezTo>
                <a:cubicBezTo>
                  <a:pt x="91" y="118"/>
                  <a:pt x="91" y="118"/>
                  <a:pt x="91" y="118"/>
                </a:cubicBezTo>
                <a:cubicBezTo>
                  <a:pt x="98" y="130"/>
                  <a:pt x="98" y="130"/>
                  <a:pt x="98" y="130"/>
                </a:cubicBezTo>
                <a:lnTo>
                  <a:pt x="20" y="130"/>
                </a:lnTo>
                <a:close/>
                <a:moveTo>
                  <a:pt x="20" y="130"/>
                </a:moveTo>
                <a:cubicBezTo>
                  <a:pt x="20" y="130"/>
                  <a:pt x="20" y="130"/>
                  <a:pt x="20" y="1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65">
            <a:extLst>
              <a:ext uri="{FF2B5EF4-FFF2-40B4-BE49-F238E27FC236}">
                <a16:creationId xmlns:a16="http://schemas.microsoft.com/office/drawing/2014/main" id="{8CDFCE61-8713-9589-F33B-BC6127D9A937}"/>
              </a:ext>
            </a:extLst>
          </p:cNvPr>
          <p:cNvSpPr>
            <a:spLocks noEditPoints="1"/>
          </p:cNvSpPr>
          <p:nvPr/>
        </p:nvSpPr>
        <p:spPr bwMode="auto">
          <a:xfrm>
            <a:off x="9302589" y="1228946"/>
            <a:ext cx="495758" cy="591186"/>
          </a:xfrm>
          <a:custGeom>
            <a:avLst/>
            <a:gdLst>
              <a:gd name="T0" fmla="*/ 26 w 51"/>
              <a:gd name="T1" fmla="*/ 0 h 61"/>
              <a:gd name="T2" fmla="*/ 0 w 51"/>
              <a:gd name="T3" fmla="*/ 13 h 61"/>
              <a:gd name="T4" fmla="*/ 0 w 51"/>
              <a:gd name="T5" fmla="*/ 43 h 61"/>
              <a:gd name="T6" fmla="*/ 11 w 51"/>
              <a:gd name="T7" fmla="*/ 54 h 61"/>
              <a:gd name="T8" fmla="*/ 6 w 51"/>
              <a:gd name="T9" fmla="*/ 59 h 61"/>
              <a:gd name="T10" fmla="*/ 6 w 51"/>
              <a:gd name="T11" fmla="*/ 61 h 61"/>
              <a:gd name="T12" fmla="*/ 45 w 51"/>
              <a:gd name="T13" fmla="*/ 61 h 61"/>
              <a:gd name="T14" fmla="*/ 45 w 51"/>
              <a:gd name="T15" fmla="*/ 59 h 61"/>
              <a:gd name="T16" fmla="*/ 40 w 51"/>
              <a:gd name="T17" fmla="*/ 54 h 61"/>
              <a:gd name="T18" fmla="*/ 51 w 51"/>
              <a:gd name="T19" fmla="*/ 43 h 61"/>
              <a:gd name="T20" fmla="*/ 51 w 51"/>
              <a:gd name="T21" fmla="*/ 13 h 61"/>
              <a:gd name="T22" fmla="*/ 26 w 51"/>
              <a:gd name="T23" fmla="*/ 0 h 61"/>
              <a:gd name="T24" fmla="*/ 11 w 51"/>
              <a:gd name="T25" fmla="*/ 48 h 61"/>
              <a:gd name="T26" fmla="*/ 6 w 51"/>
              <a:gd name="T27" fmla="*/ 43 h 61"/>
              <a:gd name="T28" fmla="*/ 11 w 51"/>
              <a:gd name="T29" fmla="*/ 38 h 61"/>
              <a:gd name="T30" fmla="*/ 16 w 51"/>
              <a:gd name="T31" fmla="*/ 43 h 61"/>
              <a:gd name="T32" fmla="*/ 11 w 51"/>
              <a:gd name="T33" fmla="*/ 48 h 61"/>
              <a:gd name="T34" fmla="*/ 22 w 51"/>
              <a:gd name="T35" fmla="*/ 29 h 61"/>
              <a:gd name="T36" fmla="*/ 6 w 51"/>
              <a:gd name="T37" fmla="*/ 29 h 61"/>
              <a:gd name="T38" fmla="*/ 6 w 51"/>
              <a:gd name="T39" fmla="*/ 13 h 61"/>
              <a:gd name="T40" fmla="*/ 22 w 51"/>
              <a:gd name="T41" fmla="*/ 13 h 61"/>
              <a:gd name="T42" fmla="*/ 22 w 51"/>
              <a:gd name="T43" fmla="*/ 29 h 61"/>
              <a:gd name="T44" fmla="*/ 40 w 51"/>
              <a:gd name="T45" fmla="*/ 48 h 61"/>
              <a:gd name="T46" fmla="*/ 35 w 51"/>
              <a:gd name="T47" fmla="*/ 43 h 61"/>
              <a:gd name="T48" fmla="*/ 40 w 51"/>
              <a:gd name="T49" fmla="*/ 38 h 61"/>
              <a:gd name="T50" fmla="*/ 45 w 51"/>
              <a:gd name="T51" fmla="*/ 43 h 61"/>
              <a:gd name="T52" fmla="*/ 40 w 51"/>
              <a:gd name="T53" fmla="*/ 48 h 61"/>
              <a:gd name="T54" fmla="*/ 45 w 51"/>
              <a:gd name="T55" fmla="*/ 29 h 61"/>
              <a:gd name="T56" fmla="*/ 29 w 51"/>
              <a:gd name="T57" fmla="*/ 29 h 61"/>
              <a:gd name="T58" fmla="*/ 29 w 51"/>
              <a:gd name="T59" fmla="*/ 13 h 61"/>
              <a:gd name="T60" fmla="*/ 45 w 51"/>
              <a:gd name="T61" fmla="*/ 13 h 61"/>
              <a:gd name="T62" fmla="*/ 45 w 51"/>
              <a:gd name="T63" fmla="*/ 29 h 61"/>
              <a:gd name="T64" fmla="*/ 45 w 51"/>
              <a:gd name="T65" fmla="*/ 29 h 61"/>
              <a:gd name="T66" fmla="*/ 45 w 51"/>
              <a:gd name="T67" fmla="*/ 29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1" h="61">
                <a:moveTo>
                  <a:pt x="26" y="0"/>
                </a:moveTo>
                <a:cubicBezTo>
                  <a:pt x="12" y="0"/>
                  <a:pt x="0" y="2"/>
                  <a:pt x="0" y="13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9"/>
                  <a:pt x="5" y="54"/>
                  <a:pt x="11" y="54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61"/>
                  <a:pt x="6" y="61"/>
                  <a:pt x="6" y="61"/>
                </a:cubicBezTo>
                <a:cubicBezTo>
                  <a:pt x="45" y="61"/>
                  <a:pt x="45" y="61"/>
                  <a:pt x="45" y="61"/>
                </a:cubicBezTo>
                <a:cubicBezTo>
                  <a:pt x="45" y="59"/>
                  <a:pt x="45" y="59"/>
                  <a:pt x="45" y="59"/>
                </a:cubicBezTo>
                <a:cubicBezTo>
                  <a:pt x="40" y="54"/>
                  <a:pt x="40" y="54"/>
                  <a:pt x="40" y="54"/>
                </a:cubicBezTo>
                <a:cubicBezTo>
                  <a:pt x="46" y="54"/>
                  <a:pt x="51" y="49"/>
                  <a:pt x="51" y="43"/>
                </a:cubicBezTo>
                <a:cubicBezTo>
                  <a:pt x="51" y="13"/>
                  <a:pt x="51" y="13"/>
                  <a:pt x="51" y="13"/>
                </a:cubicBezTo>
                <a:cubicBezTo>
                  <a:pt x="51" y="2"/>
                  <a:pt x="40" y="0"/>
                  <a:pt x="26" y="0"/>
                </a:cubicBezTo>
                <a:close/>
                <a:moveTo>
                  <a:pt x="11" y="48"/>
                </a:moveTo>
                <a:cubicBezTo>
                  <a:pt x="9" y="48"/>
                  <a:pt x="6" y="46"/>
                  <a:pt x="6" y="43"/>
                </a:cubicBezTo>
                <a:cubicBezTo>
                  <a:pt x="6" y="41"/>
                  <a:pt x="9" y="38"/>
                  <a:pt x="11" y="38"/>
                </a:cubicBezTo>
                <a:cubicBezTo>
                  <a:pt x="14" y="38"/>
                  <a:pt x="16" y="41"/>
                  <a:pt x="16" y="43"/>
                </a:cubicBezTo>
                <a:cubicBezTo>
                  <a:pt x="16" y="46"/>
                  <a:pt x="14" y="48"/>
                  <a:pt x="11" y="48"/>
                </a:cubicBezTo>
                <a:close/>
                <a:moveTo>
                  <a:pt x="22" y="29"/>
                </a:moveTo>
                <a:cubicBezTo>
                  <a:pt x="6" y="29"/>
                  <a:pt x="6" y="29"/>
                  <a:pt x="6" y="29"/>
                </a:cubicBezTo>
                <a:cubicBezTo>
                  <a:pt x="6" y="13"/>
                  <a:pt x="6" y="13"/>
                  <a:pt x="6" y="13"/>
                </a:cubicBezTo>
                <a:cubicBezTo>
                  <a:pt x="22" y="13"/>
                  <a:pt x="22" y="13"/>
                  <a:pt x="22" y="13"/>
                </a:cubicBezTo>
                <a:lnTo>
                  <a:pt x="22" y="29"/>
                </a:lnTo>
                <a:close/>
                <a:moveTo>
                  <a:pt x="40" y="48"/>
                </a:moveTo>
                <a:cubicBezTo>
                  <a:pt x="37" y="48"/>
                  <a:pt x="35" y="46"/>
                  <a:pt x="35" y="43"/>
                </a:cubicBezTo>
                <a:cubicBezTo>
                  <a:pt x="35" y="41"/>
                  <a:pt x="37" y="38"/>
                  <a:pt x="40" y="38"/>
                </a:cubicBezTo>
                <a:cubicBezTo>
                  <a:pt x="43" y="38"/>
                  <a:pt x="45" y="41"/>
                  <a:pt x="45" y="43"/>
                </a:cubicBezTo>
                <a:cubicBezTo>
                  <a:pt x="45" y="46"/>
                  <a:pt x="43" y="48"/>
                  <a:pt x="40" y="48"/>
                </a:cubicBezTo>
                <a:close/>
                <a:moveTo>
                  <a:pt x="45" y="29"/>
                </a:moveTo>
                <a:cubicBezTo>
                  <a:pt x="29" y="29"/>
                  <a:pt x="29" y="29"/>
                  <a:pt x="29" y="29"/>
                </a:cubicBezTo>
                <a:cubicBezTo>
                  <a:pt x="29" y="13"/>
                  <a:pt x="29" y="13"/>
                  <a:pt x="29" y="13"/>
                </a:cubicBezTo>
                <a:cubicBezTo>
                  <a:pt x="45" y="13"/>
                  <a:pt x="45" y="13"/>
                  <a:pt x="45" y="13"/>
                </a:cubicBezTo>
                <a:lnTo>
                  <a:pt x="45" y="29"/>
                </a:lnTo>
                <a:close/>
                <a:moveTo>
                  <a:pt x="45" y="29"/>
                </a:moveTo>
                <a:cubicBezTo>
                  <a:pt x="45" y="29"/>
                  <a:pt x="45" y="29"/>
                  <a:pt x="45" y="2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A3E443B-5E04-1FBC-EBD4-6969DB33417D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9135476" y="2956085"/>
            <a:ext cx="829984" cy="540512"/>
            <a:chOff x="5381625" y="5462588"/>
            <a:chExt cx="1028701" cy="669926"/>
          </a:xfrm>
          <a:solidFill>
            <a:schemeClr val="bg1"/>
          </a:solidFill>
        </p:grpSpPr>
        <p:sp>
          <p:nvSpPr>
            <p:cNvPr id="18" name="Freeform 58">
              <a:extLst>
                <a:ext uri="{FF2B5EF4-FFF2-40B4-BE49-F238E27FC236}">
                  <a16:creationId xmlns:a16="http://schemas.microsoft.com/office/drawing/2014/main" id="{229D0996-97C8-05A7-708A-34978BFD5750}"/>
                </a:ext>
              </a:extLst>
            </p:cNvPr>
            <p:cNvSpPr>
              <a:spLocks/>
            </p:cNvSpPr>
            <p:nvPr/>
          </p:nvSpPr>
          <p:spPr bwMode="gray">
            <a:xfrm>
              <a:off x="5381625" y="5462588"/>
              <a:ext cx="439738" cy="534988"/>
            </a:xfrm>
            <a:custGeom>
              <a:avLst/>
              <a:gdLst>
                <a:gd name="T0" fmla="*/ 106 w 117"/>
                <a:gd name="T1" fmla="*/ 85 h 142"/>
                <a:gd name="T2" fmla="*/ 84 w 117"/>
                <a:gd name="T3" fmla="*/ 73 h 142"/>
                <a:gd name="T4" fmla="*/ 76 w 117"/>
                <a:gd name="T5" fmla="*/ 68 h 142"/>
                <a:gd name="T6" fmla="*/ 74 w 117"/>
                <a:gd name="T7" fmla="*/ 61 h 142"/>
                <a:gd name="T8" fmla="*/ 74 w 117"/>
                <a:gd name="T9" fmla="*/ 61 h 142"/>
                <a:gd name="T10" fmla="*/ 79 w 117"/>
                <a:gd name="T11" fmla="*/ 51 h 142"/>
                <a:gd name="T12" fmla="*/ 83 w 117"/>
                <a:gd name="T13" fmla="*/ 44 h 142"/>
                <a:gd name="T14" fmla="*/ 82 w 117"/>
                <a:gd name="T15" fmla="*/ 36 h 142"/>
                <a:gd name="T16" fmla="*/ 82 w 117"/>
                <a:gd name="T17" fmla="*/ 35 h 142"/>
                <a:gd name="T18" fmla="*/ 70 w 117"/>
                <a:gd name="T19" fmla="*/ 8 h 142"/>
                <a:gd name="T20" fmla="*/ 48 w 117"/>
                <a:gd name="T21" fmla="*/ 5 h 142"/>
                <a:gd name="T22" fmla="*/ 34 w 117"/>
                <a:gd name="T23" fmla="*/ 23 h 142"/>
                <a:gd name="T24" fmla="*/ 34 w 117"/>
                <a:gd name="T25" fmla="*/ 37 h 142"/>
                <a:gd name="T26" fmla="*/ 34 w 117"/>
                <a:gd name="T27" fmla="*/ 45 h 142"/>
                <a:gd name="T28" fmla="*/ 37 w 117"/>
                <a:gd name="T29" fmla="*/ 49 h 142"/>
                <a:gd name="T30" fmla="*/ 41 w 117"/>
                <a:gd name="T31" fmla="*/ 60 h 142"/>
                <a:gd name="T32" fmla="*/ 41 w 117"/>
                <a:gd name="T33" fmla="*/ 60 h 142"/>
                <a:gd name="T34" fmla="*/ 41 w 117"/>
                <a:gd name="T35" fmla="*/ 67 h 142"/>
                <a:gd name="T36" fmla="*/ 41 w 117"/>
                <a:gd name="T37" fmla="*/ 66 h 142"/>
                <a:gd name="T38" fmla="*/ 19 w 117"/>
                <a:gd name="T39" fmla="*/ 77 h 142"/>
                <a:gd name="T40" fmla="*/ 10 w 117"/>
                <a:gd name="T41" fmla="*/ 83 h 142"/>
                <a:gd name="T42" fmla="*/ 0 w 117"/>
                <a:gd name="T43" fmla="*/ 123 h 142"/>
                <a:gd name="T44" fmla="*/ 4 w 117"/>
                <a:gd name="T45" fmla="*/ 131 h 142"/>
                <a:gd name="T46" fmla="*/ 58 w 117"/>
                <a:gd name="T47" fmla="*/ 141 h 142"/>
                <a:gd name="T48" fmla="*/ 111 w 117"/>
                <a:gd name="T49" fmla="*/ 132 h 142"/>
                <a:gd name="T50" fmla="*/ 114 w 117"/>
                <a:gd name="T51" fmla="*/ 129 h 142"/>
                <a:gd name="T52" fmla="*/ 106 w 117"/>
                <a:gd name="T53" fmla="*/ 8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42">
                  <a:moveTo>
                    <a:pt x="106" y="85"/>
                  </a:moveTo>
                  <a:cubicBezTo>
                    <a:pt x="104" y="78"/>
                    <a:pt x="84" y="73"/>
                    <a:pt x="84" y="73"/>
                  </a:cubicBezTo>
                  <a:cubicBezTo>
                    <a:pt x="80" y="70"/>
                    <a:pt x="77" y="68"/>
                    <a:pt x="76" y="68"/>
                  </a:cubicBezTo>
                  <a:cubicBezTo>
                    <a:pt x="75" y="66"/>
                    <a:pt x="74" y="64"/>
                    <a:pt x="74" y="61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7" y="58"/>
                    <a:pt x="78" y="54"/>
                    <a:pt x="79" y="51"/>
                  </a:cubicBezTo>
                  <a:cubicBezTo>
                    <a:pt x="82" y="50"/>
                    <a:pt x="83" y="44"/>
                    <a:pt x="83" y="44"/>
                  </a:cubicBezTo>
                  <a:cubicBezTo>
                    <a:pt x="85" y="38"/>
                    <a:pt x="83" y="37"/>
                    <a:pt x="82" y="36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2" y="33"/>
                    <a:pt x="86" y="11"/>
                    <a:pt x="70" y="8"/>
                  </a:cubicBezTo>
                  <a:cubicBezTo>
                    <a:pt x="63" y="0"/>
                    <a:pt x="48" y="5"/>
                    <a:pt x="48" y="5"/>
                  </a:cubicBezTo>
                  <a:cubicBezTo>
                    <a:pt x="35" y="8"/>
                    <a:pt x="34" y="23"/>
                    <a:pt x="34" y="23"/>
                  </a:cubicBezTo>
                  <a:cubicBezTo>
                    <a:pt x="34" y="31"/>
                    <a:pt x="34" y="37"/>
                    <a:pt x="34" y="37"/>
                  </a:cubicBezTo>
                  <a:cubicBezTo>
                    <a:pt x="32" y="37"/>
                    <a:pt x="34" y="45"/>
                    <a:pt x="34" y="45"/>
                  </a:cubicBezTo>
                  <a:cubicBezTo>
                    <a:pt x="34" y="49"/>
                    <a:pt x="36" y="49"/>
                    <a:pt x="37" y="49"/>
                  </a:cubicBezTo>
                  <a:cubicBezTo>
                    <a:pt x="38" y="53"/>
                    <a:pt x="40" y="57"/>
                    <a:pt x="41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1" y="60"/>
                    <a:pt x="42" y="63"/>
                    <a:pt x="41" y="67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39" y="71"/>
                    <a:pt x="19" y="77"/>
                    <a:pt x="19" y="77"/>
                  </a:cubicBezTo>
                  <a:cubicBezTo>
                    <a:pt x="12" y="79"/>
                    <a:pt x="10" y="83"/>
                    <a:pt x="10" y="83"/>
                  </a:cubicBezTo>
                  <a:cubicBezTo>
                    <a:pt x="2" y="95"/>
                    <a:pt x="0" y="123"/>
                    <a:pt x="0" y="123"/>
                  </a:cubicBezTo>
                  <a:cubicBezTo>
                    <a:pt x="1" y="130"/>
                    <a:pt x="4" y="131"/>
                    <a:pt x="4" y="131"/>
                  </a:cubicBezTo>
                  <a:cubicBezTo>
                    <a:pt x="24" y="139"/>
                    <a:pt x="58" y="141"/>
                    <a:pt x="58" y="141"/>
                  </a:cubicBezTo>
                  <a:cubicBezTo>
                    <a:pt x="91" y="142"/>
                    <a:pt x="111" y="132"/>
                    <a:pt x="111" y="132"/>
                  </a:cubicBezTo>
                  <a:cubicBezTo>
                    <a:pt x="114" y="130"/>
                    <a:pt x="114" y="129"/>
                    <a:pt x="114" y="129"/>
                  </a:cubicBezTo>
                  <a:cubicBezTo>
                    <a:pt x="117" y="108"/>
                    <a:pt x="106" y="85"/>
                    <a:pt x="106" y="8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9">
              <a:extLst>
                <a:ext uri="{FF2B5EF4-FFF2-40B4-BE49-F238E27FC236}">
                  <a16:creationId xmlns:a16="http://schemas.microsoft.com/office/drawing/2014/main" id="{9617B5FE-5364-9FB5-898A-41E158817542}"/>
                </a:ext>
              </a:extLst>
            </p:cNvPr>
            <p:cNvSpPr>
              <a:spLocks/>
            </p:cNvSpPr>
            <p:nvPr/>
          </p:nvSpPr>
          <p:spPr bwMode="gray">
            <a:xfrm>
              <a:off x="5970588" y="5462588"/>
              <a:ext cx="439738" cy="534988"/>
            </a:xfrm>
            <a:custGeom>
              <a:avLst/>
              <a:gdLst>
                <a:gd name="T0" fmla="*/ 106 w 117"/>
                <a:gd name="T1" fmla="*/ 85 h 142"/>
                <a:gd name="T2" fmla="*/ 84 w 117"/>
                <a:gd name="T3" fmla="*/ 73 h 142"/>
                <a:gd name="T4" fmla="*/ 76 w 117"/>
                <a:gd name="T5" fmla="*/ 68 h 142"/>
                <a:gd name="T6" fmla="*/ 74 w 117"/>
                <a:gd name="T7" fmla="*/ 61 h 142"/>
                <a:gd name="T8" fmla="*/ 74 w 117"/>
                <a:gd name="T9" fmla="*/ 61 h 142"/>
                <a:gd name="T10" fmla="*/ 79 w 117"/>
                <a:gd name="T11" fmla="*/ 51 h 142"/>
                <a:gd name="T12" fmla="*/ 83 w 117"/>
                <a:gd name="T13" fmla="*/ 44 h 142"/>
                <a:gd name="T14" fmla="*/ 82 w 117"/>
                <a:gd name="T15" fmla="*/ 36 h 142"/>
                <a:gd name="T16" fmla="*/ 82 w 117"/>
                <a:gd name="T17" fmla="*/ 35 h 142"/>
                <a:gd name="T18" fmla="*/ 70 w 117"/>
                <a:gd name="T19" fmla="*/ 8 h 142"/>
                <a:gd name="T20" fmla="*/ 48 w 117"/>
                <a:gd name="T21" fmla="*/ 5 h 142"/>
                <a:gd name="T22" fmla="*/ 33 w 117"/>
                <a:gd name="T23" fmla="*/ 23 h 142"/>
                <a:gd name="T24" fmla="*/ 34 w 117"/>
                <a:gd name="T25" fmla="*/ 37 h 142"/>
                <a:gd name="T26" fmla="*/ 34 w 117"/>
                <a:gd name="T27" fmla="*/ 45 h 142"/>
                <a:gd name="T28" fmla="*/ 37 w 117"/>
                <a:gd name="T29" fmla="*/ 49 h 142"/>
                <a:gd name="T30" fmla="*/ 41 w 117"/>
                <a:gd name="T31" fmla="*/ 60 h 142"/>
                <a:gd name="T32" fmla="*/ 41 w 117"/>
                <a:gd name="T33" fmla="*/ 60 h 142"/>
                <a:gd name="T34" fmla="*/ 40 w 117"/>
                <a:gd name="T35" fmla="*/ 67 h 142"/>
                <a:gd name="T36" fmla="*/ 40 w 117"/>
                <a:gd name="T37" fmla="*/ 66 h 142"/>
                <a:gd name="T38" fmla="*/ 18 w 117"/>
                <a:gd name="T39" fmla="*/ 77 h 142"/>
                <a:gd name="T40" fmla="*/ 10 w 117"/>
                <a:gd name="T41" fmla="*/ 83 h 142"/>
                <a:gd name="T42" fmla="*/ 0 w 117"/>
                <a:gd name="T43" fmla="*/ 123 h 142"/>
                <a:gd name="T44" fmla="*/ 4 w 117"/>
                <a:gd name="T45" fmla="*/ 131 h 142"/>
                <a:gd name="T46" fmla="*/ 58 w 117"/>
                <a:gd name="T47" fmla="*/ 141 h 142"/>
                <a:gd name="T48" fmla="*/ 111 w 117"/>
                <a:gd name="T49" fmla="*/ 132 h 142"/>
                <a:gd name="T50" fmla="*/ 114 w 117"/>
                <a:gd name="T51" fmla="*/ 129 h 142"/>
                <a:gd name="T52" fmla="*/ 106 w 117"/>
                <a:gd name="T53" fmla="*/ 8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42">
                  <a:moveTo>
                    <a:pt x="106" y="85"/>
                  </a:moveTo>
                  <a:cubicBezTo>
                    <a:pt x="104" y="78"/>
                    <a:pt x="84" y="73"/>
                    <a:pt x="84" y="73"/>
                  </a:cubicBezTo>
                  <a:cubicBezTo>
                    <a:pt x="80" y="70"/>
                    <a:pt x="77" y="68"/>
                    <a:pt x="76" y="68"/>
                  </a:cubicBezTo>
                  <a:cubicBezTo>
                    <a:pt x="75" y="66"/>
                    <a:pt x="74" y="64"/>
                    <a:pt x="74" y="61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6" y="58"/>
                    <a:pt x="78" y="54"/>
                    <a:pt x="79" y="51"/>
                  </a:cubicBezTo>
                  <a:cubicBezTo>
                    <a:pt x="82" y="50"/>
                    <a:pt x="83" y="44"/>
                    <a:pt x="83" y="44"/>
                  </a:cubicBezTo>
                  <a:cubicBezTo>
                    <a:pt x="85" y="38"/>
                    <a:pt x="83" y="37"/>
                    <a:pt x="82" y="36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2" y="33"/>
                    <a:pt x="86" y="11"/>
                    <a:pt x="70" y="8"/>
                  </a:cubicBezTo>
                  <a:cubicBezTo>
                    <a:pt x="62" y="0"/>
                    <a:pt x="48" y="5"/>
                    <a:pt x="48" y="5"/>
                  </a:cubicBezTo>
                  <a:cubicBezTo>
                    <a:pt x="35" y="8"/>
                    <a:pt x="33" y="23"/>
                    <a:pt x="33" y="23"/>
                  </a:cubicBezTo>
                  <a:cubicBezTo>
                    <a:pt x="33" y="31"/>
                    <a:pt x="34" y="37"/>
                    <a:pt x="34" y="37"/>
                  </a:cubicBezTo>
                  <a:cubicBezTo>
                    <a:pt x="32" y="37"/>
                    <a:pt x="34" y="45"/>
                    <a:pt x="34" y="45"/>
                  </a:cubicBezTo>
                  <a:cubicBezTo>
                    <a:pt x="34" y="49"/>
                    <a:pt x="36" y="49"/>
                    <a:pt x="37" y="49"/>
                  </a:cubicBezTo>
                  <a:cubicBezTo>
                    <a:pt x="38" y="53"/>
                    <a:pt x="40" y="57"/>
                    <a:pt x="41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1" y="60"/>
                    <a:pt x="42" y="63"/>
                    <a:pt x="40" y="67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39" y="71"/>
                    <a:pt x="18" y="77"/>
                    <a:pt x="18" y="77"/>
                  </a:cubicBezTo>
                  <a:cubicBezTo>
                    <a:pt x="12" y="79"/>
                    <a:pt x="10" y="83"/>
                    <a:pt x="10" y="83"/>
                  </a:cubicBezTo>
                  <a:cubicBezTo>
                    <a:pt x="2" y="95"/>
                    <a:pt x="0" y="123"/>
                    <a:pt x="0" y="123"/>
                  </a:cubicBezTo>
                  <a:cubicBezTo>
                    <a:pt x="1" y="130"/>
                    <a:pt x="4" y="131"/>
                    <a:pt x="4" y="131"/>
                  </a:cubicBezTo>
                  <a:cubicBezTo>
                    <a:pt x="24" y="139"/>
                    <a:pt x="58" y="141"/>
                    <a:pt x="58" y="141"/>
                  </a:cubicBezTo>
                  <a:cubicBezTo>
                    <a:pt x="91" y="142"/>
                    <a:pt x="111" y="132"/>
                    <a:pt x="111" y="132"/>
                  </a:cubicBezTo>
                  <a:cubicBezTo>
                    <a:pt x="114" y="130"/>
                    <a:pt x="114" y="129"/>
                    <a:pt x="114" y="129"/>
                  </a:cubicBezTo>
                  <a:cubicBezTo>
                    <a:pt x="117" y="108"/>
                    <a:pt x="106" y="85"/>
                    <a:pt x="106" y="8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7">
              <a:extLst>
                <a:ext uri="{FF2B5EF4-FFF2-40B4-BE49-F238E27FC236}">
                  <a16:creationId xmlns:a16="http://schemas.microsoft.com/office/drawing/2014/main" id="{520993E6-64CC-13E0-505A-2837ABF6536D}"/>
                </a:ext>
              </a:extLst>
            </p:cNvPr>
            <p:cNvSpPr>
              <a:spLocks/>
            </p:cNvSpPr>
            <p:nvPr/>
          </p:nvSpPr>
          <p:spPr bwMode="gray">
            <a:xfrm>
              <a:off x="5670550" y="5588001"/>
              <a:ext cx="450850" cy="544513"/>
            </a:xfrm>
            <a:custGeom>
              <a:avLst/>
              <a:gdLst>
                <a:gd name="T0" fmla="*/ 110 w 120"/>
                <a:gd name="T1" fmla="*/ 91 h 145"/>
                <a:gd name="T2" fmla="*/ 87 w 120"/>
                <a:gd name="T3" fmla="*/ 79 h 145"/>
                <a:gd name="T4" fmla="*/ 77 w 120"/>
                <a:gd name="T5" fmla="*/ 71 h 145"/>
                <a:gd name="T6" fmla="*/ 75 w 120"/>
                <a:gd name="T7" fmla="*/ 75 h 145"/>
                <a:gd name="T8" fmla="*/ 75 w 120"/>
                <a:gd name="T9" fmla="*/ 74 h 145"/>
                <a:gd name="T10" fmla="*/ 74 w 120"/>
                <a:gd name="T11" fmla="*/ 68 h 145"/>
                <a:gd name="T12" fmla="*/ 91 w 120"/>
                <a:gd name="T13" fmla="*/ 66 h 145"/>
                <a:gd name="T14" fmla="*/ 84 w 120"/>
                <a:gd name="T15" fmla="*/ 46 h 145"/>
                <a:gd name="T16" fmla="*/ 58 w 120"/>
                <a:gd name="T17" fmla="*/ 8 h 145"/>
                <a:gd name="T18" fmla="*/ 34 w 120"/>
                <a:gd name="T19" fmla="*/ 46 h 145"/>
                <a:gd name="T20" fmla="*/ 25 w 120"/>
                <a:gd name="T21" fmla="*/ 65 h 145"/>
                <a:gd name="T22" fmla="*/ 44 w 120"/>
                <a:gd name="T23" fmla="*/ 68 h 145"/>
                <a:gd name="T24" fmla="*/ 42 w 120"/>
                <a:gd name="T25" fmla="*/ 74 h 145"/>
                <a:gd name="T26" fmla="*/ 43 w 120"/>
                <a:gd name="T27" fmla="*/ 76 h 145"/>
                <a:gd name="T28" fmla="*/ 41 w 120"/>
                <a:gd name="T29" fmla="*/ 73 h 145"/>
                <a:gd name="T30" fmla="*/ 18 w 120"/>
                <a:gd name="T31" fmla="*/ 83 h 145"/>
                <a:gd name="T32" fmla="*/ 10 w 120"/>
                <a:gd name="T33" fmla="*/ 88 h 145"/>
                <a:gd name="T34" fmla="*/ 0 w 120"/>
                <a:gd name="T35" fmla="*/ 127 h 145"/>
                <a:gd name="T36" fmla="*/ 3 w 120"/>
                <a:gd name="T37" fmla="*/ 135 h 145"/>
                <a:gd name="T38" fmla="*/ 59 w 120"/>
                <a:gd name="T39" fmla="*/ 144 h 145"/>
                <a:gd name="T40" fmla="*/ 114 w 120"/>
                <a:gd name="T41" fmla="*/ 136 h 145"/>
                <a:gd name="T42" fmla="*/ 118 w 120"/>
                <a:gd name="T43" fmla="*/ 132 h 145"/>
                <a:gd name="T44" fmla="*/ 110 w 120"/>
                <a:gd name="T45" fmla="*/ 9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" h="145">
                  <a:moveTo>
                    <a:pt x="110" y="91"/>
                  </a:moveTo>
                  <a:cubicBezTo>
                    <a:pt x="106" y="84"/>
                    <a:pt x="87" y="79"/>
                    <a:pt x="87" y="79"/>
                  </a:cubicBezTo>
                  <a:cubicBezTo>
                    <a:pt x="78" y="75"/>
                    <a:pt x="77" y="71"/>
                    <a:pt x="77" y="71"/>
                  </a:cubicBezTo>
                  <a:cubicBezTo>
                    <a:pt x="76" y="73"/>
                    <a:pt x="76" y="74"/>
                    <a:pt x="75" y="75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75" y="74"/>
                    <a:pt x="74" y="70"/>
                    <a:pt x="74" y="68"/>
                  </a:cubicBezTo>
                  <a:cubicBezTo>
                    <a:pt x="79" y="68"/>
                    <a:pt x="86" y="68"/>
                    <a:pt x="91" y="66"/>
                  </a:cubicBezTo>
                  <a:cubicBezTo>
                    <a:pt x="91" y="66"/>
                    <a:pt x="85" y="62"/>
                    <a:pt x="84" y="46"/>
                  </a:cubicBezTo>
                  <a:cubicBezTo>
                    <a:pt x="84" y="45"/>
                    <a:pt x="91" y="3"/>
                    <a:pt x="58" y="8"/>
                  </a:cubicBezTo>
                  <a:cubicBezTo>
                    <a:pt x="58" y="8"/>
                    <a:pt x="30" y="0"/>
                    <a:pt x="34" y="46"/>
                  </a:cubicBezTo>
                  <a:cubicBezTo>
                    <a:pt x="35" y="53"/>
                    <a:pt x="30" y="60"/>
                    <a:pt x="25" y="65"/>
                  </a:cubicBezTo>
                  <a:cubicBezTo>
                    <a:pt x="25" y="65"/>
                    <a:pt x="34" y="68"/>
                    <a:pt x="44" y="68"/>
                  </a:cubicBezTo>
                  <a:cubicBezTo>
                    <a:pt x="44" y="69"/>
                    <a:pt x="43" y="71"/>
                    <a:pt x="42" y="74"/>
                  </a:cubicBezTo>
                  <a:cubicBezTo>
                    <a:pt x="42" y="74"/>
                    <a:pt x="42" y="74"/>
                    <a:pt x="43" y="76"/>
                  </a:cubicBezTo>
                  <a:cubicBezTo>
                    <a:pt x="42" y="74"/>
                    <a:pt x="41" y="73"/>
                    <a:pt x="41" y="73"/>
                  </a:cubicBezTo>
                  <a:cubicBezTo>
                    <a:pt x="40" y="77"/>
                    <a:pt x="18" y="83"/>
                    <a:pt x="18" y="83"/>
                  </a:cubicBezTo>
                  <a:cubicBezTo>
                    <a:pt x="12" y="85"/>
                    <a:pt x="10" y="88"/>
                    <a:pt x="10" y="88"/>
                  </a:cubicBezTo>
                  <a:cubicBezTo>
                    <a:pt x="1" y="100"/>
                    <a:pt x="0" y="127"/>
                    <a:pt x="0" y="127"/>
                  </a:cubicBezTo>
                  <a:cubicBezTo>
                    <a:pt x="0" y="134"/>
                    <a:pt x="3" y="135"/>
                    <a:pt x="3" y="135"/>
                  </a:cubicBezTo>
                  <a:cubicBezTo>
                    <a:pt x="23" y="143"/>
                    <a:pt x="59" y="144"/>
                    <a:pt x="59" y="144"/>
                  </a:cubicBezTo>
                  <a:cubicBezTo>
                    <a:pt x="93" y="145"/>
                    <a:pt x="114" y="136"/>
                    <a:pt x="114" y="136"/>
                  </a:cubicBezTo>
                  <a:cubicBezTo>
                    <a:pt x="118" y="134"/>
                    <a:pt x="118" y="132"/>
                    <a:pt x="118" y="132"/>
                  </a:cubicBezTo>
                  <a:cubicBezTo>
                    <a:pt x="120" y="112"/>
                    <a:pt x="110" y="91"/>
                    <a:pt x="110" y="91"/>
                  </a:cubicBez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Textplatzhalter 22">
            <a:extLst>
              <a:ext uri="{FF2B5EF4-FFF2-40B4-BE49-F238E27FC236}">
                <a16:creationId xmlns:a16="http://schemas.microsoft.com/office/drawing/2014/main" id="{FCCAABC5-FA60-0C7A-1F17-0C4B6CDABD3E}"/>
              </a:ext>
            </a:extLst>
          </p:cNvPr>
          <p:cNvSpPr txBox="1">
            <a:spLocks/>
          </p:cNvSpPr>
          <p:nvPr/>
        </p:nvSpPr>
        <p:spPr>
          <a:xfrm>
            <a:off x="457200" y="1712402"/>
            <a:ext cx="5749294" cy="41136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D94941"/>
              </a:buClr>
              <a:buFont typeface="Courier New" panose="02070309020205020404" pitchFamily="49" charset="0"/>
              <a:buChar char="o"/>
            </a:pPr>
            <a:r>
              <a:rPr lang="de-DE" dirty="0"/>
              <a:t>Consulting company for </a:t>
            </a:r>
            <a:r>
              <a:rPr lang="de-DE" b="1" dirty="0"/>
              <a:t>rail transportation </a:t>
            </a:r>
            <a:r>
              <a:rPr lang="de-DE" dirty="0"/>
              <a:t>and </a:t>
            </a:r>
            <a:r>
              <a:rPr lang="de-DE" b="1" dirty="0"/>
              <a:t>rolling stock technology</a:t>
            </a:r>
          </a:p>
          <a:p>
            <a:pPr marL="285750" indent="-285750">
              <a:buClr>
                <a:srgbClr val="D94941"/>
              </a:buClr>
              <a:buFont typeface="Courier New" panose="02070309020205020404" pitchFamily="49" charset="0"/>
              <a:buChar char="o"/>
            </a:pPr>
            <a:endParaRPr lang="de-DE" dirty="0"/>
          </a:p>
          <a:p>
            <a:pPr marL="285750" indent="-285750">
              <a:buClr>
                <a:srgbClr val="D94941"/>
              </a:buClr>
              <a:buFont typeface="Courier New" panose="02070309020205020404" pitchFamily="49" charset="0"/>
              <a:buChar char="o"/>
            </a:pPr>
            <a:r>
              <a:rPr lang="de-DE" b="1" dirty="0"/>
              <a:t>Mediator</a:t>
            </a:r>
            <a:r>
              <a:rPr lang="de-DE" dirty="0"/>
              <a:t> between industry, operators, integrators and suppliers, as well as all players in the entire vehicle life cycle</a:t>
            </a:r>
          </a:p>
          <a:p>
            <a:pPr marL="285750" indent="-285750">
              <a:buClr>
                <a:srgbClr val="D94941"/>
              </a:buClr>
              <a:buFont typeface="Courier New" panose="02070309020205020404" pitchFamily="49" charset="0"/>
              <a:buChar char="o"/>
            </a:pPr>
            <a:endParaRPr lang="de-DE" dirty="0"/>
          </a:p>
          <a:p>
            <a:pPr marL="285750" indent="-285750">
              <a:buClr>
                <a:srgbClr val="D94941"/>
              </a:buClr>
              <a:buFont typeface="Courier New" panose="02070309020205020404" pitchFamily="49" charset="0"/>
              <a:buChar char="o"/>
            </a:pPr>
            <a:r>
              <a:rPr lang="de-DE" dirty="0"/>
              <a:t>Efficient </a:t>
            </a:r>
            <a:r>
              <a:rPr lang="de-DE" b="1" dirty="0"/>
              <a:t>procurement</a:t>
            </a:r>
            <a:r>
              <a:rPr lang="de-DE" dirty="0"/>
              <a:t>, </a:t>
            </a:r>
            <a:r>
              <a:rPr lang="de-DE" b="1" dirty="0"/>
              <a:t>commissioning</a:t>
            </a:r>
            <a:r>
              <a:rPr lang="de-DE" dirty="0"/>
              <a:t>, </a:t>
            </a:r>
            <a:r>
              <a:rPr lang="de-DE" b="1" dirty="0"/>
              <a:t>Operation</a:t>
            </a:r>
            <a:r>
              <a:rPr lang="de-DE" dirty="0"/>
              <a:t> and </a:t>
            </a:r>
            <a:r>
              <a:rPr lang="de-DE" b="1" dirty="0"/>
              <a:t>maintenance</a:t>
            </a:r>
            <a:r>
              <a:rPr lang="de-DE" dirty="0"/>
              <a:t> of needs-based vehicle concepts</a:t>
            </a:r>
          </a:p>
          <a:p>
            <a:pPr marL="285750" indent="-285750">
              <a:buClr>
                <a:srgbClr val="D94941"/>
              </a:buClr>
              <a:buFont typeface="Courier New" panose="02070309020205020404" pitchFamily="49" charset="0"/>
              <a:buChar char="o"/>
            </a:pPr>
            <a:endParaRPr lang="de-DE" dirty="0"/>
          </a:p>
          <a:p>
            <a:pPr marL="285750" indent="-285750">
              <a:buClr>
                <a:srgbClr val="D94941"/>
              </a:buClr>
              <a:buFont typeface="Courier New" panose="02070309020205020404" pitchFamily="49" charset="0"/>
              <a:buChar char="o"/>
            </a:pPr>
            <a:r>
              <a:rPr lang="de-DE" b="1" dirty="0"/>
              <a:t>Innovative fleets </a:t>
            </a:r>
            <a:r>
              <a:rPr lang="de-DE" dirty="0"/>
              <a:t>in rail passenger transportation</a:t>
            </a:r>
          </a:p>
          <a:p>
            <a:pPr marL="285750" indent="-285750">
              <a:buClr>
                <a:srgbClr val="D94941"/>
              </a:buClr>
              <a:buFont typeface="Courier New" panose="02070309020205020404" pitchFamily="49" charset="0"/>
              <a:buChar char="o"/>
            </a:pPr>
            <a:endParaRPr lang="de-DE" dirty="0"/>
          </a:p>
          <a:p>
            <a:pPr marL="285750" indent="-285750">
              <a:buClr>
                <a:srgbClr val="D94941"/>
              </a:buClr>
              <a:buFont typeface="Courier New" panose="02070309020205020404" pitchFamily="49" charset="0"/>
              <a:buChar char="o"/>
            </a:pPr>
            <a:r>
              <a:rPr lang="de-DE" b="1" dirty="0"/>
              <a:t>Technical editing </a:t>
            </a:r>
            <a:r>
              <a:rPr lang="de-DE" dirty="0"/>
              <a:t>and </a:t>
            </a:r>
            <a:r>
              <a:rPr lang="de-DE" b="1" dirty="0"/>
              <a:t>documentation management </a:t>
            </a:r>
            <a:r>
              <a:rPr lang="de-DE" dirty="0"/>
              <a:t>(DE</a:t>
            </a:r>
            <a:r>
              <a:rPr lang="de-DE" dirty="0">
                <a:sym typeface="Wingdings" pitchFamily="2" charset="2"/>
              </a:rPr>
              <a:t>/EN/ES)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0073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10A38-0BA3-988C-5549-D3FFACD8A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C2F0548C-CE3E-0187-86E0-162B32B7ACB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3C8B35F1-F75B-79B4-6608-E7B0D7F8AAAE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E5FE3130-87C2-91A9-64B2-E0C1D68A6FED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6049430A-1C41-6E9E-BD61-E63BC68DF65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677BE006-8A64-B59C-FA12-07902C41A8B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354ADC2B-1E3A-1D43-3FC5-9180E4407DCE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1" name="Textplatzhalter 30">
            <a:extLst>
              <a:ext uri="{FF2B5EF4-FFF2-40B4-BE49-F238E27FC236}">
                <a16:creationId xmlns:a16="http://schemas.microsoft.com/office/drawing/2014/main" id="{234A13ED-5B6D-FAE9-7310-D2E2B55924A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36663950-8705-CC2C-BBF3-1FE42EC7B4E6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8" name="Textplatzhalter 37">
            <a:extLst>
              <a:ext uri="{FF2B5EF4-FFF2-40B4-BE49-F238E27FC236}">
                <a16:creationId xmlns:a16="http://schemas.microsoft.com/office/drawing/2014/main" id="{DB24E844-8099-62CF-46BD-3B4307D1CB3A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734063F9-B0FF-D5F7-C37C-74F4D4DDAC09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4" name="Titel 33">
            <a:extLst>
              <a:ext uri="{FF2B5EF4-FFF2-40B4-BE49-F238E27FC236}">
                <a16:creationId xmlns:a16="http://schemas.microsoft.com/office/drawing/2014/main" id="{2842B201-2393-7B4A-F224-34479691A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rgbClr val="D94941"/>
                </a:solidFill>
              </a:rPr>
              <a:t>What we do</a:t>
            </a:r>
            <a:endParaRPr lang="de-DE"/>
          </a:p>
        </p:txBody>
      </p:sp>
      <p:sp>
        <p:nvSpPr>
          <p:cNvPr id="33" name="Foliennummernplatzhalter 32">
            <a:extLst>
              <a:ext uri="{FF2B5EF4-FFF2-40B4-BE49-F238E27FC236}">
                <a16:creationId xmlns:a16="http://schemas.microsoft.com/office/drawing/2014/main" id="{4749F398-2EFD-0652-E061-68CF0A9DA2F8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/>
          <a:p>
            <a:fld id="{5030C38E-3492-4DAA-9458-FDB568ED886A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1897C6BF-6A75-F02E-285D-83CDEF484D63}"/>
              </a:ext>
            </a:extLst>
          </p:cNvPr>
          <p:cNvSpPr txBox="1"/>
          <p:nvPr/>
        </p:nvSpPr>
        <p:spPr>
          <a:xfrm>
            <a:off x="9163455" y="221790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de-DE" sz="1600" err="1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83BA60A-2C13-4CE1-5F97-0631BDAE8C9A}"/>
              </a:ext>
            </a:extLst>
          </p:cNvPr>
          <p:cNvSpPr/>
          <p:nvPr/>
        </p:nvSpPr>
        <p:spPr>
          <a:xfrm>
            <a:off x="370657" y="1619250"/>
            <a:ext cx="3367211" cy="4363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err="1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2F2C749B-1C51-D234-386B-8C8382D84D4C}"/>
              </a:ext>
            </a:extLst>
          </p:cNvPr>
          <p:cNvSpPr/>
          <p:nvPr/>
        </p:nvSpPr>
        <p:spPr>
          <a:xfrm>
            <a:off x="8411389" y="1619249"/>
            <a:ext cx="3367211" cy="4363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err="1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F05174C-6AC7-F551-8B2A-D896AA71171F}"/>
              </a:ext>
            </a:extLst>
          </p:cNvPr>
          <p:cNvSpPr txBox="1"/>
          <p:nvPr/>
        </p:nvSpPr>
        <p:spPr>
          <a:xfrm>
            <a:off x="12035246" y="485067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de-DE" sz="1600" err="1"/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12AC716B-2D2C-5155-7967-1AC0036C78EC}"/>
              </a:ext>
            </a:extLst>
          </p:cNvPr>
          <p:cNvGrpSpPr/>
          <p:nvPr/>
        </p:nvGrpSpPr>
        <p:grpSpPr>
          <a:xfrm>
            <a:off x="288702" y="527925"/>
            <a:ext cx="11686700" cy="7428868"/>
            <a:chOff x="288702" y="527925"/>
            <a:chExt cx="11686700" cy="7428868"/>
          </a:xfrm>
        </p:grpSpPr>
        <p:sp>
          <p:nvSpPr>
            <p:cNvPr id="9" name="Parallelogramm 8">
              <a:extLst>
                <a:ext uri="{FF2B5EF4-FFF2-40B4-BE49-F238E27FC236}">
                  <a16:creationId xmlns:a16="http://schemas.microsoft.com/office/drawing/2014/main" id="{FE347BEA-748A-6E64-8927-FBAB67B1B748}"/>
                </a:ext>
              </a:extLst>
            </p:cNvPr>
            <p:cNvSpPr/>
            <p:nvPr/>
          </p:nvSpPr>
          <p:spPr>
            <a:xfrm>
              <a:off x="288702" y="4499232"/>
              <a:ext cx="2245042" cy="610371"/>
            </a:xfrm>
            <a:prstGeom prst="parallelogram">
              <a:avLst>
                <a:gd name="adj" fmla="val 9131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de-DE" sz="800" dirty="0">
                <a:solidFill>
                  <a:schemeClr val="tx1"/>
                </a:solidFill>
              </a:endParaRPr>
            </a:p>
            <a:p>
              <a:pPr algn="l"/>
              <a:r>
                <a:rPr lang="de-DE" sz="800" dirty="0">
                  <a:solidFill>
                    <a:schemeClr val="tx1"/>
                  </a:solidFill>
                </a:rPr>
                <a:t>-Market studies</a:t>
              </a:r>
            </a:p>
            <a:p>
              <a:pPr algn="l"/>
              <a:r>
                <a:rPr lang="de-DE" sz="800" dirty="0">
                  <a:solidFill>
                    <a:schemeClr val="tx1"/>
                  </a:solidFill>
                </a:rPr>
                <a:t>-Timetable compliance</a:t>
              </a:r>
            </a:p>
            <a:p>
              <a:pPr algn="l"/>
              <a:r>
                <a:rPr lang="de-DE" sz="800" dirty="0">
                  <a:solidFill>
                    <a:schemeClr val="tx1"/>
                  </a:solidFill>
                </a:rPr>
                <a:t>-Energy consumption</a:t>
              </a:r>
            </a:p>
            <a:p>
              <a:pPr algn="l"/>
              <a:r>
                <a:rPr lang="de-DE" sz="800" dirty="0">
                  <a:solidFill>
                    <a:schemeClr val="tx1"/>
                  </a:solidFill>
                </a:rPr>
                <a:t>-…</a:t>
              </a:r>
            </a:p>
            <a:p>
              <a:pPr algn="ctr"/>
              <a:endParaRPr lang="de-DE" sz="800" dirty="0">
                <a:solidFill>
                  <a:schemeClr val="tx1"/>
                </a:solidFill>
              </a:endParaRPr>
            </a:p>
          </p:txBody>
        </p:sp>
        <p:sp>
          <p:nvSpPr>
            <p:cNvPr id="10" name="Parallelogramm 9">
              <a:extLst>
                <a:ext uri="{FF2B5EF4-FFF2-40B4-BE49-F238E27FC236}">
                  <a16:creationId xmlns:a16="http://schemas.microsoft.com/office/drawing/2014/main" id="{AB66A5DB-3F6B-354B-890E-6ACF0CB1FF4F}"/>
                </a:ext>
              </a:extLst>
            </p:cNvPr>
            <p:cNvSpPr/>
            <p:nvPr/>
          </p:nvSpPr>
          <p:spPr>
            <a:xfrm>
              <a:off x="2688389" y="4499232"/>
              <a:ext cx="2507192" cy="610371"/>
            </a:xfrm>
            <a:prstGeom prst="parallelogram">
              <a:avLst>
                <a:gd name="adj" fmla="val 9919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de-DE" sz="800" dirty="0">
                <a:solidFill>
                  <a:schemeClr val="tx1"/>
                </a:solidFill>
              </a:endParaRPr>
            </a:p>
            <a:p>
              <a:pPr algn="l"/>
              <a:r>
                <a:rPr lang="de-DE" sz="800" dirty="0">
                  <a:solidFill>
                    <a:schemeClr val="tx1"/>
                  </a:solidFill>
                </a:rPr>
                <a:t>-Requirements preparation</a:t>
              </a:r>
            </a:p>
            <a:p>
              <a:pPr algn="l"/>
              <a:r>
                <a:rPr lang="de-DE" sz="800" dirty="0">
                  <a:solidFill>
                    <a:schemeClr val="tx1"/>
                  </a:solidFill>
                </a:rPr>
                <a:t>-Requirements analysis</a:t>
              </a:r>
            </a:p>
            <a:p>
              <a:pPr algn="l"/>
              <a:r>
                <a:rPr lang="de-DE" sz="800" dirty="0">
                  <a:solidFill>
                    <a:schemeClr val="tx1"/>
                  </a:solidFill>
                </a:rPr>
                <a:t>-Support</a:t>
              </a:r>
            </a:p>
            <a:p>
              <a:pPr algn="l"/>
              <a:r>
                <a:rPr lang="de-DE" sz="800" dirty="0">
                  <a:solidFill>
                    <a:schemeClr val="tx1"/>
                  </a:solidFill>
                </a:rPr>
                <a:t>-…</a:t>
              </a:r>
            </a:p>
            <a:p>
              <a:pPr algn="ctr"/>
              <a:endParaRPr lang="de-DE" sz="800" dirty="0">
                <a:solidFill>
                  <a:schemeClr val="tx1"/>
                </a:solidFill>
              </a:endParaRPr>
            </a:p>
          </p:txBody>
        </p:sp>
        <p:sp>
          <p:nvSpPr>
            <p:cNvPr id="11" name="Parallelogramm 10">
              <a:extLst>
                <a:ext uri="{FF2B5EF4-FFF2-40B4-BE49-F238E27FC236}">
                  <a16:creationId xmlns:a16="http://schemas.microsoft.com/office/drawing/2014/main" id="{18F63BE2-F63B-EAC2-2730-E57797E3AC4A}"/>
                </a:ext>
              </a:extLst>
            </p:cNvPr>
            <p:cNvSpPr/>
            <p:nvPr/>
          </p:nvSpPr>
          <p:spPr>
            <a:xfrm>
              <a:off x="5161353" y="4497606"/>
              <a:ext cx="2340984" cy="610371"/>
            </a:xfrm>
            <a:prstGeom prst="parallelogram">
              <a:avLst>
                <a:gd name="adj" fmla="val 9919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de-DE" sz="800" dirty="0">
                <a:solidFill>
                  <a:schemeClr val="tx1"/>
                </a:solidFill>
              </a:endParaRPr>
            </a:p>
            <a:p>
              <a:pPr algn="l"/>
              <a:r>
                <a:rPr lang="de-DE" sz="800" dirty="0">
                  <a:solidFill>
                    <a:schemeClr val="tx1"/>
                  </a:solidFill>
                </a:rPr>
                <a:t>-Quality management</a:t>
              </a:r>
            </a:p>
            <a:p>
              <a:pPr algn="l"/>
              <a:r>
                <a:rPr lang="de-DE" sz="800" dirty="0">
                  <a:solidFill>
                    <a:schemeClr val="tx1"/>
                  </a:solidFill>
                </a:rPr>
                <a:t>-Support</a:t>
              </a:r>
            </a:p>
            <a:p>
              <a:pPr algn="l"/>
              <a:r>
                <a:rPr lang="de-DE" sz="800" dirty="0">
                  <a:solidFill>
                    <a:schemeClr val="tx1"/>
                  </a:solidFill>
                </a:rPr>
                <a:t>-…</a:t>
              </a:r>
            </a:p>
            <a:p>
              <a:pPr algn="ctr"/>
              <a:endParaRPr lang="de-DE" sz="800" dirty="0">
                <a:solidFill>
                  <a:schemeClr val="tx1"/>
                </a:solidFill>
              </a:endParaRPr>
            </a:p>
          </p:txBody>
        </p:sp>
        <p:sp>
          <p:nvSpPr>
            <p:cNvPr id="12" name="Parallelogramm 11">
              <a:extLst>
                <a:ext uri="{FF2B5EF4-FFF2-40B4-BE49-F238E27FC236}">
                  <a16:creationId xmlns:a16="http://schemas.microsoft.com/office/drawing/2014/main" id="{ADD9F4AE-1A8F-7BE0-1C4C-E8C49B3FD557}"/>
                </a:ext>
              </a:extLst>
            </p:cNvPr>
            <p:cNvSpPr/>
            <p:nvPr/>
          </p:nvSpPr>
          <p:spPr>
            <a:xfrm>
              <a:off x="7593160" y="4502594"/>
              <a:ext cx="1976303" cy="610371"/>
            </a:xfrm>
            <a:prstGeom prst="parallelogram">
              <a:avLst>
                <a:gd name="adj" fmla="val 9919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de-DE" sz="800" dirty="0">
                <a:solidFill>
                  <a:schemeClr val="tx1"/>
                </a:solidFill>
              </a:endParaRPr>
            </a:p>
            <a:p>
              <a:r>
                <a:rPr lang="de-DE" sz="800" dirty="0">
                  <a:solidFill>
                    <a:schemeClr val="tx1"/>
                  </a:solidFill>
                </a:rPr>
                <a:t>-Consulting</a:t>
              </a:r>
            </a:p>
            <a:p>
              <a:r>
                <a:rPr lang="de-DE" sz="800" dirty="0">
                  <a:solidFill>
                    <a:schemeClr val="tx1"/>
                  </a:solidFill>
                </a:rPr>
                <a:t>-Quality control</a:t>
              </a:r>
            </a:p>
            <a:p>
              <a:pPr algn="l"/>
              <a:r>
                <a:rPr lang="de-DE" sz="800" dirty="0">
                  <a:solidFill>
                    <a:schemeClr val="tx1"/>
                  </a:solidFill>
                </a:rPr>
                <a:t>-Support</a:t>
              </a:r>
            </a:p>
            <a:p>
              <a:pPr algn="l"/>
              <a:r>
                <a:rPr lang="de-DE" sz="800" dirty="0">
                  <a:solidFill>
                    <a:schemeClr val="tx1"/>
                  </a:solidFill>
                </a:rPr>
                <a:t>-…</a:t>
              </a:r>
            </a:p>
            <a:p>
              <a:pPr algn="ctr"/>
              <a:endParaRPr lang="de-DE" sz="800" dirty="0">
                <a:solidFill>
                  <a:schemeClr val="tx1"/>
                </a:solidFill>
              </a:endParaRPr>
            </a:p>
          </p:txBody>
        </p:sp>
        <p:sp>
          <p:nvSpPr>
            <p:cNvPr id="13" name="Parallelogramm 12">
              <a:extLst>
                <a:ext uri="{FF2B5EF4-FFF2-40B4-BE49-F238E27FC236}">
                  <a16:creationId xmlns:a16="http://schemas.microsoft.com/office/drawing/2014/main" id="{C20776DA-E66B-2537-917A-398AB32F65B1}"/>
                </a:ext>
              </a:extLst>
            </p:cNvPr>
            <p:cNvSpPr/>
            <p:nvPr/>
          </p:nvSpPr>
          <p:spPr>
            <a:xfrm>
              <a:off x="10062462" y="4494720"/>
              <a:ext cx="1894237" cy="610371"/>
            </a:xfrm>
            <a:prstGeom prst="parallelogram">
              <a:avLst>
                <a:gd name="adj" fmla="val 9919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de-DE" sz="800" dirty="0">
                <a:solidFill>
                  <a:schemeClr val="tx1"/>
                </a:solidFill>
              </a:endParaRPr>
            </a:p>
            <a:p>
              <a:pPr algn="l"/>
              <a:r>
                <a:rPr lang="de-DE" sz="800" dirty="0">
                  <a:solidFill>
                    <a:schemeClr val="tx1"/>
                  </a:solidFill>
                </a:rPr>
                <a:t>-Consulting</a:t>
              </a:r>
            </a:p>
            <a:p>
              <a:pPr algn="l"/>
              <a:r>
                <a:rPr lang="de-DE" sz="800" dirty="0">
                  <a:solidFill>
                    <a:schemeClr val="tx1"/>
                  </a:solidFill>
                </a:rPr>
                <a:t>-Support</a:t>
              </a:r>
            </a:p>
            <a:p>
              <a:pPr algn="l"/>
              <a:r>
                <a:rPr lang="de-DE" sz="800" dirty="0">
                  <a:solidFill>
                    <a:schemeClr val="tx1"/>
                  </a:solidFill>
                </a:rPr>
                <a:t>-…</a:t>
              </a:r>
            </a:p>
            <a:p>
              <a:pPr algn="ctr"/>
              <a:endParaRPr lang="de-DE" sz="800" dirty="0">
                <a:solidFill>
                  <a:schemeClr val="tx1"/>
                </a:solidFill>
              </a:endParaRPr>
            </a:p>
          </p:txBody>
        </p:sp>
        <p:sp>
          <p:nvSpPr>
            <p:cNvPr id="16" name="Parallelogramm 15">
              <a:extLst>
                <a:ext uri="{FF2B5EF4-FFF2-40B4-BE49-F238E27FC236}">
                  <a16:creationId xmlns:a16="http://schemas.microsoft.com/office/drawing/2014/main" id="{5C48FEB3-7F08-DB2D-A7B7-2B25D7EA076E}"/>
                </a:ext>
              </a:extLst>
            </p:cNvPr>
            <p:cNvSpPr/>
            <p:nvPr/>
          </p:nvSpPr>
          <p:spPr>
            <a:xfrm flipH="1">
              <a:off x="1611225" y="1230628"/>
              <a:ext cx="2095130" cy="610371"/>
            </a:xfrm>
            <a:prstGeom prst="parallelogram">
              <a:avLst>
                <a:gd name="adj" fmla="val 9919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de-DE" sz="800" dirty="0">
                  <a:solidFill>
                    <a:schemeClr val="tx1"/>
                  </a:solidFill>
                </a:rPr>
                <a:t>-Vehicle layout</a:t>
              </a:r>
            </a:p>
            <a:p>
              <a:pPr algn="l"/>
              <a:r>
                <a:rPr lang="de-DE" sz="800" dirty="0">
                  <a:solidFill>
                    <a:schemeClr val="tx1"/>
                  </a:solidFill>
                </a:rPr>
                <a:t>-Profile design</a:t>
              </a:r>
            </a:p>
            <a:p>
              <a:pPr algn="l"/>
              <a:r>
                <a:rPr lang="de-DE" sz="800" dirty="0">
                  <a:solidFill>
                    <a:schemeClr val="tx1"/>
                  </a:solidFill>
                </a:rPr>
                <a:t>-Traction sizing</a:t>
              </a:r>
            </a:p>
            <a:p>
              <a:pPr algn="l"/>
              <a:r>
                <a:rPr lang="de-DE" sz="800" dirty="0">
                  <a:solidFill>
                    <a:schemeClr val="tx1"/>
                  </a:solidFill>
                </a:rPr>
                <a:t>-…</a:t>
              </a:r>
            </a:p>
            <a:p>
              <a:pPr algn="ctr"/>
              <a:endParaRPr lang="de-DE" sz="800" dirty="0">
                <a:solidFill>
                  <a:schemeClr val="tx1"/>
                </a:solidFill>
              </a:endParaRPr>
            </a:p>
          </p:txBody>
        </p:sp>
        <p:sp>
          <p:nvSpPr>
            <p:cNvPr id="18" name="Parallelogramm 17">
              <a:extLst>
                <a:ext uri="{FF2B5EF4-FFF2-40B4-BE49-F238E27FC236}">
                  <a16:creationId xmlns:a16="http://schemas.microsoft.com/office/drawing/2014/main" id="{1950A540-283D-B25F-9F3D-1B51E2CF22D8}"/>
                </a:ext>
              </a:extLst>
            </p:cNvPr>
            <p:cNvSpPr/>
            <p:nvPr/>
          </p:nvSpPr>
          <p:spPr>
            <a:xfrm flipH="1">
              <a:off x="4025505" y="1254376"/>
              <a:ext cx="2505924" cy="610371"/>
            </a:xfrm>
            <a:prstGeom prst="parallelogram">
              <a:avLst>
                <a:gd name="adj" fmla="val 9919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de-DE" sz="800" dirty="0">
                  <a:solidFill>
                    <a:schemeClr val="tx1"/>
                  </a:solidFill>
                </a:rPr>
                <a:t>-Requirements compliance</a:t>
              </a:r>
            </a:p>
            <a:p>
              <a:pPr algn="l"/>
              <a:r>
                <a:rPr lang="de-DE" sz="800" dirty="0">
                  <a:solidFill>
                    <a:schemeClr val="tx1"/>
                  </a:solidFill>
                </a:rPr>
                <a:t>-Quality management</a:t>
              </a:r>
            </a:p>
            <a:p>
              <a:pPr algn="l"/>
              <a:r>
                <a:rPr lang="de-DE" sz="800" dirty="0">
                  <a:solidFill>
                    <a:schemeClr val="tx1"/>
                  </a:solidFill>
                </a:rPr>
                <a:t>-Construction support</a:t>
              </a:r>
            </a:p>
            <a:p>
              <a:pPr algn="l"/>
              <a:r>
                <a:rPr lang="de-DE" sz="800" dirty="0">
                  <a:solidFill>
                    <a:schemeClr val="tx1"/>
                  </a:solidFill>
                </a:rPr>
                <a:t>-…</a:t>
              </a:r>
            </a:p>
            <a:p>
              <a:pPr algn="ctr"/>
              <a:endParaRPr lang="de-DE" sz="800" dirty="0">
                <a:solidFill>
                  <a:schemeClr val="tx1"/>
                </a:solidFill>
              </a:endParaRPr>
            </a:p>
          </p:txBody>
        </p:sp>
        <p:sp>
          <p:nvSpPr>
            <p:cNvPr id="20" name="Parallelogramm 19">
              <a:extLst>
                <a:ext uri="{FF2B5EF4-FFF2-40B4-BE49-F238E27FC236}">
                  <a16:creationId xmlns:a16="http://schemas.microsoft.com/office/drawing/2014/main" id="{0D3FD8D9-908C-2A87-7F1C-2E66EA38BFBE}"/>
                </a:ext>
              </a:extLst>
            </p:cNvPr>
            <p:cNvSpPr/>
            <p:nvPr/>
          </p:nvSpPr>
          <p:spPr>
            <a:xfrm flipH="1">
              <a:off x="6425785" y="1230628"/>
              <a:ext cx="1903538" cy="610371"/>
            </a:xfrm>
            <a:prstGeom prst="parallelogram">
              <a:avLst>
                <a:gd name="adj" fmla="val 9919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de-DE" sz="800" dirty="0">
                  <a:solidFill>
                    <a:schemeClr val="tx1"/>
                  </a:solidFill>
                </a:rPr>
                <a:t>-Consulting</a:t>
              </a:r>
            </a:p>
            <a:p>
              <a:pPr algn="l"/>
              <a:r>
                <a:rPr lang="de-DE" sz="800" dirty="0">
                  <a:solidFill>
                    <a:schemeClr val="tx1"/>
                  </a:solidFill>
                </a:rPr>
                <a:t>-Support</a:t>
              </a:r>
            </a:p>
            <a:p>
              <a:pPr algn="l"/>
              <a:r>
                <a:rPr lang="de-DE" sz="800" dirty="0">
                  <a:solidFill>
                    <a:schemeClr val="tx1"/>
                  </a:solidFill>
                </a:rPr>
                <a:t>-…</a:t>
              </a:r>
            </a:p>
            <a:p>
              <a:pPr algn="ctr"/>
              <a:endParaRPr lang="de-DE" sz="800" dirty="0">
                <a:solidFill>
                  <a:schemeClr val="tx1"/>
                </a:solidFill>
              </a:endParaRPr>
            </a:p>
          </p:txBody>
        </p:sp>
        <p:sp>
          <p:nvSpPr>
            <p:cNvPr id="21" name="Parallelogramm 20">
              <a:extLst>
                <a:ext uri="{FF2B5EF4-FFF2-40B4-BE49-F238E27FC236}">
                  <a16:creationId xmlns:a16="http://schemas.microsoft.com/office/drawing/2014/main" id="{768CDE5D-BEA7-F0B8-DC65-AC9599DD16B4}"/>
                </a:ext>
              </a:extLst>
            </p:cNvPr>
            <p:cNvSpPr/>
            <p:nvPr/>
          </p:nvSpPr>
          <p:spPr>
            <a:xfrm flipH="1">
              <a:off x="8876470" y="1252230"/>
              <a:ext cx="2014458" cy="610371"/>
            </a:xfrm>
            <a:prstGeom prst="parallelogram">
              <a:avLst>
                <a:gd name="adj" fmla="val 9919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de-DE" sz="800" dirty="0">
                  <a:solidFill>
                    <a:schemeClr val="tx1"/>
                  </a:solidFill>
                </a:rPr>
                <a:t>-Consulting</a:t>
              </a:r>
            </a:p>
            <a:p>
              <a:pPr algn="l"/>
              <a:r>
                <a:rPr lang="de-DE" sz="800" dirty="0">
                  <a:solidFill>
                    <a:schemeClr val="tx1"/>
                  </a:solidFill>
                </a:rPr>
                <a:t>-Management</a:t>
              </a:r>
            </a:p>
            <a:p>
              <a:pPr algn="l"/>
              <a:r>
                <a:rPr lang="de-DE" sz="800" dirty="0">
                  <a:solidFill>
                    <a:schemeClr val="tx1"/>
                  </a:solidFill>
                </a:rPr>
                <a:t>-Support</a:t>
              </a:r>
            </a:p>
            <a:p>
              <a:pPr algn="l"/>
              <a:r>
                <a:rPr lang="de-DE" sz="800" dirty="0">
                  <a:solidFill>
                    <a:schemeClr val="tx1"/>
                  </a:solidFill>
                </a:rPr>
                <a:t>-…</a:t>
              </a:r>
            </a:p>
            <a:p>
              <a:pPr algn="ctr"/>
              <a:endParaRPr lang="de-DE" sz="800" dirty="0">
                <a:solidFill>
                  <a:schemeClr val="tx1"/>
                </a:solidFill>
              </a:endParaRPr>
            </a:p>
          </p:txBody>
        </p:sp>
        <p:pic>
          <p:nvPicPr>
            <p:cNvPr id="17" name="Grafik 16" descr="Ein Bild, das Zug, Lokomotive enthält.&#10;&#10;Automatisch generierte Beschreibung">
              <a:extLst>
                <a:ext uri="{FF2B5EF4-FFF2-40B4-BE49-F238E27FC236}">
                  <a16:creationId xmlns:a16="http://schemas.microsoft.com/office/drawing/2014/main" id="{AB88AF3E-1426-4676-DE4C-2FF44A0F6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4002" y="2159686"/>
              <a:ext cx="11321400" cy="1907217"/>
            </a:xfrm>
            <a:prstGeom prst="rect">
              <a:avLst/>
            </a:prstGeom>
          </p:spPr>
        </p:pic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22183EF-C70E-CD2F-F684-3FE4013A256C}"/>
                </a:ext>
              </a:extLst>
            </p:cNvPr>
            <p:cNvSpPr/>
            <p:nvPr/>
          </p:nvSpPr>
          <p:spPr>
            <a:xfrm>
              <a:off x="850547" y="3168638"/>
              <a:ext cx="144118" cy="144118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err="1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AADCDB9-6FB3-5C9A-AF6F-281ACB6C2E82}"/>
                </a:ext>
              </a:extLst>
            </p:cNvPr>
            <p:cNvSpPr/>
            <p:nvPr/>
          </p:nvSpPr>
          <p:spPr>
            <a:xfrm>
              <a:off x="10630746" y="3166460"/>
              <a:ext cx="144118" cy="144118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err="1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0442ED51-C18C-5207-3A39-2E4963DF7AFB}"/>
                </a:ext>
              </a:extLst>
            </p:cNvPr>
            <p:cNvSpPr/>
            <p:nvPr/>
          </p:nvSpPr>
          <p:spPr>
            <a:xfrm>
              <a:off x="5744643" y="3166460"/>
              <a:ext cx="144118" cy="144118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err="1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E4A09C5-B5AD-C558-3967-DAB2A0238089}"/>
                </a:ext>
              </a:extLst>
            </p:cNvPr>
            <p:cNvSpPr/>
            <p:nvPr/>
          </p:nvSpPr>
          <p:spPr>
            <a:xfrm>
              <a:off x="3285312" y="3157189"/>
              <a:ext cx="144118" cy="144118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err="1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B2B1399-2000-6205-A9D6-E1EBCB1BDA63}"/>
                </a:ext>
              </a:extLst>
            </p:cNvPr>
            <p:cNvSpPr/>
            <p:nvPr/>
          </p:nvSpPr>
          <p:spPr>
            <a:xfrm>
              <a:off x="8185205" y="3166160"/>
              <a:ext cx="144118" cy="144118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err="1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CE750A03-AB0B-E2E9-6903-F854EE780CDB}"/>
                </a:ext>
              </a:extLst>
            </p:cNvPr>
            <p:cNvSpPr/>
            <p:nvPr/>
          </p:nvSpPr>
          <p:spPr>
            <a:xfrm>
              <a:off x="9425345" y="3166712"/>
              <a:ext cx="144118" cy="144118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err="1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5F203B56-D958-148A-8A97-E04FE61E589E}"/>
                </a:ext>
              </a:extLst>
            </p:cNvPr>
            <p:cNvSpPr/>
            <p:nvPr/>
          </p:nvSpPr>
          <p:spPr>
            <a:xfrm>
              <a:off x="6960803" y="3166160"/>
              <a:ext cx="144118" cy="144118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err="1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2284DC9B-852F-7CD3-FF77-98AA65D0ECF6}"/>
                </a:ext>
              </a:extLst>
            </p:cNvPr>
            <p:cNvSpPr/>
            <p:nvPr/>
          </p:nvSpPr>
          <p:spPr>
            <a:xfrm>
              <a:off x="4518478" y="3158559"/>
              <a:ext cx="144118" cy="144118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err="1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E3AF9E7-3ADE-ACCF-FF0F-B6F59B95FFA9}"/>
                </a:ext>
              </a:extLst>
            </p:cNvPr>
            <p:cNvSpPr/>
            <p:nvPr/>
          </p:nvSpPr>
          <p:spPr>
            <a:xfrm>
              <a:off x="2064015" y="3113294"/>
              <a:ext cx="144118" cy="144118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err="1"/>
            </a:p>
          </p:txBody>
        </p:sp>
        <p:cxnSp>
          <p:nvCxnSpPr>
            <p:cNvPr id="81" name="Gerade Verbindung 80">
              <a:extLst>
                <a:ext uri="{FF2B5EF4-FFF2-40B4-BE49-F238E27FC236}">
                  <a16:creationId xmlns:a16="http://schemas.microsoft.com/office/drawing/2014/main" id="{5001677E-00EF-0CFF-7F5F-120CA9B7BA3F}"/>
                </a:ext>
              </a:extLst>
            </p:cNvPr>
            <p:cNvCxnSpPr>
              <a:cxnSpLocks/>
            </p:cNvCxnSpPr>
            <p:nvPr/>
          </p:nvCxnSpPr>
          <p:spPr>
            <a:xfrm>
              <a:off x="5816702" y="3310278"/>
              <a:ext cx="0" cy="812530"/>
            </a:xfrm>
            <a:prstGeom prst="line">
              <a:avLst/>
            </a:prstGeom>
            <a:ln w="25400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>
              <a:extLst>
                <a:ext uri="{FF2B5EF4-FFF2-40B4-BE49-F238E27FC236}">
                  <a16:creationId xmlns:a16="http://schemas.microsoft.com/office/drawing/2014/main" id="{D5F480A9-F73D-2B90-4A48-DF1D9C8EEDDA}"/>
                </a:ext>
              </a:extLst>
            </p:cNvPr>
            <p:cNvCxnSpPr>
              <a:cxnSpLocks/>
            </p:cNvCxnSpPr>
            <p:nvPr/>
          </p:nvCxnSpPr>
          <p:spPr>
            <a:xfrm>
              <a:off x="7032862" y="2220686"/>
              <a:ext cx="0" cy="936503"/>
            </a:xfrm>
            <a:prstGeom prst="line">
              <a:avLst/>
            </a:prstGeom>
            <a:ln w="25400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>
              <a:extLst>
                <a:ext uri="{FF2B5EF4-FFF2-40B4-BE49-F238E27FC236}">
                  <a16:creationId xmlns:a16="http://schemas.microsoft.com/office/drawing/2014/main" id="{27A03AED-F748-7A63-C0D6-9746B98B5148}"/>
                </a:ext>
              </a:extLst>
            </p:cNvPr>
            <p:cNvCxnSpPr>
              <a:cxnSpLocks/>
            </p:cNvCxnSpPr>
            <p:nvPr/>
          </p:nvCxnSpPr>
          <p:spPr>
            <a:xfrm>
              <a:off x="8257264" y="3310278"/>
              <a:ext cx="0" cy="812530"/>
            </a:xfrm>
            <a:prstGeom prst="line">
              <a:avLst/>
            </a:prstGeom>
            <a:ln w="25400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>
              <a:extLst>
                <a:ext uri="{FF2B5EF4-FFF2-40B4-BE49-F238E27FC236}">
                  <a16:creationId xmlns:a16="http://schemas.microsoft.com/office/drawing/2014/main" id="{815111C3-AF13-0CAD-895C-E744294EA8AC}"/>
                </a:ext>
              </a:extLst>
            </p:cNvPr>
            <p:cNvCxnSpPr>
              <a:cxnSpLocks/>
            </p:cNvCxnSpPr>
            <p:nvPr/>
          </p:nvCxnSpPr>
          <p:spPr>
            <a:xfrm>
              <a:off x="9497404" y="2159686"/>
              <a:ext cx="0" cy="1006474"/>
            </a:xfrm>
            <a:prstGeom prst="line">
              <a:avLst/>
            </a:prstGeom>
            <a:ln w="25400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>
              <a:extLst>
                <a:ext uri="{FF2B5EF4-FFF2-40B4-BE49-F238E27FC236}">
                  <a16:creationId xmlns:a16="http://schemas.microsoft.com/office/drawing/2014/main" id="{2739DFAB-70ED-1EB4-AC2A-337CB30F4DAC}"/>
                </a:ext>
              </a:extLst>
            </p:cNvPr>
            <p:cNvCxnSpPr>
              <a:cxnSpLocks/>
            </p:cNvCxnSpPr>
            <p:nvPr/>
          </p:nvCxnSpPr>
          <p:spPr>
            <a:xfrm>
              <a:off x="10710036" y="3310278"/>
              <a:ext cx="0" cy="812530"/>
            </a:xfrm>
            <a:prstGeom prst="line">
              <a:avLst/>
            </a:prstGeom>
            <a:ln w="25400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>
              <a:extLst>
                <a:ext uri="{FF2B5EF4-FFF2-40B4-BE49-F238E27FC236}">
                  <a16:creationId xmlns:a16="http://schemas.microsoft.com/office/drawing/2014/main" id="{94D249FB-2AEC-6C98-B327-A68576A755EB}"/>
                </a:ext>
              </a:extLst>
            </p:cNvPr>
            <p:cNvCxnSpPr>
              <a:cxnSpLocks/>
            </p:cNvCxnSpPr>
            <p:nvPr/>
          </p:nvCxnSpPr>
          <p:spPr>
            <a:xfrm>
              <a:off x="4590537" y="2220686"/>
              <a:ext cx="0" cy="936503"/>
            </a:xfrm>
            <a:prstGeom prst="line">
              <a:avLst/>
            </a:prstGeom>
            <a:ln w="25400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87">
              <a:extLst>
                <a:ext uri="{FF2B5EF4-FFF2-40B4-BE49-F238E27FC236}">
                  <a16:creationId xmlns:a16="http://schemas.microsoft.com/office/drawing/2014/main" id="{91999BC4-1716-12CB-70D9-629020982DE0}"/>
                </a:ext>
              </a:extLst>
            </p:cNvPr>
            <p:cNvCxnSpPr>
              <a:cxnSpLocks/>
            </p:cNvCxnSpPr>
            <p:nvPr/>
          </p:nvCxnSpPr>
          <p:spPr>
            <a:xfrm>
              <a:off x="3357371" y="3310278"/>
              <a:ext cx="0" cy="812530"/>
            </a:xfrm>
            <a:prstGeom prst="line">
              <a:avLst/>
            </a:prstGeom>
            <a:ln w="25400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88">
              <a:extLst>
                <a:ext uri="{FF2B5EF4-FFF2-40B4-BE49-F238E27FC236}">
                  <a16:creationId xmlns:a16="http://schemas.microsoft.com/office/drawing/2014/main" id="{D75CD9BB-BE49-200E-994C-F0FB19393A5E}"/>
                </a:ext>
              </a:extLst>
            </p:cNvPr>
            <p:cNvCxnSpPr>
              <a:cxnSpLocks/>
            </p:cNvCxnSpPr>
            <p:nvPr/>
          </p:nvCxnSpPr>
          <p:spPr>
            <a:xfrm>
              <a:off x="2136074" y="2300764"/>
              <a:ext cx="0" cy="812530"/>
            </a:xfrm>
            <a:prstGeom prst="line">
              <a:avLst/>
            </a:prstGeom>
            <a:ln w="25400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 Verbindung 89">
              <a:extLst>
                <a:ext uri="{FF2B5EF4-FFF2-40B4-BE49-F238E27FC236}">
                  <a16:creationId xmlns:a16="http://schemas.microsoft.com/office/drawing/2014/main" id="{A7CCF794-9E79-5506-B9BE-F1560EFC3428}"/>
                </a:ext>
              </a:extLst>
            </p:cNvPr>
            <p:cNvCxnSpPr>
              <a:cxnSpLocks/>
            </p:cNvCxnSpPr>
            <p:nvPr/>
          </p:nvCxnSpPr>
          <p:spPr>
            <a:xfrm>
              <a:off x="922606" y="3310278"/>
              <a:ext cx="0" cy="812530"/>
            </a:xfrm>
            <a:prstGeom prst="line">
              <a:avLst/>
            </a:prstGeom>
            <a:ln w="25400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" name="Diagramm 1">
              <a:extLst>
                <a:ext uri="{FF2B5EF4-FFF2-40B4-BE49-F238E27FC236}">
                  <a16:creationId xmlns:a16="http://schemas.microsoft.com/office/drawing/2014/main" id="{2BC94844-4DFB-AF5D-48A1-C3B103B1E30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66284101"/>
                </p:ext>
              </p:extLst>
            </p:nvPr>
          </p:nvGraphicFramePr>
          <p:xfrm>
            <a:off x="635299" y="527925"/>
            <a:ext cx="11143301" cy="742886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24702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3E8C3-1A43-50E1-0761-245BC80A2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Abgerundetes Rechteck 6154">
            <a:extLst>
              <a:ext uri="{FF2B5EF4-FFF2-40B4-BE49-F238E27FC236}">
                <a16:creationId xmlns:a16="http://schemas.microsoft.com/office/drawing/2014/main" id="{00297ACE-BD5F-F456-ED39-245673631986}"/>
              </a:ext>
            </a:extLst>
          </p:cNvPr>
          <p:cNvSpPr/>
          <p:nvPr/>
        </p:nvSpPr>
        <p:spPr>
          <a:xfrm>
            <a:off x="7313496" y="3419826"/>
            <a:ext cx="4489563" cy="216452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err="1">
              <a:solidFill>
                <a:schemeClr val="bg1"/>
              </a:solidFill>
            </a:endParaRPr>
          </a:p>
        </p:txBody>
      </p:sp>
      <p:sp>
        <p:nvSpPr>
          <p:cNvPr id="6153" name="Abgerundetes Rechteck 6152">
            <a:extLst>
              <a:ext uri="{FF2B5EF4-FFF2-40B4-BE49-F238E27FC236}">
                <a16:creationId xmlns:a16="http://schemas.microsoft.com/office/drawing/2014/main" id="{3CB2E864-82B8-C0D1-63DD-D5B5DE18FC22}"/>
              </a:ext>
            </a:extLst>
          </p:cNvPr>
          <p:cNvSpPr/>
          <p:nvPr/>
        </p:nvSpPr>
        <p:spPr>
          <a:xfrm>
            <a:off x="7313496" y="1729644"/>
            <a:ext cx="4489563" cy="157484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err="1"/>
          </a:p>
        </p:txBody>
      </p:sp>
      <p:sp>
        <p:nvSpPr>
          <p:cNvPr id="6147" name="Abgerundetes Rechteck 6146">
            <a:extLst>
              <a:ext uri="{FF2B5EF4-FFF2-40B4-BE49-F238E27FC236}">
                <a16:creationId xmlns:a16="http://schemas.microsoft.com/office/drawing/2014/main" id="{F3F1BBEE-A823-50FF-86BA-D19B58A3377F}"/>
              </a:ext>
            </a:extLst>
          </p:cNvPr>
          <p:cNvSpPr/>
          <p:nvPr/>
        </p:nvSpPr>
        <p:spPr>
          <a:xfrm>
            <a:off x="349915" y="1076913"/>
            <a:ext cx="6869491" cy="517758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err="1">
              <a:solidFill>
                <a:schemeClr val="bg1"/>
              </a:solidFill>
            </a:endParaRPr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1C65A432-64B4-12D9-7724-5CD8017CCFA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030C38E-3492-4DAA-9458-FDB568ED886A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B1A4B5C4-5957-BE24-B987-43D0E6233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References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06A42834-ECB1-7DE1-8467-26389AD2ED2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F512DF47-5E6B-3860-CCC8-FC741BB3044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3CE4454C-1DCB-7385-4634-DC1497489B8C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7ABA453F-F6B9-01A1-668B-1EF439B985E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770A21D4-DD33-4ED0-5109-90F95DFF786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7C277F8C-9901-EEDD-CB7B-9EF0CEF824F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64CB5AA9-86AB-7A74-7E06-F6E710C21598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8031BFA6-3445-4D34-3998-930260AB14F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4DD1592B-DC08-B653-D06E-FF81AFB7057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A6AE90CA-13F7-C78C-04EC-1264471C26AB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0" name="Grafik 39" descr="Ein Bild, das Text, Screenshot, Schrift, Reihe enthält.&#10;&#10;Automatisch generierte Beschreibung">
            <a:extLst>
              <a:ext uri="{FF2B5EF4-FFF2-40B4-BE49-F238E27FC236}">
                <a16:creationId xmlns:a16="http://schemas.microsoft.com/office/drawing/2014/main" id="{DE8D92AC-2F99-4078-3791-8425E78809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8914" y="2591994"/>
            <a:ext cx="914518" cy="372753"/>
          </a:xfrm>
          <a:prstGeom prst="rect">
            <a:avLst/>
          </a:prstGeom>
        </p:spPr>
      </p:pic>
      <p:grpSp>
        <p:nvGrpSpPr>
          <p:cNvPr id="6145" name="Gruppieren 6144">
            <a:extLst>
              <a:ext uri="{FF2B5EF4-FFF2-40B4-BE49-F238E27FC236}">
                <a16:creationId xmlns:a16="http://schemas.microsoft.com/office/drawing/2014/main" id="{A1A6A5A2-B952-7C95-BCAD-9C1CAD6DB344}"/>
              </a:ext>
            </a:extLst>
          </p:cNvPr>
          <p:cNvGrpSpPr/>
          <p:nvPr/>
        </p:nvGrpSpPr>
        <p:grpSpPr>
          <a:xfrm>
            <a:off x="569682" y="1381070"/>
            <a:ext cx="6614890" cy="4740995"/>
            <a:chOff x="569682" y="1381070"/>
            <a:chExt cx="6614890" cy="4740995"/>
          </a:xfrm>
        </p:grpSpPr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E9847CE8-EAAA-C118-662C-F3FA49654A97}"/>
                </a:ext>
              </a:extLst>
            </p:cNvPr>
            <p:cNvSpPr txBox="1"/>
            <p:nvPr/>
          </p:nvSpPr>
          <p:spPr>
            <a:xfrm>
              <a:off x="1918536" y="1388128"/>
              <a:ext cx="5266036" cy="47339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de-DE" sz="1050" b="1" dirty="0">
                  <a:solidFill>
                    <a:schemeClr val="bg1"/>
                  </a:solidFill>
                </a:rPr>
                <a:t>Rhine-Ruhr Public Transport Association (VRR)</a:t>
              </a:r>
            </a:p>
            <a:p>
              <a:pPr algn="l"/>
              <a:r>
                <a:rPr lang="de-DE" sz="1050" dirty="0">
                  <a:solidFill>
                    <a:schemeClr val="bg1"/>
                  </a:solidFill>
                </a:rPr>
                <a:t>Manufacture, delivery and maintenance of over 60 battery vehicles</a:t>
              </a:r>
            </a:p>
            <a:p>
              <a:pPr algn="l"/>
              <a:endParaRPr lang="de-DE" sz="1050" dirty="0">
                <a:solidFill>
                  <a:schemeClr val="bg1"/>
                </a:solidFill>
              </a:endParaRPr>
            </a:p>
            <a:p>
              <a:pPr algn="l"/>
              <a:r>
                <a:rPr lang="de-DE" sz="1050" b="1" dirty="0">
                  <a:solidFill>
                    <a:schemeClr val="bg1"/>
                  </a:solidFill>
                </a:rPr>
                <a:t>Schleswig-Holstein Public Transport Association (NAH.SH):</a:t>
              </a:r>
            </a:p>
            <a:p>
              <a:pPr algn="l"/>
              <a:r>
                <a:rPr lang="de-DE" sz="1050" dirty="0">
                  <a:solidFill>
                    <a:schemeClr val="bg1"/>
                  </a:solidFill>
                </a:rPr>
                <a:t>Manufacture and delivery of 55 battery vehicles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endParaRPr lang="de-DE" sz="1050" dirty="0">
                <a:solidFill>
                  <a:schemeClr val="bg1"/>
                </a:solidFill>
              </a:endParaRPr>
            </a:p>
            <a:p>
              <a:pPr algn="l"/>
              <a:r>
                <a:rPr lang="de-DE" sz="1050" b="1" dirty="0">
                  <a:solidFill>
                    <a:schemeClr val="bg1"/>
                  </a:solidFill>
                </a:rPr>
                <a:t>Rhineland-Palatinate South Public Transport Association (ZÖPNV Süd): </a:t>
              </a:r>
            </a:p>
            <a:p>
              <a:pPr algn="l"/>
              <a:r>
                <a:rPr lang="de-DE" sz="1050" dirty="0">
                  <a:solidFill>
                    <a:schemeClr val="bg1"/>
                  </a:solidFill>
                </a:rPr>
                <a:t>Manufacture and delivery of 44 battery vehicles for the „Pfalz“ network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endParaRPr lang="de-DE" sz="1050" dirty="0">
                <a:solidFill>
                  <a:schemeClr val="bg1"/>
                </a:solidFill>
              </a:endParaRPr>
            </a:p>
            <a:p>
              <a:pPr algn="l"/>
              <a:r>
                <a:rPr lang="de-DE" sz="1050" b="1" dirty="0">
                  <a:solidFill>
                    <a:schemeClr val="bg1"/>
                  </a:solidFill>
                </a:rPr>
                <a:t>Berlin-Brandenburg Public Transport Association (VBB):</a:t>
              </a:r>
            </a:p>
            <a:p>
              <a:pPr algn="l"/>
              <a:r>
                <a:rPr lang="de-DE" sz="1050" dirty="0">
                  <a:solidFill>
                    <a:schemeClr val="bg1"/>
                  </a:solidFill>
                </a:rPr>
                <a:t>Manufacture and delivery of 31 battery vehicles for the „NOB2“ network</a:t>
              </a:r>
            </a:p>
            <a:p>
              <a:pPr algn="l"/>
              <a:endParaRPr lang="de-DE" sz="1050" dirty="0">
                <a:solidFill>
                  <a:schemeClr val="bg1"/>
                </a:solidFill>
              </a:endParaRPr>
            </a:p>
            <a:p>
              <a:pPr algn="l"/>
              <a:r>
                <a:rPr lang="de-DE" sz="1050" b="1" dirty="0">
                  <a:solidFill>
                    <a:schemeClr val="bg1"/>
                  </a:solidFill>
                </a:rPr>
                <a:t>Mecklenburg-Vorpommern Transport Company (VMV):</a:t>
              </a:r>
            </a:p>
            <a:p>
              <a:pPr algn="l"/>
              <a:r>
                <a:rPr lang="de-DE" sz="1050" dirty="0">
                  <a:solidFill>
                    <a:schemeClr val="bg1"/>
                  </a:solidFill>
                </a:rPr>
                <a:t>Manufacture and delivery of 15 battery vehicles for the „Warnow II“ network</a:t>
              </a:r>
            </a:p>
            <a:p>
              <a:pPr algn="l"/>
              <a:endParaRPr lang="de-DE" sz="1050" dirty="0">
                <a:solidFill>
                  <a:schemeClr val="bg1"/>
                </a:solidFill>
              </a:endParaRPr>
            </a:p>
            <a:p>
              <a:pPr algn="l"/>
              <a:r>
                <a:rPr lang="de-DE" sz="1050" b="1" dirty="0">
                  <a:solidFill>
                    <a:schemeClr val="bg1"/>
                  </a:solidFill>
                </a:rPr>
                <a:t>Leipzig Public Transport Association (ZVNL):</a:t>
              </a:r>
            </a:p>
            <a:p>
              <a:pPr algn="l"/>
              <a:r>
                <a:rPr lang="de-DE" sz="1050" dirty="0">
                  <a:solidFill>
                    <a:schemeClr val="bg1"/>
                  </a:solidFill>
                </a:rPr>
                <a:t>Manufacture and delivery of 75 vehicles (thereof 16 battery vehicles)</a:t>
              </a:r>
            </a:p>
            <a:p>
              <a:pPr algn="l"/>
              <a:endParaRPr lang="de-DE" sz="1050" dirty="0">
                <a:solidFill>
                  <a:schemeClr val="bg1"/>
                </a:solidFill>
              </a:endParaRPr>
            </a:p>
            <a:p>
              <a:pPr algn="l"/>
              <a:r>
                <a:rPr lang="de-DE" sz="1050" b="1" dirty="0">
                  <a:solidFill>
                    <a:schemeClr val="bg1"/>
                  </a:solidFill>
                </a:rPr>
                <a:t>Bonn Public Transport Company (SWB):</a:t>
              </a:r>
            </a:p>
            <a:p>
              <a:pPr algn="l"/>
              <a:r>
                <a:rPr lang="de-DE" sz="1050" dirty="0">
                  <a:solidFill>
                    <a:schemeClr val="bg1"/>
                  </a:solidFill>
                </a:rPr>
                <a:t>Manufacture and delivery of 22 (up to 32) high-</a:t>
              </a:r>
              <a:r>
                <a:rPr lang="de-DE" sz="1050" dirty="0" err="1">
                  <a:solidFill>
                    <a:schemeClr val="bg1"/>
                  </a:solidFill>
                </a:rPr>
                <a:t>floor</a:t>
              </a:r>
              <a:r>
                <a:rPr lang="de-DE" sz="1050" dirty="0">
                  <a:solidFill>
                    <a:schemeClr val="bg1"/>
                  </a:solidFill>
                </a:rPr>
                <a:t> light rail vehicles type BN85D</a:t>
              </a:r>
            </a:p>
            <a:p>
              <a:pPr algn="l"/>
              <a:endParaRPr lang="de-DE" sz="1050" dirty="0">
                <a:solidFill>
                  <a:schemeClr val="bg1"/>
                </a:solidFill>
              </a:endParaRPr>
            </a:p>
            <a:p>
              <a:pPr algn="l"/>
              <a:r>
                <a:rPr lang="de-DE" sz="1050" b="1" dirty="0">
                  <a:solidFill>
                    <a:schemeClr val="bg1"/>
                  </a:solidFill>
                </a:rPr>
                <a:t>Hannover Transport Company (ÜSTRA):</a:t>
              </a:r>
            </a:p>
            <a:p>
              <a:pPr algn="l"/>
              <a:r>
                <a:rPr lang="de-DE" sz="1050" dirty="0">
                  <a:solidFill>
                    <a:schemeClr val="bg1"/>
                  </a:solidFill>
                </a:rPr>
                <a:t>Manufacture and delivery of 42 (+233 optional) high-</a:t>
              </a:r>
              <a:r>
                <a:rPr lang="de-DE" sz="1050" dirty="0" err="1">
                  <a:solidFill>
                    <a:schemeClr val="bg1"/>
                  </a:solidFill>
                </a:rPr>
                <a:t>floor</a:t>
              </a:r>
              <a:r>
                <a:rPr lang="de-DE" sz="1050" dirty="0">
                  <a:solidFill>
                    <a:schemeClr val="bg1"/>
                  </a:solidFill>
                </a:rPr>
                <a:t> light rail vehicles type TW4000</a:t>
              </a:r>
            </a:p>
            <a:p>
              <a:pPr algn="l"/>
              <a:endParaRPr lang="de-DE" sz="1050" dirty="0">
                <a:solidFill>
                  <a:schemeClr val="bg1"/>
                </a:solidFill>
              </a:endParaRPr>
            </a:p>
            <a:p>
              <a:pPr algn="l"/>
              <a:r>
                <a:rPr lang="de-DE" sz="1050" b="1" dirty="0">
                  <a:solidFill>
                    <a:schemeClr val="bg1"/>
                  </a:solidFill>
                </a:rPr>
                <a:t>Essen Transport Company (Ruhrbahn):</a:t>
              </a:r>
            </a:p>
            <a:p>
              <a:pPr algn="l"/>
              <a:r>
                <a:rPr lang="de-DE" sz="1050" dirty="0">
                  <a:solidFill>
                    <a:schemeClr val="bg1"/>
                  </a:solidFill>
                </a:rPr>
                <a:t>Manufacture and delivery of 46 (+5 optional) high-</a:t>
              </a:r>
              <a:r>
                <a:rPr lang="de-DE" sz="1050" dirty="0" err="1">
                  <a:solidFill>
                    <a:schemeClr val="bg1"/>
                  </a:solidFill>
                </a:rPr>
                <a:t>floor</a:t>
              </a:r>
              <a:r>
                <a:rPr lang="de-DE" sz="1050" dirty="0">
                  <a:solidFill>
                    <a:schemeClr val="bg1"/>
                  </a:solidFill>
                </a:rPr>
                <a:t> light rail vehicles </a:t>
              </a:r>
            </a:p>
            <a:p>
              <a:pPr algn="l"/>
              <a:r>
                <a:rPr lang="de-DE" sz="1050" dirty="0">
                  <a:solidFill>
                    <a:schemeClr val="bg1"/>
                  </a:solidFill>
                </a:rPr>
                <a:t>type HF1</a:t>
              </a:r>
            </a:p>
            <a:p>
              <a:pPr algn="l"/>
              <a:endParaRPr lang="de-DE" sz="1050" dirty="0">
                <a:solidFill>
                  <a:schemeClr val="bg1"/>
                </a:solidFill>
              </a:endParaRPr>
            </a:p>
          </p:txBody>
        </p:sp>
        <p:pic>
          <p:nvPicPr>
            <p:cNvPr id="3" name="Grafik 2" descr="Ein Bild, das Text, Schrift, Logo, Grafiken enthält.&#10;&#10;Automatisch generierte Beschreibung">
              <a:extLst>
                <a:ext uri="{FF2B5EF4-FFF2-40B4-BE49-F238E27FC236}">
                  <a16:creationId xmlns:a16="http://schemas.microsoft.com/office/drawing/2014/main" id="{822245DC-22D8-C994-AECD-1EA367680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5548" y="1381070"/>
              <a:ext cx="1101843" cy="348574"/>
            </a:xfrm>
            <a:prstGeom prst="rect">
              <a:avLst/>
            </a:prstGeom>
          </p:spPr>
        </p:pic>
        <p:pic>
          <p:nvPicPr>
            <p:cNvPr id="47" name="Grafik 46" descr="Ein Bild, das Text, Schrift, Screenshot, Grafiken enthält.&#10;&#10;Automatisch generierte Beschreibung">
              <a:extLst>
                <a:ext uri="{FF2B5EF4-FFF2-40B4-BE49-F238E27FC236}">
                  <a16:creationId xmlns:a16="http://schemas.microsoft.com/office/drawing/2014/main" id="{2C59A310-9B9B-4E78-AD5D-D65BB0BD9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94" y="1870114"/>
              <a:ext cx="1057518" cy="292401"/>
            </a:xfrm>
            <a:prstGeom prst="rect">
              <a:avLst/>
            </a:prstGeom>
          </p:spPr>
        </p:pic>
        <p:pic>
          <p:nvPicPr>
            <p:cNvPr id="49" name="Grafik 48" descr="Ein Bild, das Text, Schrift, Screenshot, Grafiken enthält.&#10;&#10;Automatisch generierte Beschreibung">
              <a:extLst>
                <a:ext uri="{FF2B5EF4-FFF2-40B4-BE49-F238E27FC236}">
                  <a16:creationId xmlns:a16="http://schemas.microsoft.com/office/drawing/2014/main" id="{25937542-2E97-953C-DA58-1971A7918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812" y="2343701"/>
              <a:ext cx="1179036" cy="292401"/>
            </a:xfrm>
            <a:prstGeom prst="rect">
              <a:avLst/>
            </a:prstGeom>
          </p:spPr>
        </p:pic>
        <p:pic>
          <p:nvPicPr>
            <p:cNvPr id="51" name="Grafik 50" descr="Ein Bild, das Text, Schrift, Logo, Grafiken enthält.&#10;&#10;Automatisch generierte Beschreibung">
              <a:extLst>
                <a:ext uri="{FF2B5EF4-FFF2-40B4-BE49-F238E27FC236}">
                  <a16:creationId xmlns:a16="http://schemas.microsoft.com/office/drawing/2014/main" id="{D96EF236-C7D7-4852-31A2-4D3CE6360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485" y="2808579"/>
              <a:ext cx="1098233" cy="362010"/>
            </a:xfrm>
            <a:prstGeom prst="rect">
              <a:avLst/>
            </a:prstGeom>
          </p:spPr>
        </p:pic>
        <p:pic>
          <p:nvPicPr>
            <p:cNvPr id="53" name="Grafik 52" descr="Ein Bild, das Text, Schrift, Screenshot, Electric Blue (Farbe) enthält.&#10;&#10;Automatisch generierte Beschreibung">
              <a:extLst>
                <a:ext uri="{FF2B5EF4-FFF2-40B4-BE49-F238E27FC236}">
                  <a16:creationId xmlns:a16="http://schemas.microsoft.com/office/drawing/2014/main" id="{40CB34FD-9693-D767-7E94-FB70A5243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682" y="3320111"/>
              <a:ext cx="1179036" cy="256096"/>
            </a:xfrm>
            <a:prstGeom prst="rect">
              <a:avLst/>
            </a:prstGeom>
          </p:spPr>
        </p:pic>
        <p:pic>
          <p:nvPicPr>
            <p:cNvPr id="55" name="Grafik 54" descr="Ein Bild, das Typografie, Kalligrafie, Design enthält.&#10;&#10;Automatisch generierte Beschreibung mit mittlerer Zuverlässigkeit">
              <a:extLst>
                <a:ext uri="{FF2B5EF4-FFF2-40B4-BE49-F238E27FC236}">
                  <a16:creationId xmlns:a16="http://schemas.microsoft.com/office/drawing/2014/main" id="{32C92184-072A-169B-7A43-4F64A2A30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423" y="3744273"/>
              <a:ext cx="345295" cy="399008"/>
            </a:xfrm>
            <a:prstGeom prst="rect">
              <a:avLst/>
            </a:prstGeom>
          </p:spPr>
        </p:pic>
        <p:pic>
          <p:nvPicPr>
            <p:cNvPr id="56" name="Grafik 55" descr="Ein Bild, das Schrift, Logo, Grafiken, Text enthält.&#10;&#10;Automatisch generierte Beschreibung">
              <a:extLst>
                <a:ext uri="{FF2B5EF4-FFF2-40B4-BE49-F238E27FC236}">
                  <a16:creationId xmlns:a16="http://schemas.microsoft.com/office/drawing/2014/main" id="{5FD7105A-B8D8-38EA-0495-D4F6E6269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569" y="4335398"/>
              <a:ext cx="1023439" cy="297564"/>
            </a:xfrm>
            <a:prstGeom prst="rect">
              <a:avLst/>
            </a:prstGeom>
          </p:spPr>
        </p:pic>
        <p:pic>
          <p:nvPicPr>
            <p:cNvPr id="58" name="Grafik 57" descr="Ein Bild, das Schrift, Logo, Grafiken, Symbol enthält.&#10;&#10;Automatisch generierte Beschreibung">
              <a:extLst>
                <a:ext uri="{FF2B5EF4-FFF2-40B4-BE49-F238E27FC236}">
                  <a16:creationId xmlns:a16="http://schemas.microsoft.com/office/drawing/2014/main" id="{7FA812B1-7275-0515-C0CB-9909A8282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186" y="4987648"/>
              <a:ext cx="1002662" cy="297564"/>
            </a:xfrm>
            <a:prstGeom prst="rect">
              <a:avLst/>
            </a:prstGeom>
          </p:spPr>
        </p:pic>
        <p:pic>
          <p:nvPicPr>
            <p:cNvPr id="6144" name="Grafik 6143" descr="Ein Bild, das Schrift, gelb, Text, Grafiken enthält.&#10;&#10;Automatisch generierte Beschreibung">
              <a:extLst>
                <a:ext uri="{FF2B5EF4-FFF2-40B4-BE49-F238E27FC236}">
                  <a16:creationId xmlns:a16="http://schemas.microsoft.com/office/drawing/2014/main" id="{FFDE7CE6-3A18-D42E-8407-62DE4B40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819" y="5661237"/>
              <a:ext cx="1182189" cy="212794"/>
            </a:xfrm>
            <a:prstGeom prst="rect">
              <a:avLst/>
            </a:prstGeom>
          </p:spPr>
        </p:pic>
      </p:grpSp>
      <p:sp>
        <p:nvSpPr>
          <p:cNvPr id="6149" name="Textfeld 6148">
            <a:extLst>
              <a:ext uri="{FF2B5EF4-FFF2-40B4-BE49-F238E27FC236}">
                <a16:creationId xmlns:a16="http://schemas.microsoft.com/office/drawing/2014/main" id="{D3ED36B3-9D11-A870-DC25-54A64B41822C}"/>
              </a:ext>
            </a:extLst>
          </p:cNvPr>
          <p:cNvSpPr txBox="1"/>
          <p:nvPr/>
        </p:nvSpPr>
        <p:spPr>
          <a:xfrm>
            <a:off x="8402766" y="1927709"/>
            <a:ext cx="3296070" cy="12940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DE" sz="1050" b="1" dirty="0">
                <a:solidFill>
                  <a:schemeClr val="bg1"/>
                </a:solidFill>
              </a:rPr>
              <a:t>DB Regio:</a:t>
            </a:r>
          </a:p>
          <a:p>
            <a:pPr algn="l"/>
            <a:r>
              <a:rPr lang="de-DE" sz="1050" dirty="0">
                <a:solidFill>
                  <a:schemeClr val="bg1"/>
                </a:solidFill>
              </a:rPr>
              <a:t>Market study of current vehicle concepts with alternative drive systems (HEMUs, BEMUs)</a:t>
            </a:r>
          </a:p>
          <a:p>
            <a:pPr algn="l"/>
            <a:endParaRPr lang="de-DE" sz="1050" b="1" dirty="0">
              <a:solidFill>
                <a:schemeClr val="bg1"/>
              </a:solidFill>
            </a:endParaRPr>
          </a:p>
          <a:p>
            <a:pPr algn="l"/>
            <a:r>
              <a:rPr lang="de-DE" sz="1050" b="1" dirty="0">
                <a:solidFill>
                  <a:schemeClr val="bg1"/>
                </a:solidFill>
              </a:rPr>
              <a:t>Saxony-Anhalt </a:t>
            </a:r>
            <a:r>
              <a:rPr lang="de-DE" sz="1050" b="1" dirty="0" err="1">
                <a:solidFill>
                  <a:schemeClr val="bg1"/>
                </a:solidFill>
              </a:rPr>
              <a:t>Local</a:t>
            </a:r>
            <a:r>
              <a:rPr lang="de-DE" sz="1050" b="1" dirty="0">
                <a:solidFill>
                  <a:schemeClr val="bg1"/>
                </a:solidFill>
              </a:rPr>
              <a:t> Transport Service (NASA):</a:t>
            </a:r>
          </a:p>
          <a:p>
            <a:pPr algn="l"/>
            <a:r>
              <a:rPr lang="de-DE" sz="1050" dirty="0">
                <a:solidFill>
                  <a:schemeClr val="bg1"/>
                </a:solidFill>
              </a:rPr>
              <a:t>Feasibility study on alternative drive systems in regional public transport in Saxony-Anhalt</a:t>
            </a:r>
          </a:p>
        </p:txBody>
      </p:sp>
      <p:grpSp>
        <p:nvGrpSpPr>
          <p:cNvPr id="6151" name="Gruppieren 6150">
            <a:extLst>
              <a:ext uri="{FF2B5EF4-FFF2-40B4-BE49-F238E27FC236}">
                <a16:creationId xmlns:a16="http://schemas.microsoft.com/office/drawing/2014/main" id="{362FABA3-8A37-7887-0CCB-D3BE13CDF700}"/>
              </a:ext>
            </a:extLst>
          </p:cNvPr>
          <p:cNvGrpSpPr/>
          <p:nvPr/>
        </p:nvGrpSpPr>
        <p:grpSpPr>
          <a:xfrm>
            <a:off x="7398914" y="2040859"/>
            <a:ext cx="879565" cy="291185"/>
            <a:chOff x="8194766" y="1184365"/>
            <a:chExt cx="1367884" cy="452846"/>
          </a:xfrm>
        </p:grpSpPr>
        <p:pic>
          <p:nvPicPr>
            <p:cNvPr id="39" name="Grafik 38" descr="Ein Bild, das Text, Schrift, Screenshot, Logo enthält.&#10;&#10;Automatisch generierte Beschreibung">
              <a:extLst>
                <a:ext uri="{FF2B5EF4-FFF2-40B4-BE49-F238E27FC236}">
                  <a16:creationId xmlns:a16="http://schemas.microsoft.com/office/drawing/2014/main" id="{ECA221F2-6A81-682D-F638-D3A3D1C38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94766" y="1184366"/>
              <a:ext cx="607795" cy="452845"/>
            </a:xfrm>
            <a:prstGeom prst="rect">
              <a:avLst/>
            </a:prstGeom>
          </p:spPr>
        </p:pic>
        <p:pic>
          <p:nvPicPr>
            <p:cNvPr id="6150" name="Grafik 6149" descr="Ein Bild, das Text, Schrift, Screenshot, Logo enthält.&#10;&#10;Automatisch generierte Beschreibung">
              <a:extLst>
                <a:ext uri="{FF2B5EF4-FFF2-40B4-BE49-F238E27FC236}">
                  <a16:creationId xmlns:a16="http://schemas.microsoft.com/office/drawing/2014/main" id="{A878816B-9248-B370-3449-03BFCA4F1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04359" y="1184365"/>
              <a:ext cx="758291" cy="452845"/>
            </a:xfrm>
            <a:prstGeom prst="rect">
              <a:avLst/>
            </a:prstGeom>
          </p:spPr>
        </p:pic>
      </p:grpSp>
      <p:sp>
        <p:nvSpPr>
          <p:cNvPr id="6154" name="Textfeld 6153">
            <a:extLst>
              <a:ext uri="{FF2B5EF4-FFF2-40B4-BE49-F238E27FC236}">
                <a16:creationId xmlns:a16="http://schemas.microsoft.com/office/drawing/2014/main" id="{6793C412-3E96-5F22-93AA-4E55213BE288}"/>
              </a:ext>
            </a:extLst>
          </p:cNvPr>
          <p:cNvSpPr txBox="1"/>
          <p:nvPr/>
        </p:nvSpPr>
        <p:spPr>
          <a:xfrm>
            <a:off x="8468669" y="3603825"/>
            <a:ext cx="3334389" cy="18651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DE" sz="1050" b="1" dirty="0">
                <a:solidFill>
                  <a:schemeClr val="bg1"/>
                </a:solidFill>
              </a:rPr>
              <a:t>Eurailpress Forum „Alternative drives in regional rail transport“: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050" dirty="0">
                <a:solidFill>
                  <a:schemeClr val="bg1"/>
                </a:solidFill>
              </a:rPr>
              <a:t>Permanent guest since 2019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050" dirty="0">
                <a:solidFill>
                  <a:schemeClr val="bg1"/>
                </a:solidFill>
              </a:rPr>
              <a:t>Lecture 2023: </a:t>
            </a:r>
            <a:r>
              <a:rPr lang="de-DE" sz="1050" i="1" dirty="0">
                <a:solidFill>
                  <a:schemeClr val="bg1"/>
                </a:solidFill>
              </a:rPr>
              <a:t>„Vehicle technology formation: Current BEMU concepts and what the market can derive from them “</a:t>
            </a:r>
          </a:p>
          <a:p>
            <a:pPr algn="l"/>
            <a:endParaRPr lang="de-DE" sz="1050" b="1" dirty="0">
              <a:solidFill>
                <a:schemeClr val="bg1"/>
              </a:solidFill>
            </a:endParaRPr>
          </a:p>
          <a:p>
            <a:pPr algn="l"/>
            <a:r>
              <a:rPr lang="de-DE" sz="1050" b="1" dirty="0">
                <a:solidFill>
                  <a:schemeClr val="bg1"/>
                </a:solidFill>
              </a:rPr>
              <a:t>Bahn Manager Magazin</a:t>
            </a:r>
          </a:p>
          <a:p>
            <a:pPr algn="l"/>
            <a:r>
              <a:rPr lang="de-DE" sz="1050" dirty="0">
                <a:solidFill>
                  <a:schemeClr val="bg1"/>
                </a:solidFill>
              </a:rPr>
              <a:t>Guest article: </a:t>
            </a:r>
            <a:r>
              <a:rPr lang="de-DE" sz="1050" i="1" dirty="0">
                <a:solidFill>
                  <a:schemeClr val="bg1"/>
                </a:solidFill>
              </a:rPr>
              <a:t>„Efficient procurement of alternative drive systems – a national challenge“</a:t>
            </a:r>
          </a:p>
          <a:p>
            <a:pPr algn="l"/>
            <a:r>
              <a:rPr lang="de-DE" sz="1050" dirty="0">
                <a:solidFill>
                  <a:schemeClr val="bg1"/>
                </a:solidFill>
              </a:rPr>
              <a:t>Issue 2 - 2024</a:t>
            </a:r>
          </a:p>
        </p:txBody>
      </p:sp>
      <p:pic>
        <p:nvPicPr>
          <p:cNvPr id="6157" name="Grafik 6156">
            <a:extLst>
              <a:ext uri="{FF2B5EF4-FFF2-40B4-BE49-F238E27FC236}">
                <a16:creationId xmlns:a16="http://schemas.microsoft.com/office/drawing/2014/main" id="{EC1E97A1-00D2-EF28-FC19-CC3E5DECD2D2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185" y="4632962"/>
            <a:ext cx="619395" cy="836021"/>
          </a:xfrm>
          <a:prstGeom prst="rect">
            <a:avLst/>
          </a:prstGeom>
        </p:spPr>
      </p:pic>
      <p:pic>
        <p:nvPicPr>
          <p:cNvPr id="6160" name="Grafik 6159" descr="Ein Bild, das Kleidung, Person, Im Haus, Stuhl enthält.&#10;&#10;Automatisch generierte Beschreibung">
            <a:extLst>
              <a:ext uri="{FF2B5EF4-FFF2-40B4-BE49-F238E27FC236}">
                <a16:creationId xmlns:a16="http://schemas.microsoft.com/office/drawing/2014/main" id="{FE0639CF-17A0-F1BE-8BED-9A6EFE839A61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64538" y="3755096"/>
            <a:ext cx="1010042" cy="73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35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6AEA25C5-985F-4F88-AD10-565FC03B9EF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" y="4"/>
            <a:ext cx="12191992" cy="6857996"/>
          </a:xfrm>
        </p:spPr>
      </p:pic>
      <p:sp>
        <p:nvSpPr>
          <p:cNvPr id="26" name="Untertitel 25">
            <a:extLst>
              <a:ext uri="{FF2B5EF4-FFF2-40B4-BE49-F238E27FC236}">
                <a16:creationId xmlns:a16="http://schemas.microsoft.com/office/drawing/2014/main" id="{D2D84D62-47E9-45F4-BC62-A7CEB6FBC3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8157" y="3588350"/>
            <a:ext cx="5635692" cy="514738"/>
          </a:xfrm>
        </p:spPr>
        <p:txBody>
          <a:bodyPr>
            <a:spAutoFit/>
          </a:bodyPr>
          <a:lstStyle/>
          <a:p>
            <a:r>
              <a:rPr lang="de-DE"/>
              <a:t>We look forward to our cooperation</a:t>
            </a:r>
          </a:p>
        </p:txBody>
      </p:sp>
      <p:sp>
        <p:nvSpPr>
          <p:cNvPr id="25" name="Titel 24">
            <a:extLst>
              <a:ext uri="{FF2B5EF4-FFF2-40B4-BE49-F238E27FC236}">
                <a16:creationId xmlns:a16="http://schemas.microsoft.com/office/drawing/2014/main" id="{9290E6D8-1986-4B63-BA36-8B043ACFD2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9187" y="2581863"/>
            <a:ext cx="4093603" cy="884070"/>
          </a:xfrm>
        </p:spPr>
        <p:txBody>
          <a:bodyPr/>
          <a:lstStyle/>
          <a:p>
            <a:r>
              <a:rPr lang="de-DE"/>
              <a:t>Thank you!</a:t>
            </a:r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73F4A0AA-A53A-45DA-973F-2CF0105851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348A066E-D64F-469A-B868-BB270FED6D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DBE525D9-CC25-4A99-A1DC-0889594306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8C1D2CB0-82E9-4281-BC8E-ACC547CD11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b="1" dirty="0"/>
              <a:t>trechnology GmbH </a:t>
            </a:r>
            <a:r>
              <a:rPr lang="de-DE" dirty="0"/>
              <a:t>I innovating trams, trains &amp; transport | Bei den Wettern 11, 21614 Buxtehude | info@trechnology.net |+49 4161 9946093</a:t>
            </a:r>
          </a:p>
        </p:txBody>
      </p:sp>
    </p:spTree>
    <p:extLst>
      <p:ext uri="{BB962C8B-B14F-4D97-AF65-F5344CB8AC3E}">
        <p14:creationId xmlns:p14="http://schemas.microsoft.com/office/powerpoint/2010/main" val="4175082223"/>
      </p:ext>
    </p:extLst>
  </p:cSld>
  <p:clrMapOvr>
    <a:masterClrMapping/>
  </p:clrMapOvr>
</p:sld>
</file>

<file path=ppt/theme/theme1.xml><?xml version="1.0" encoding="utf-8"?>
<a:theme xmlns:a="http://schemas.openxmlformats.org/drawingml/2006/main" name="Trechnology_Master">
  <a:themeElements>
    <a:clrScheme name="Trechnology">
      <a:dk1>
        <a:sysClr val="windowText" lastClr="000000"/>
      </a:dk1>
      <a:lt1>
        <a:sysClr val="window" lastClr="FFFFFF"/>
      </a:lt1>
      <a:dk2>
        <a:srgbClr val="AF3C36"/>
      </a:dk2>
      <a:lt2>
        <a:srgbClr val="00225B"/>
      </a:lt2>
      <a:accent1>
        <a:srgbClr val="D94941"/>
      </a:accent1>
      <a:accent2>
        <a:srgbClr val="00358F"/>
      </a:accent2>
      <a:accent3>
        <a:srgbClr val="A4A4A4"/>
      </a:accent3>
      <a:accent4>
        <a:srgbClr val="282828"/>
      </a:accent4>
      <a:accent5>
        <a:srgbClr val="F5EBB9"/>
      </a:accent5>
      <a:accent6>
        <a:srgbClr val="B08A09"/>
      </a:accent6>
      <a:hlink>
        <a:srgbClr val="D94941"/>
      </a:hlink>
      <a:folHlink>
        <a:srgbClr val="00358F"/>
      </a:folHlink>
    </a:clrScheme>
    <a:fontScheme name="Trechnology_Master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6648a4b-8629-4d32-af81-6d65076bdec3">
      <Terms xmlns="http://schemas.microsoft.com/office/infopath/2007/PartnerControls"/>
    </lcf76f155ced4ddcb4097134ff3c332f>
    <TaxCatchAll xmlns="f8631ef8-b202-4cd3-8f20-5cfe59ef3bc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6F16C88D83F054BB78980AC36DDE599" ma:contentTypeVersion="16" ma:contentTypeDescription="Ein neues Dokument erstellen." ma:contentTypeScope="" ma:versionID="823e1ced6289d1c3ac72d142e673ba25">
  <xsd:schema xmlns:xsd="http://www.w3.org/2001/XMLSchema" xmlns:xs="http://www.w3.org/2001/XMLSchema" xmlns:p="http://schemas.microsoft.com/office/2006/metadata/properties" xmlns:ns2="86648a4b-8629-4d32-af81-6d65076bdec3" xmlns:ns3="f8631ef8-b202-4cd3-8f20-5cfe59ef3bc1" targetNamespace="http://schemas.microsoft.com/office/2006/metadata/properties" ma:root="true" ma:fieldsID="21945f4cb372fe2a26ef0f2c38f1ef16" ns2:_="" ns3:_="">
    <xsd:import namespace="86648a4b-8629-4d32-af81-6d65076bdec3"/>
    <xsd:import namespace="f8631ef8-b202-4cd3-8f20-5cfe59ef3b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648a4b-8629-4d32-af81-6d65076bde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ildmarkierungen" ma:readOnly="false" ma:fieldId="{5cf76f15-5ced-4ddc-b409-7134ff3c332f}" ma:taxonomyMulti="true" ma:sspId="4d63aed6-cf76-4eb5-88e8-8825a80809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631ef8-b202-4cd3-8f20-5cfe59ef3bc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b40ad53c-4771-46bd-8740-4e0b3ae5af91}" ma:internalName="TaxCatchAll" ma:showField="CatchAllData" ma:web="f8631ef8-b202-4cd3-8f20-5cfe59ef3b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80D60D-F453-4B05-9838-33EC21B94930}">
  <ds:schemaRefs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f8631ef8-b202-4cd3-8f20-5cfe59ef3bc1"/>
    <ds:schemaRef ds:uri="http://purl.org/dc/elements/1.1/"/>
    <ds:schemaRef ds:uri="http://schemas.openxmlformats.org/package/2006/metadata/core-properties"/>
    <ds:schemaRef ds:uri="86648a4b-8629-4d32-af81-6d65076bdec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66F4B21-AB9D-47D7-B05D-ADA1C89FD47C}">
  <ds:schemaRefs>
    <ds:schemaRef ds:uri="86648a4b-8629-4d32-af81-6d65076bdec3"/>
    <ds:schemaRef ds:uri="f8631ef8-b202-4cd3-8f20-5cfe59ef3bc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0B0F263-8305-4D52-BE01-AE2C5F1077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483</Words>
  <Application>Microsoft Office PowerPoint</Application>
  <PresentationFormat>Panorámica</PresentationFormat>
  <Paragraphs>113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Courier New</vt:lpstr>
      <vt:lpstr>Montserrat</vt:lpstr>
      <vt:lpstr>Trechnology_Master</vt:lpstr>
      <vt:lpstr>Trechnology GmbH</vt:lpstr>
      <vt:lpstr>Who we are</vt:lpstr>
      <vt:lpstr>What we do</vt:lpstr>
      <vt:lpstr>References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Anastasia Trubizki</dc:creator>
  <cp:keywords/>
  <dc:description/>
  <cp:lastModifiedBy>Marta Pérez</cp:lastModifiedBy>
  <cp:revision>2</cp:revision>
  <cp:lastPrinted>2024-04-09T13:28:13Z</cp:lastPrinted>
  <dcterms:created xsi:type="dcterms:W3CDTF">2019-04-26T08:05:32Z</dcterms:created>
  <dcterms:modified xsi:type="dcterms:W3CDTF">2024-12-03T14:50:04Z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0x01010076F16C88D83F054BB78980AC36DDE599</vt:lpwstr>
  </property>
  <property fmtid="{D5CDD505-2E9C-101B-9397-08002B2CF9AE}" pid="3" name="MediaServiceImageTags">
    <vt:lpwstr/>
  </property>
</Properties>
</file>