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28.xml" ContentType="application/vnd.openxmlformats-officedocument.presentationml.tags+xml"/>
  <Override PartName="/ppt/tags/tag4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</p:sldMasterIdLst>
  <p:notesMasterIdLst>
    <p:notesMasterId r:id="rId15"/>
  </p:notesMasterIdLst>
  <p:sldIdLst>
    <p:sldId id="405" r:id="rId3"/>
    <p:sldId id="418" r:id="rId4"/>
    <p:sldId id="386" r:id="rId5"/>
    <p:sldId id="408" r:id="rId6"/>
    <p:sldId id="409" r:id="rId7"/>
    <p:sldId id="410" r:id="rId8"/>
    <p:sldId id="413" r:id="rId9"/>
    <p:sldId id="414" r:id="rId10"/>
    <p:sldId id="415" r:id="rId11"/>
    <p:sldId id="407" r:id="rId12"/>
    <p:sldId id="416" r:id="rId13"/>
    <p:sldId id="406" r:id="rId14"/>
  </p:sldIdLst>
  <p:sldSz cx="17340263" cy="9753600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tor Ballestero" initials="AB" lastIdx="1" clrIdx="0">
    <p:extLst>
      <p:ext uri="{19B8F6BF-5375-455C-9EA6-DF929625EA0E}">
        <p15:presenceInfo xmlns:p15="http://schemas.microsoft.com/office/powerpoint/2012/main" userId="S-1-5-21-3737520725-3319238319-2448381735-17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E36"/>
    <a:srgbClr val="FFCCFF"/>
    <a:srgbClr val="FFEFFF"/>
    <a:srgbClr val="CC34CC"/>
    <a:srgbClr val="34373B"/>
    <a:srgbClr val="8BA4B0"/>
    <a:srgbClr val="6947FF"/>
    <a:srgbClr val="C3B5FF"/>
    <a:srgbClr val="FF99FF"/>
    <a:srgbClr val="191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47" autoAdjust="0"/>
  </p:normalViewPr>
  <p:slideViewPr>
    <p:cSldViewPr snapToGrid="0" snapToObjects="1">
      <p:cViewPr varScale="1">
        <p:scale>
          <a:sx n="44" d="100"/>
          <a:sy n="44" d="100"/>
        </p:scale>
        <p:origin x="788" y="48"/>
      </p:cViewPr>
      <p:guideLst>
        <p:guide orient="horz" pos="3072"/>
        <p:guide pos="54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116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7950" y="739775"/>
            <a:ext cx="6581775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2291" name="Shape 117"/>
          <p:cNvSpPr>
            <a:spLocks noGrp="1"/>
          </p:cNvSpPr>
          <p:nvPr>
            <p:ph type="body" sz="quarter" idx="1"/>
          </p:nvPr>
        </p:nvSpPr>
        <p:spPr bwMode="auto">
          <a:xfrm>
            <a:off x="906357" y="4689515"/>
            <a:ext cx="4984962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10033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5663D-EBBF-AE20-F7B9-44D84DFD3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1149834-6878-B699-B155-674C11646F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BFB18B3-1A80-B58F-0BF5-1A8A8423F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9592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90068-880B-10F0-21E3-0E72FBB7F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2E1BDA6-8785-EE8F-0378-0A1C5B81A6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AA21E78-6DC6-EA38-D021-81B7EB8BBD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4805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rtl="0" eaLnBrk="0" fontAlgn="base" latinLnBrk="0" hangingPunct="0">
              <a:lnSpc>
                <a:spcPct val="107000"/>
              </a:lnSpc>
              <a:spcBef>
                <a:spcPct val="3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839177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8662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41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0954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642718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38091-B3F3-F388-C909-7A80305F5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75B2AF3-90CB-A78A-3082-25F6A3006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D1BEEBC-C9B3-56A0-ACB6-88293290C1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126139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9A6D5-0EC6-EF3A-DDD9-C1B5E7B8B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FB383CB-FD40-B333-7EFC-5C5FD481DC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E53DC75-BB08-21FE-1E8A-E9412ED41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213815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291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linkedin.com/company/620508" TargetMode="External"/><Relationship Id="rId7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hyperlink" Target="https://twitter.com/MafexSpain?ref_src=twsrc%5Egoogle%7Ctwcamp%5Eserp%7Ctwgr%5Eauthor" TargetMode="External"/><Relationship Id="rId4" Type="http://schemas.openxmlformats.org/officeDocument/2006/relationships/hyperlink" Target="http://www.mafex.es/" TargetMode="Externa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6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6.emf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6.emf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6.emf"/><Relationship Id="rId5" Type="http://schemas.openxmlformats.org/officeDocument/2006/relationships/image" Target="../media/image18.emf"/><Relationship Id="rId4" Type="http://schemas.openxmlformats.org/officeDocument/2006/relationships/oleObject" Target="../embeddings/oleObject6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6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6.emf"/><Relationship Id="rId5" Type="http://schemas.openxmlformats.org/officeDocument/2006/relationships/image" Target="../media/image18.emf"/><Relationship Id="rId4" Type="http://schemas.openxmlformats.org/officeDocument/2006/relationships/oleObject" Target="../embeddings/oleObject7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7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6.emf"/><Relationship Id="rId5" Type="http://schemas.openxmlformats.org/officeDocument/2006/relationships/image" Target="../media/image18.emf"/><Relationship Id="rId4" Type="http://schemas.openxmlformats.org/officeDocument/2006/relationships/oleObject" Target="../embeddings/oleObject8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8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6.emf"/><Relationship Id="rId5" Type="http://schemas.openxmlformats.org/officeDocument/2006/relationships/image" Target="../media/image18.emf"/><Relationship Id="rId4" Type="http://schemas.openxmlformats.org/officeDocument/2006/relationships/oleObject" Target="../embeddings/oleObject8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8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6.emf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6.emf"/><Relationship Id="rId5" Type="http://schemas.openxmlformats.org/officeDocument/2006/relationships/image" Target="../media/image18.emf"/><Relationship Id="rId4" Type="http://schemas.openxmlformats.org/officeDocument/2006/relationships/oleObject" Target="../embeddings/oleObject7.bin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7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 - 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Stock-696321458_SinAmarillo.jpg" descr="iStock-696321458_SinAmarillo.jpg">
            <a:extLst>
              <a:ext uri="{FF2B5EF4-FFF2-40B4-BE49-F238E27FC236}">
                <a16:creationId xmlns:a16="http://schemas.microsoft.com/office/drawing/2014/main" id="{5F35D2AE-24E7-C6E3-8D6A-0C7AD5CDAA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1912958" cy="9753600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Imagen" descr="Imagen">
            <a:extLst>
              <a:ext uri="{FF2B5EF4-FFF2-40B4-BE49-F238E27FC236}">
                <a16:creationId xmlns:a16="http://schemas.microsoft.com/office/drawing/2014/main" id="{FF8E9FCD-7239-54F8-0039-E2A0E19740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3688" y="6645500"/>
            <a:ext cx="11956576" cy="2060618"/>
          </a:xfrm>
          <a:prstGeom prst="rect">
            <a:avLst/>
          </a:prstGeom>
          <a:ln w="3175">
            <a:miter lim="400000"/>
          </a:ln>
        </p:spPr>
      </p:pic>
      <p:sp>
        <p:nvSpPr>
          <p:cNvPr id="21" name="Marcador de contenido 10">
            <a:extLst>
              <a:ext uri="{FF2B5EF4-FFF2-40B4-BE49-F238E27FC236}">
                <a16:creationId xmlns:a16="http://schemas.microsoft.com/office/drawing/2014/main" id="{97200E42-15B3-46BE-9EA0-E2E78BA4E1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47625" y="6920252"/>
            <a:ext cx="6480198" cy="72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584200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lang="es-ES" sz="4400" b="1" kern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Light"/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22" name="Marcador de contenido 10">
            <a:extLst>
              <a:ext uri="{FF2B5EF4-FFF2-40B4-BE49-F238E27FC236}">
                <a16:creationId xmlns:a16="http://schemas.microsoft.com/office/drawing/2014/main" id="{DBE8AEF3-9454-4085-942E-4212E7A608B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47625" y="7978061"/>
            <a:ext cx="6480198" cy="4320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1733930" rtl="0" fontAlgn="auto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defRPr>
            </a:lvl1pPr>
          </a:lstStyle>
          <a:p>
            <a:r>
              <a:rPr lang="es-ES" dirty="0"/>
              <a:t>Subtítulo (si procede)</a:t>
            </a:r>
          </a:p>
        </p:txBody>
      </p:sp>
      <p:sp>
        <p:nvSpPr>
          <p:cNvPr id="23" name="Marcador de contenido 10">
            <a:extLst>
              <a:ext uri="{FF2B5EF4-FFF2-40B4-BE49-F238E27FC236}">
                <a16:creationId xmlns:a16="http://schemas.microsoft.com/office/drawing/2014/main" id="{36C0DC5A-DABF-4FE4-B939-9A1D9E74823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874170" y="7978061"/>
            <a:ext cx="3781875" cy="4320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1733930" rtl="0" fontAlgn="auto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 sz="2400" b="0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defRPr>
            </a:lvl1pPr>
          </a:lstStyle>
          <a:p>
            <a:r>
              <a:rPr lang="es-ES" dirty="0"/>
              <a:t>Fecha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62BA32-B895-757D-7015-D950ACB2B7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786" y="685350"/>
            <a:ext cx="4986960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3740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n1. Graf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10606461" y="57802"/>
            <a:ext cx="6806053" cy="976805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10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882" y="5362741"/>
            <a:ext cx="8037932" cy="163095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2655" dirty="0"/>
            </a:lvl1pPr>
          </a:lstStyle>
          <a:p>
            <a:pPr marL="0" lvl="0" indent="0">
              <a:lnSpc>
                <a:spcPct val="100000"/>
              </a:lnSpc>
              <a:spcBef>
                <a:spcPts val="1138"/>
              </a:spcBef>
              <a:buNone/>
            </a:pPr>
            <a:r>
              <a:rPr lang="es-ES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3" y="2265483"/>
            <a:ext cx="9887493" cy="23443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6069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título separata de nivel 1</a:t>
            </a:r>
            <a:endParaRPr lang="en-US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493948" y="2137939"/>
            <a:ext cx="5311660" cy="2875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5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/>
              <a:t>Nº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5B101F9E-64AF-FC48-B2A1-F70779554A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</p:spTree>
    <p:extLst>
      <p:ext uri="{BB962C8B-B14F-4D97-AF65-F5344CB8AC3E}">
        <p14:creationId xmlns:p14="http://schemas.microsoft.com/office/powerpoint/2010/main" val="327902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n1. P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10606461" y="57802"/>
            <a:ext cx="6806053" cy="976805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10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882" y="5362741"/>
            <a:ext cx="8037932" cy="163095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2655" dirty="0"/>
            </a:lvl1pPr>
          </a:lstStyle>
          <a:p>
            <a:pPr marL="0" lvl="0" indent="0">
              <a:lnSpc>
                <a:spcPct val="100000"/>
              </a:lnSpc>
              <a:spcBef>
                <a:spcPts val="1138"/>
              </a:spcBef>
              <a:buNone/>
            </a:pPr>
            <a:r>
              <a:rPr lang="es-ES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4" y="2265483"/>
            <a:ext cx="9867787" cy="23443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6069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título separata de nivel 1</a:t>
            </a:r>
            <a:endParaRPr lang="en-US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493948" y="2137939"/>
            <a:ext cx="5311660" cy="2875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5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/>
              <a:t>Nº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tx1"/>
                </a:solidFill>
              </a:rPr>
              <a:pPr algn="r"/>
              <a:t>‹Nº›</a:t>
            </a:fld>
            <a:endParaRPr lang="es-ES" sz="1517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78611A90-5661-7849-85C4-60F38E37590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</p:spTree>
    <p:extLst>
      <p:ext uri="{BB962C8B-B14F-4D97-AF65-F5344CB8AC3E}">
        <p14:creationId xmlns:p14="http://schemas.microsoft.com/office/powerpoint/2010/main" val="370338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n1. Amar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10606461" y="57802"/>
            <a:ext cx="6806053" cy="976805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10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882" y="5362741"/>
            <a:ext cx="8037932" cy="163095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2655" dirty="0"/>
            </a:lvl1pPr>
          </a:lstStyle>
          <a:p>
            <a:pPr marL="0" lvl="0" indent="0">
              <a:lnSpc>
                <a:spcPct val="100000"/>
              </a:lnSpc>
              <a:spcBef>
                <a:spcPts val="1138"/>
              </a:spcBef>
              <a:buNone/>
            </a:pPr>
            <a:r>
              <a:rPr lang="es-ES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6" y="2265483"/>
            <a:ext cx="10030679" cy="23443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6069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título separata de nivel 1</a:t>
            </a:r>
            <a:endParaRPr lang="en-US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493948" y="2137939"/>
            <a:ext cx="5311660" cy="2875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5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/>
              <a:t>Nº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tx1"/>
                </a:solidFill>
              </a:rPr>
              <a:pPr algn="r"/>
              <a:t>‹Nº›</a:t>
            </a:fld>
            <a:endParaRPr lang="es-ES" sz="1517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57625A35-6F69-D543-BA04-C64550EF3B0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</p:spTree>
    <p:extLst>
      <p:ext uri="{BB962C8B-B14F-4D97-AF65-F5344CB8AC3E}">
        <p14:creationId xmlns:p14="http://schemas.microsoft.com/office/powerpoint/2010/main" val="3600487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ta n1. N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10606461" y="57802"/>
            <a:ext cx="6806053" cy="976805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10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882" y="5362741"/>
            <a:ext cx="8037932" cy="163095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2655" dirty="0"/>
            </a:lvl1pPr>
          </a:lstStyle>
          <a:p>
            <a:pPr marL="0" lvl="0" indent="0">
              <a:lnSpc>
                <a:spcPct val="100000"/>
              </a:lnSpc>
              <a:spcBef>
                <a:spcPts val="1138"/>
              </a:spcBef>
              <a:buNone/>
            </a:pPr>
            <a:r>
              <a:rPr lang="es-ES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6" y="2265483"/>
            <a:ext cx="10030679" cy="23443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6069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título separata de nivel 1</a:t>
            </a:r>
            <a:endParaRPr lang="en-US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493948" y="2137939"/>
            <a:ext cx="5311660" cy="2875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5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/>
              <a:t>Nº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26E4C2C5-0D36-E34C-9E34-75AB96E1F27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</p:spTree>
    <p:extLst>
      <p:ext uri="{BB962C8B-B14F-4D97-AF65-F5344CB8AC3E}">
        <p14:creationId xmlns:p14="http://schemas.microsoft.com/office/powerpoint/2010/main" val="2031355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parata n1. Ro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10606461" y="57802"/>
            <a:ext cx="6806053" cy="976805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10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882" y="5362741"/>
            <a:ext cx="8037932" cy="163095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2655" dirty="0"/>
            </a:lvl1pPr>
          </a:lstStyle>
          <a:p>
            <a:pPr marL="0" lvl="0" indent="0">
              <a:lnSpc>
                <a:spcPct val="100000"/>
              </a:lnSpc>
              <a:spcBef>
                <a:spcPts val="1138"/>
              </a:spcBef>
              <a:buNone/>
            </a:pPr>
            <a:r>
              <a:rPr lang="es-ES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6" y="2265483"/>
            <a:ext cx="10030679" cy="23443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6069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título separata de nivel 1</a:t>
            </a:r>
            <a:endParaRPr lang="en-US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493948" y="2137939"/>
            <a:ext cx="5311660" cy="2875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5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/>
              <a:t>Nº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52231655-E814-554D-A77B-76AE9E4B8F3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</p:spTree>
    <p:extLst>
      <p:ext uri="{BB962C8B-B14F-4D97-AF65-F5344CB8AC3E}">
        <p14:creationId xmlns:p14="http://schemas.microsoft.com/office/powerpoint/2010/main" val="302298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parata n1.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10606461" y="57802"/>
            <a:ext cx="6806053" cy="976805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10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882" y="5362741"/>
            <a:ext cx="8037932" cy="163095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2655" dirty="0"/>
            </a:lvl1pPr>
          </a:lstStyle>
          <a:p>
            <a:pPr marL="0" lvl="0" indent="0">
              <a:lnSpc>
                <a:spcPct val="100000"/>
              </a:lnSpc>
              <a:spcBef>
                <a:spcPts val="1138"/>
              </a:spcBef>
              <a:buNone/>
            </a:pPr>
            <a:r>
              <a:rPr lang="es-ES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6" y="2265483"/>
            <a:ext cx="10030679" cy="23443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6069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título separata de nivel 1</a:t>
            </a:r>
            <a:endParaRPr lang="en-US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493948" y="2137939"/>
            <a:ext cx="5311660" cy="2875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5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/>
              <a:t>Nº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A23CE7FB-CF5A-CA42-B78E-69EC6A848FB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</p:spTree>
    <p:extLst>
      <p:ext uri="{BB962C8B-B14F-4D97-AF65-F5344CB8AC3E}">
        <p14:creationId xmlns:p14="http://schemas.microsoft.com/office/powerpoint/2010/main" val="1148728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parata n1.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10606461" y="57802"/>
            <a:ext cx="6806053" cy="976805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10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882" y="5362741"/>
            <a:ext cx="8037932" cy="163095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2655" dirty="0"/>
            </a:lvl1pPr>
          </a:lstStyle>
          <a:p>
            <a:pPr marL="0" lvl="0" indent="0">
              <a:lnSpc>
                <a:spcPct val="100000"/>
              </a:lnSpc>
              <a:spcBef>
                <a:spcPts val="1138"/>
              </a:spcBef>
              <a:buNone/>
            </a:pPr>
            <a:r>
              <a:rPr lang="es-ES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6" y="2265483"/>
            <a:ext cx="10030679" cy="23443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6069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título separata de nivel 1</a:t>
            </a:r>
            <a:endParaRPr lang="en-US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493948" y="2137939"/>
            <a:ext cx="5311660" cy="2875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5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/>
              <a:t>Nº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81361F9-92A8-6949-BEF9-77B573EB2B5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</p:spTree>
    <p:extLst>
      <p:ext uri="{BB962C8B-B14F-4D97-AF65-F5344CB8AC3E}">
        <p14:creationId xmlns:p14="http://schemas.microsoft.com/office/powerpoint/2010/main" val="2254903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parata n1. Mor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10606461" y="57802"/>
            <a:ext cx="6806053" cy="976805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10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882" y="5362741"/>
            <a:ext cx="8037932" cy="163095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2655" dirty="0"/>
            </a:lvl1pPr>
          </a:lstStyle>
          <a:p>
            <a:pPr marL="0" lvl="0" indent="0">
              <a:lnSpc>
                <a:spcPct val="100000"/>
              </a:lnSpc>
              <a:spcBef>
                <a:spcPts val="1138"/>
              </a:spcBef>
              <a:buNone/>
            </a:pPr>
            <a:r>
              <a:rPr lang="es-ES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6" y="2265483"/>
            <a:ext cx="10030679" cy="23443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6069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título separata de nivel 1</a:t>
            </a:r>
            <a:endParaRPr lang="en-US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493948" y="2137939"/>
            <a:ext cx="5311660" cy="2875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5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/>
              <a:t>Nº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74E9E540-B7BF-4344-8072-B7008201BE2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</p:spTree>
    <p:extLst>
      <p:ext uri="{BB962C8B-B14F-4D97-AF65-F5344CB8AC3E}">
        <p14:creationId xmlns:p14="http://schemas.microsoft.com/office/powerpoint/2010/main" val="4112405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 n2_Graf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 17">
            <a:extLst>
              <a:ext uri="{FF2B5EF4-FFF2-40B4-BE49-F238E27FC236}">
                <a16:creationId xmlns:a16="http://schemas.microsoft.com/office/drawing/2014/main" id="{1BF3B1A8-7345-7848-A2AD-5D61E8195936}"/>
              </a:ext>
            </a:extLst>
          </p:cNvPr>
          <p:cNvSpPr/>
          <p:nvPr userDrawn="1"/>
        </p:nvSpPr>
        <p:spPr>
          <a:xfrm>
            <a:off x="12279072" y="4537542"/>
            <a:ext cx="5460315" cy="5660669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  <a:gd name="connsiteX0" fmla="*/ 0 w 3568703"/>
              <a:gd name="connsiteY0" fmla="*/ 2169160 h 2214880"/>
              <a:gd name="connsiteX1" fmla="*/ 0 w 3568703"/>
              <a:gd name="connsiteY1" fmla="*/ 817880 h 2214880"/>
              <a:gd name="connsiteX2" fmla="*/ 2877820 w 3568703"/>
              <a:gd name="connsiteY2" fmla="*/ 0 h 2214880"/>
              <a:gd name="connsiteX3" fmla="*/ 3568700 w 3568703"/>
              <a:gd name="connsiteY3" fmla="*/ 2189480 h 2214880"/>
              <a:gd name="connsiteX4" fmla="*/ 0 w 3568703"/>
              <a:gd name="connsiteY4" fmla="*/ 2214880 h 2214880"/>
              <a:gd name="connsiteX5" fmla="*/ 0 w 3568703"/>
              <a:gd name="connsiteY5" fmla="*/ 2169160 h 2214880"/>
              <a:gd name="connsiteX0" fmla="*/ 0 w 2893168"/>
              <a:gd name="connsiteY0" fmla="*/ 2169160 h 2214880"/>
              <a:gd name="connsiteX1" fmla="*/ 0 w 2893168"/>
              <a:gd name="connsiteY1" fmla="*/ 817880 h 2214880"/>
              <a:gd name="connsiteX2" fmla="*/ 2877820 w 2893168"/>
              <a:gd name="connsiteY2" fmla="*/ 0 h 2214880"/>
              <a:gd name="connsiteX3" fmla="*/ 2893060 w 2893168"/>
              <a:gd name="connsiteY3" fmla="*/ 2194560 h 2214880"/>
              <a:gd name="connsiteX4" fmla="*/ 0 w 2893168"/>
              <a:gd name="connsiteY4" fmla="*/ 2214880 h 2214880"/>
              <a:gd name="connsiteX5" fmla="*/ 0 w 2893168"/>
              <a:gd name="connsiteY5" fmla="*/ 2169160 h 2214880"/>
              <a:gd name="connsiteX0" fmla="*/ 0 w 2879375"/>
              <a:gd name="connsiteY0" fmla="*/ 2169160 h 2757268"/>
              <a:gd name="connsiteX1" fmla="*/ 0 w 2879375"/>
              <a:gd name="connsiteY1" fmla="*/ 817880 h 2757268"/>
              <a:gd name="connsiteX2" fmla="*/ 2877820 w 2879375"/>
              <a:gd name="connsiteY2" fmla="*/ 0 h 2757268"/>
              <a:gd name="connsiteX3" fmla="*/ 2878992 w 2879375"/>
              <a:gd name="connsiteY3" fmla="*/ 2757268 h 2757268"/>
              <a:gd name="connsiteX4" fmla="*/ 0 w 2879375"/>
              <a:gd name="connsiteY4" fmla="*/ 2214880 h 2757268"/>
              <a:gd name="connsiteX5" fmla="*/ 0 w 2879375"/>
              <a:gd name="connsiteY5" fmla="*/ 2169160 h 2757268"/>
              <a:gd name="connsiteX0" fmla="*/ 24713 w 2904088"/>
              <a:gd name="connsiteY0" fmla="*/ 2169160 h 2770934"/>
              <a:gd name="connsiteX1" fmla="*/ 24713 w 2904088"/>
              <a:gd name="connsiteY1" fmla="*/ 817880 h 2770934"/>
              <a:gd name="connsiteX2" fmla="*/ 2902533 w 2904088"/>
              <a:gd name="connsiteY2" fmla="*/ 0 h 2770934"/>
              <a:gd name="connsiteX3" fmla="*/ 2903705 w 2904088"/>
              <a:gd name="connsiteY3" fmla="*/ 2757268 h 2770934"/>
              <a:gd name="connsiteX4" fmla="*/ 0 w 2904088"/>
              <a:gd name="connsiteY4" fmla="*/ 2770934 h 2770934"/>
              <a:gd name="connsiteX5" fmla="*/ 24713 w 2904088"/>
              <a:gd name="connsiteY5" fmla="*/ 2169160 h 2770934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757268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959095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375" h="2985118">
                <a:moveTo>
                  <a:pt x="0" y="2169160"/>
                </a:moveTo>
                <a:lnTo>
                  <a:pt x="0" y="817880"/>
                </a:lnTo>
                <a:lnTo>
                  <a:pt x="2877820" y="0"/>
                </a:lnTo>
                <a:cubicBezTo>
                  <a:pt x="2876127" y="797560"/>
                  <a:pt x="2880685" y="2161535"/>
                  <a:pt x="2878992" y="2959095"/>
                </a:cubicBezTo>
                <a:lnTo>
                  <a:pt x="8239" y="2985118"/>
                </a:lnTo>
                <a:cubicBezTo>
                  <a:pt x="5493" y="2713132"/>
                  <a:pt x="2746" y="2441146"/>
                  <a:pt x="0" y="21691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17" name="Forma libre 16">
            <a:extLst>
              <a:ext uri="{FF2B5EF4-FFF2-40B4-BE49-F238E27FC236}">
                <a16:creationId xmlns:a16="http://schemas.microsoft.com/office/drawing/2014/main" id="{4610843F-8FF6-844B-B9EE-71F1C7B08FAC}"/>
              </a:ext>
            </a:extLst>
          </p:cNvPr>
          <p:cNvSpPr/>
          <p:nvPr userDrawn="1"/>
        </p:nvSpPr>
        <p:spPr>
          <a:xfrm>
            <a:off x="8753554" y="5025895"/>
            <a:ext cx="9175558" cy="4893343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033254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033254 h 5151120"/>
              <a:gd name="connsiteX0" fmla="*/ 26520 w 3600300"/>
              <a:gd name="connsiteY0" fmla="*/ 2033254 h 5151120"/>
              <a:gd name="connsiteX1" fmla="*/ 26520 w 3600300"/>
              <a:gd name="connsiteY1" fmla="*/ 1021080 h 5151120"/>
              <a:gd name="connsiteX2" fmla="*/ 3600300 w 3600300"/>
              <a:gd name="connsiteY2" fmla="*/ 0 h 5151120"/>
              <a:gd name="connsiteX3" fmla="*/ 3600300 w 3600300"/>
              <a:gd name="connsiteY3" fmla="*/ 5151120 h 5151120"/>
              <a:gd name="connsiteX4" fmla="*/ 0 w 3600300"/>
              <a:gd name="connsiteY4" fmla="*/ 1902452 h 5151120"/>
              <a:gd name="connsiteX5" fmla="*/ 26520 w 3600300"/>
              <a:gd name="connsiteY5" fmla="*/ 2033254 h 5151120"/>
              <a:gd name="connsiteX0" fmla="*/ 26520 w 3600300"/>
              <a:gd name="connsiteY0" fmla="*/ 2033254 h 2033254"/>
              <a:gd name="connsiteX1" fmla="*/ 26520 w 3600300"/>
              <a:gd name="connsiteY1" fmla="*/ 1021080 h 2033254"/>
              <a:gd name="connsiteX2" fmla="*/ 3600300 w 3600300"/>
              <a:gd name="connsiteY2" fmla="*/ 0 h 2033254"/>
              <a:gd name="connsiteX3" fmla="*/ 3555180 w 3600300"/>
              <a:gd name="connsiteY3" fmla="*/ 1902452 h 2033254"/>
              <a:gd name="connsiteX4" fmla="*/ 0 w 3600300"/>
              <a:gd name="connsiteY4" fmla="*/ 1902452 h 2033254"/>
              <a:gd name="connsiteX5" fmla="*/ 26520 w 3600300"/>
              <a:gd name="connsiteY5" fmla="*/ 2033254 h 2033254"/>
              <a:gd name="connsiteX0" fmla="*/ 26520 w 3607821"/>
              <a:gd name="connsiteY0" fmla="*/ 2033254 h 2033254"/>
              <a:gd name="connsiteX1" fmla="*/ 26520 w 3607821"/>
              <a:gd name="connsiteY1" fmla="*/ 1021080 h 2033254"/>
              <a:gd name="connsiteX2" fmla="*/ 3600300 w 3607821"/>
              <a:gd name="connsiteY2" fmla="*/ 0 h 2033254"/>
              <a:gd name="connsiteX3" fmla="*/ 3607821 w 3607821"/>
              <a:gd name="connsiteY3" fmla="*/ 1906212 h 2033254"/>
              <a:gd name="connsiteX4" fmla="*/ 0 w 3607821"/>
              <a:gd name="connsiteY4" fmla="*/ 1902452 h 2033254"/>
              <a:gd name="connsiteX5" fmla="*/ 26520 w 3607821"/>
              <a:gd name="connsiteY5" fmla="*/ 2033254 h 2033254"/>
              <a:gd name="connsiteX0" fmla="*/ 30280 w 3607821"/>
              <a:gd name="connsiteY0" fmla="*/ 1860293 h 1906212"/>
              <a:gd name="connsiteX1" fmla="*/ 26520 w 3607821"/>
              <a:gd name="connsiteY1" fmla="*/ 1021080 h 1906212"/>
              <a:gd name="connsiteX2" fmla="*/ 3600300 w 3607821"/>
              <a:gd name="connsiteY2" fmla="*/ 0 h 1906212"/>
              <a:gd name="connsiteX3" fmla="*/ 3607821 w 3607821"/>
              <a:gd name="connsiteY3" fmla="*/ 1906212 h 1906212"/>
              <a:gd name="connsiteX4" fmla="*/ 0 w 3607821"/>
              <a:gd name="connsiteY4" fmla="*/ 1902452 h 1906212"/>
              <a:gd name="connsiteX5" fmla="*/ 30280 w 3607821"/>
              <a:gd name="connsiteY5" fmla="*/ 1860293 h 1906212"/>
              <a:gd name="connsiteX0" fmla="*/ 3760 w 3581301"/>
              <a:gd name="connsiteY0" fmla="*/ 1860293 h 1909972"/>
              <a:gd name="connsiteX1" fmla="*/ 0 w 3581301"/>
              <a:gd name="connsiteY1" fmla="*/ 1021080 h 1909972"/>
              <a:gd name="connsiteX2" fmla="*/ 3573780 w 3581301"/>
              <a:gd name="connsiteY2" fmla="*/ 0 h 1909972"/>
              <a:gd name="connsiteX3" fmla="*/ 3581301 w 3581301"/>
              <a:gd name="connsiteY3" fmla="*/ 1906212 h 1909972"/>
              <a:gd name="connsiteX4" fmla="*/ 11080 w 3581301"/>
              <a:gd name="connsiteY4" fmla="*/ 1909972 h 1909972"/>
              <a:gd name="connsiteX5" fmla="*/ 3760 w 3581301"/>
              <a:gd name="connsiteY5" fmla="*/ 1860293 h 190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301" h="1909972">
                <a:moveTo>
                  <a:pt x="3760" y="1860293"/>
                </a:moveTo>
                <a:cubicBezTo>
                  <a:pt x="2507" y="1580555"/>
                  <a:pt x="1253" y="1300818"/>
                  <a:pt x="0" y="1021080"/>
                </a:cubicBezTo>
                <a:lnTo>
                  <a:pt x="3573780" y="0"/>
                </a:lnTo>
                <a:lnTo>
                  <a:pt x="3581301" y="1906212"/>
                </a:lnTo>
                <a:lnTo>
                  <a:pt x="11080" y="1909972"/>
                </a:lnTo>
                <a:lnTo>
                  <a:pt x="3760" y="186029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5" name="Forma libre 4">
            <a:extLst>
              <a:ext uri="{FF2B5EF4-FFF2-40B4-BE49-F238E27FC236}">
                <a16:creationId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10877401" y="5333839"/>
            <a:ext cx="6777153" cy="4585397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780" h="2418080">
                <a:moveTo>
                  <a:pt x="0" y="2372360"/>
                </a:moveTo>
                <a:lnTo>
                  <a:pt x="0" y="1021080"/>
                </a:lnTo>
                <a:lnTo>
                  <a:pt x="3573780" y="0"/>
                </a:lnTo>
                <a:cubicBezTo>
                  <a:pt x="3572087" y="797560"/>
                  <a:pt x="3570393" y="1595120"/>
                  <a:pt x="3568700" y="2392680"/>
                </a:cubicBezTo>
                <a:lnTo>
                  <a:pt x="0" y="2418080"/>
                </a:lnTo>
                <a:lnTo>
                  <a:pt x="0" y="23723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10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882" y="5362741"/>
            <a:ext cx="8037932" cy="1630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138"/>
              </a:spcBef>
              <a:buNone/>
              <a:defRPr sz="2655"/>
            </a:lvl1pPr>
          </a:lstStyle>
          <a:p>
            <a:r>
              <a:rPr lang="es-ES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6" y="2265483"/>
            <a:ext cx="10743557" cy="23443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6069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título separata de nivel 2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760C3CE1-1E28-6546-9D6D-A09B9CDA199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</p:spTree>
    <p:extLst>
      <p:ext uri="{BB962C8B-B14F-4D97-AF65-F5344CB8AC3E}">
        <p14:creationId xmlns:p14="http://schemas.microsoft.com/office/powerpoint/2010/main" val="1341351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 n2_P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 17">
            <a:extLst>
              <a:ext uri="{FF2B5EF4-FFF2-40B4-BE49-F238E27FC236}">
                <a16:creationId xmlns:a16="http://schemas.microsoft.com/office/drawing/2014/main" id="{1BF3B1A8-7345-7848-A2AD-5D61E8195936}"/>
              </a:ext>
            </a:extLst>
          </p:cNvPr>
          <p:cNvSpPr/>
          <p:nvPr userDrawn="1"/>
        </p:nvSpPr>
        <p:spPr>
          <a:xfrm>
            <a:off x="12279072" y="4537542"/>
            <a:ext cx="5460315" cy="5660669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  <a:gd name="connsiteX0" fmla="*/ 0 w 3568703"/>
              <a:gd name="connsiteY0" fmla="*/ 2169160 h 2214880"/>
              <a:gd name="connsiteX1" fmla="*/ 0 w 3568703"/>
              <a:gd name="connsiteY1" fmla="*/ 817880 h 2214880"/>
              <a:gd name="connsiteX2" fmla="*/ 2877820 w 3568703"/>
              <a:gd name="connsiteY2" fmla="*/ 0 h 2214880"/>
              <a:gd name="connsiteX3" fmla="*/ 3568700 w 3568703"/>
              <a:gd name="connsiteY3" fmla="*/ 2189480 h 2214880"/>
              <a:gd name="connsiteX4" fmla="*/ 0 w 3568703"/>
              <a:gd name="connsiteY4" fmla="*/ 2214880 h 2214880"/>
              <a:gd name="connsiteX5" fmla="*/ 0 w 3568703"/>
              <a:gd name="connsiteY5" fmla="*/ 2169160 h 2214880"/>
              <a:gd name="connsiteX0" fmla="*/ 0 w 2893168"/>
              <a:gd name="connsiteY0" fmla="*/ 2169160 h 2214880"/>
              <a:gd name="connsiteX1" fmla="*/ 0 w 2893168"/>
              <a:gd name="connsiteY1" fmla="*/ 817880 h 2214880"/>
              <a:gd name="connsiteX2" fmla="*/ 2877820 w 2893168"/>
              <a:gd name="connsiteY2" fmla="*/ 0 h 2214880"/>
              <a:gd name="connsiteX3" fmla="*/ 2893060 w 2893168"/>
              <a:gd name="connsiteY3" fmla="*/ 2194560 h 2214880"/>
              <a:gd name="connsiteX4" fmla="*/ 0 w 2893168"/>
              <a:gd name="connsiteY4" fmla="*/ 2214880 h 2214880"/>
              <a:gd name="connsiteX5" fmla="*/ 0 w 2893168"/>
              <a:gd name="connsiteY5" fmla="*/ 2169160 h 2214880"/>
              <a:gd name="connsiteX0" fmla="*/ 0 w 2879375"/>
              <a:gd name="connsiteY0" fmla="*/ 2169160 h 2757268"/>
              <a:gd name="connsiteX1" fmla="*/ 0 w 2879375"/>
              <a:gd name="connsiteY1" fmla="*/ 817880 h 2757268"/>
              <a:gd name="connsiteX2" fmla="*/ 2877820 w 2879375"/>
              <a:gd name="connsiteY2" fmla="*/ 0 h 2757268"/>
              <a:gd name="connsiteX3" fmla="*/ 2878992 w 2879375"/>
              <a:gd name="connsiteY3" fmla="*/ 2757268 h 2757268"/>
              <a:gd name="connsiteX4" fmla="*/ 0 w 2879375"/>
              <a:gd name="connsiteY4" fmla="*/ 2214880 h 2757268"/>
              <a:gd name="connsiteX5" fmla="*/ 0 w 2879375"/>
              <a:gd name="connsiteY5" fmla="*/ 2169160 h 2757268"/>
              <a:gd name="connsiteX0" fmla="*/ 24713 w 2904088"/>
              <a:gd name="connsiteY0" fmla="*/ 2169160 h 2770934"/>
              <a:gd name="connsiteX1" fmla="*/ 24713 w 2904088"/>
              <a:gd name="connsiteY1" fmla="*/ 817880 h 2770934"/>
              <a:gd name="connsiteX2" fmla="*/ 2902533 w 2904088"/>
              <a:gd name="connsiteY2" fmla="*/ 0 h 2770934"/>
              <a:gd name="connsiteX3" fmla="*/ 2903705 w 2904088"/>
              <a:gd name="connsiteY3" fmla="*/ 2757268 h 2770934"/>
              <a:gd name="connsiteX4" fmla="*/ 0 w 2904088"/>
              <a:gd name="connsiteY4" fmla="*/ 2770934 h 2770934"/>
              <a:gd name="connsiteX5" fmla="*/ 24713 w 2904088"/>
              <a:gd name="connsiteY5" fmla="*/ 2169160 h 2770934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757268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959095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375" h="2985118">
                <a:moveTo>
                  <a:pt x="0" y="2169160"/>
                </a:moveTo>
                <a:lnTo>
                  <a:pt x="0" y="817880"/>
                </a:lnTo>
                <a:lnTo>
                  <a:pt x="2877820" y="0"/>
                </a:lnTo>
                <a:cubicBezTo>
                  <a:pt x="2876127" y="797560"/>
                  <a:pt x="2880685" y="2161535"/>
                  <a:pt x="2878992" y="2959095"/>
                </a:cubicBezTo>
                <a:lnTo>
                  <a:pt x="8239" y="2985118"/>
                </a:lnTo>
                <a:cubicBezTo>
                  <a:pt x="5493" y="2713132"/>
                  <a:pt x="2746" y="2441146"/>
                  <a:pt x="0" y="21691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17" name="Forma libre 16">
            <a:extLst>
              <a:ext uri="{FF2B5EF4-FFF2-40B4-BE49-F238E27FC236}">
                <a16:creationId xmlns:a16="http://schemas.microsoft.com/office/drawing/2014/main" id="{4610843F-8FF6-844B-B9EE-71F1C7B08FAC}"/>
              </a:ext>
            </a:extLst>
          </p:cNvPr>
          <p:cNvSpPr/>
          <p:nvPr userDrawn="1"/>
        </p:nvSpPr>
        <p:spPr>
          <a:xfrm>
            <a:off x="8753554" y="5025895"/>
            <a:ext cx="9175558" cy="4893343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033254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033254 h 5151120"/>
              <a:gd name="connsiteX0" fmla="*/ 26520 w 3600300"/>
              <a:gd name="connsiteY0" fmla="*/ 2033254 h 5151120"/>
              <a:gd name="connsiteX1" fmla="*/ 26520 w 3600300"/>
              <a:gd name="connsiteY1" fmla="*/ 1021080 h 5151120"/>
              <a:gd name="connsiteX2" fmla="*/ 3600300 w 3600300"/>
              <a:gd name="connsiteY2" fmla="*/ 0 h 5151120"/>
              <a:gd name="connsiteX3" fmla="*/ 3600300 w 3600300"/>
              <a:gd name="connsiteY3" fmla="*/ 5151120 h 5151120"/>
              <a:gd name="connsiteX4" fmla="*/ 0 w 3600300"/>
              <a:gd name="connsiteY4" fmla="*/ 1902452 h 5151120"/>
              <a:gd name="connsiteX5" fmla="*/ 26520 w 3600300"/>
              <a:gd name="connsiteY5" fmla="*/ 2033254 h 5151120"/>
              <a:gd name="connsiteX0" fmla="*/ 26520 w 3600300"/>
              <a:gd name="connsiteY0" fmla="*/ 2033254 h 2033254"/>
              <a:gd name="connsiteX1" fmla="*/ 26520 w 3600300"/>
              <a:gd name="connsiteY1" fmla="*/ 1021080 h 2033254"/>
              <a:gd name="connsiteX2" fmla="*/ 3600300 w 3600300"/>
              <a:gd name="connsiteY2" fmla="*/ 0 h 2033254"/>
              <a:gd name="connsiteX3" fmla="*/ 3555180 w 3600300"/>
              <a:gd name="connsiteY3" fmla="*/ 1902452 h 2033254"/>
              <a:gd name="connsiteX4" fmla="*/ 0 w 3600300"/>
              <a:gd name="connsiteY4" fmla="*/ 1902452 h 2033254"/>
              <a:gd name="connsiteX5" fmla="*/ 26520 w 3600300"/>
              <a:gd name="connsiteY5" fmla="*/ 2033254 h 2033254"/>
              <a:gd name="connsiteX0" fmla="*/ 26520 w 3607821"/>
              <a:gd name="connsiteY0" fmla="*/ 2033254 h 2033254"/>
              <a:gd name="connsiteX1" fmla="*/ 26520 w 3607821"/>
              <a:gd name="connsiteY1" fmla="*/ 1021080 h 2033254"/>
              <a:gd name="connsiteX2" fmla="*/ 3600300 w 3607821"/>
              <a:gd name="connsiteY2" fmla="*/ 0 h 2033254"/>
              <a:gd name="connsiteX3" fmla="*/ 3607821 w 3607821"/>
              <a:gd name="connsiteY3" fmla="*/ 1906212 h 2033254"/>
              <a:gd name="connsiteX4" fmla="*/ 0 w 3607821"/>
              <a:gd name="connsiteY4" fmla="*/ 1902452 h 2033254"/>
              <a:gd name="connsiteX5" fmla="*/ 26520 w 3607821"/>
              <a:gd name="connsiteY5" fmla="*/ 2033254 h 2033254"/>
              <a:gd name="connsiteX0" fmla="*/ 30280 w 3607821"/>
              <a:gd name="connsiteY0" fmla="*/ 1860293 h 1906212"/>
              <a:gd name="connsiteX1" fmla="*/ 26520 w 3607821"/>
              <a:gd name="connsiteY1" fmla="*/ 1021080 h 1906212"/>
              <a:gd name="connsiteX2" fmla="*/ 3600300 w 3607821"/>
              <a:gd name="connsiteY2" fmla="*/ 0 h 1906212"/>
              <a:gd name="connsiteX3" fmla="*/ 3607821 w 3607821"/>
              <a:gd name="connsiteY3" fmla="*/ 1906212 h 1906212"/>
              <a:gd name="connsiteX4" fmla="*/ 0 w 3607821"/>
              <a:gd name="connsiteY4" fmla="*/ 1902452 h 1906212"/>
              <a:gd name="connsiteX5" fmla="*/ 30280 w 3607821"/>
              <a:gd name="connsiteY5" fmla="*/ 1860293 h 1906212"/>
              <a:gd name="connsiteX0" fmla="*/ 3760 w 3581301"/>
              <a:gd name="connsiteY0" fmla="*/ 1860293 h 1909972"/>
              <a:gd name="connsiteX1" fmla="*/ 0 w 3581301"/>
              <a:gd name="connsiteY1" fmla="*/ 1021080 h 1909972"/>
              <a:gd name="connsiteX2" fmla="*/ 3573780 w 3581301"/>
              <a:gd name="connsiteY2" fmla="*/ 0 h 1909972"/>
              <a:gd name="connsiteX3" fmla="*/ 3581301 w 3581301"/>
              <a:gd name="connsiteY3" fmla="*/ 1906212 h 1909972"/>
              <a:gd name="connsiteX4" fmla="*/ 11080 w 3581301"/>
              <a:gd name="connsiteY4" fmla="*/ 1909972 h 1909972"/>
              <a:gd name="connsiteX5" fmla="*/ 3760 w 3581301"/>
              <a:gd name="connsiteY5" fmla="*/ 1860293 h 190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301" h="1909972">
                <a:moveTo>
                  <a:pt x="3760" y="1860293"/>
                </a:moveTo>
                <a:cubicBezTo>
                  <a:pt x="2507" y="1580555"/>
                  <a:pt x="1253" y="1300818"/>
                  <a:pt x="0" y="1021080"/>
                </a:cubicBezTo>
                <a:lnTo>
                  <a:pt x="3573780" y="0"/>
                </a:lnTo>
                <a:lnTo>
                  <a:pt x="3581301" y="1906212"/>
                </a:lnTo>
                <a:lnTo>
                  <a:pt x="11080" y="1909972"/>
                </a:lnTo>
                <a:lnTo>
                  <a:pt x="3760" y="18602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5" name="Forma libre 4">
            <a:extLst>
              <a:ext uri="{FF2B5EF4-FFF2-40B4-BE49-F238E27FC236}">
                <a16:creationId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10877401" y="5333839"/>
            <a:ext cx="6777153" cy="4585397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780" h="2418080">
                <a:moveTo>
                  <a:pt x="0" y="2372360"/>
                </a:moveTo>
                <a:lnTo>
                  <a:pt x="0" y="1021080"/>
                </a:lnTo>
                <a:lnTo>
                  <a:pt x="3573780" y="0"/>
                </a:lnTo>
                <a:cubicBezTo>
                  <a:pt x="3572087" y="797560"/>
                  <a:pt x="3570393" y="1595120"/>
                  <a:pt x="3568700" y="2392680"/>
                </a:cubicBezTo>
                <a:lnTo>
                  <a:pt x="0" y="2418080"/>
                </a:lnTo>
                <a:lnTo>
                  <a:pt x="0" y="23723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10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882" y="5362741"/>
            <a:ext cx="8037932" cy="163095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2655" dirty="0"/>
            </a:lvl1pPr>
          </a:lstStyle>
          <a:p>
            <a:pPr marL="0" lvl="0" indent="0">
              <a:lnSpc>
                <a:spcPct val="100000"/>
              </a:lnSpc>
              <a:spcBef>
                <a:spcPts val="1138"/>
              </a:spcBef>
              <a:buNone/>
            </a:pPr>
            <a:r>
              <a:rPr lang="es-ES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6" y="2265483"/>
            <a:ext cx="10743557" cy="23443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6069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título separata de nivel 2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tx1"/>
                </a:solidFill>
              </a:rPr>
              <a:pPr algn="r"/>
              <a:t>‹Nº›</a:t>
            </a:fld>
            <a:endParaRPr lang="es-ES" sz="1517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DEC9B28E-6B7A-0E4E-B90F-9C217C75299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</p:spTree>
    <p:extLst>
      <p:ext uri="{BB962C8B-B14F-4D97-AF65-F5344CB8AC3E}">
        <p14:creationId xmlns:p14="http://schemas.microsoft.com/office/powerpoint/2010/main" val="58592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contenido 10">
            <a:extLst>
              <a:ext uri="{FF2B5EF4-FFF2-40B4-BE49-F238E27FC236}">
                <a16:creationId xmlns:a16="http://schemas.microsoft.com/office/drawing/2014/main" id="{DCA1D66B-4D91-49B9-B28A-6ED88CC6134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4750" y="2164504"/>
            <a:ext cx="15840484" cy="41865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noProof="0" dirty="0"/>
              <a:t>Título de gráfico / elemento / contenido (si procede)</a:t>
            </a:r>
          </a:p>
        </p:txBody>
      </p:sp>
      <p:sp>
        <p:nvSpPr>
          <p:cNvPr id="2" name="Marcador de contenido 10">
            <a:extLst>
              <a:ext uri="{FF2B5EF4-FFF2-40B4-BE49-F238E27FC236}">
                <a16:creationId xmlns:a16="http://schemas.microsoft.com/office/drawing/2014/main" id="{31C72E10-B120-19B6-A108-A06787004E6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4750" y="301908"/>
            <a:ext cx="15840484" cy="33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lang="es-ES" sz="1400" b="0" kern="1200" noProof="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noProof="0" dirty="0"/>
              <a:t>Apartado o título del documento (si procede)</a:t>
            </a:r>
          </a:p>
        </p:txBody>
      </p:sp>
      <p:sp>
        <p:nvSpPr>
          <p:cNvPr id="3" name="Marcador de contenido 10">
            <a:extLst>
              <a:ext uri="{FF2B5EF4-FFF2-40B4-BE49-F238E27FC236}">
                <a16:creationId xmlns:a16="http://schemas.microsoft.com/office/drawing/2014/main" id="{035DBC43-04AC-7775-FFE0-705ECD56AAB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750" y="739351"/>
            <a:ext cx="15840484" cy="108352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s-ES" noProof="0" dirty="0"/>
              <a:t>Título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1CDC87-F995-64A0-A0E9-6713015DB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7" y="9384549"/>
            <a:ext cx="1036733" cy="25411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D6C94-00AD-9321-EA41-A2BC3D545B2D}"/>
              </a:ext>
            </a:extLst>
          </p:cNvPr>
          <p:cNvSpPr txBox="1">
            <a:spLocks/>
          </p:cNvSpPr>
          <p:nvPr userDrawn="1"/>
        </p:nvSpPr>
        <p:spPr>
          <a:xfrm>
            <a:off x="16632185" y="9372573"/>
            <a:ext cx="576018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5078871-D93F-4D40-B540-DC74CFDF655C}" type="slidenum">
              <a:rPr lang="es-ES" sz="120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pPr algn="ctr"/>
              <a:t>‹Nº›</a:t>
            </a:fld>
            <a:endParaRPr lang="es-ES" sz="1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Imagen" descr="Imagen">
            <a:extLst>
              <a:ext uri="{FF2B5EF4-FFF2-40B4-BE49-F238E27FC236}">
                <a16:creationId xmlns:a16="http://schemas.microsoft.com/office/drawing/2014/main" id="{6DBEAEF0-E27C-CCD9-53E4-D8E9E36FF2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1" y="9118561"/>
            <a:ext cx="17340262" cy="102643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0695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 n1_Amar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 17">
            <a:extLst>
              <a:ext uri="{FF2B5EF4-FFF2-40B4-BE49-F238E27FC236}">
                <a16:creationId xmlns:a16="http://schemas.microsoft.com/office/drawing/2014/main" id="{1BF3B1A8-7345-7848-A2AD-5D61E8195936}"/>
              </a:ext>
            </a:extLst>
          </p:cNvPr>
          <p:cNvSpPr/>
          <p:nvPr userDrawn="1"/>
        </p:nvSpPr>
        <p:spPr>
          <a:xfrm>
            <a:off x="12279072" y="4537542"/>
            <a:ext cx="5460315" cy="5660669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  <a:gd name="connsiteX0" fmla="*/ 0 w 3568703"/>
              <a:gd name="connsiteY0" fmla="*/ 2169160 h 2214880"/>
              <a:gd name="connsiteX1" fmla="*/ 0 w 3568703"/>
              <a:gd name="connsiteY1" fmla="*/ 817880 h 2214880"/>
              <a:gd name="connsiteX2" fmla="*/ 2877820 w 3568703"/>
              <a:gd name="connsiteY2" fmla="*/ 0 h 2214880"/>
              <a:gd name="connsiteX3" fmla="*/ 3568700 w 3568703"/>
              <a:gd name="connsiteY3" fmla="*/ 2189480 h 2214880"/>
              <a:gd name="connsiteX4" fmla="*/ 0 w 3568703"/>
              <a:gd name="connsiteY4" fmla="*/ 2214880 h 2214880"/>
              <a:gd name="connsiteX5" fmla="*/ 0 w 3568703"/>
              <a:gd name="connsiteY5" fmla="*/ 2169160 h 2214880"/>
              <a:gd name="connsiteX0" fmla="*/ 0 w 2893168"/>
              <a:gd name="connsiteY0" fmla="*/ 2169160 h 2214880"/>
              <a:gd name="connsiteX1" fmla="*/ 0 w 2893168"/>
              <a:gd name="connsiteY1" fmla="*/ 817880 h 2214880"/>
              <a:gd name="connsiteX2" fmla="*/ 2877820 w 2893168"/>
              <a:gd name="connsiteY2" fmla="*/ 0 h 2214880"/>
              <a:gd name="connsiteX3" fmla="*/ 2893060 w 2893168"/>
              <a:gd name="connsiteY3" fmla="*/ 2194560 h 2214880"/>
              <a:gd name="connsiteX4" fmla="*/ 0 w 2893168"/>
              <a:gd name="connsiteY4" fmla="*/ 2214880 h 2214880"/>
              <a:gd name="connsiteX5" fmla="*/ 0 w 2893168"/>
              <a:gd name="connsiteY5" fmla="*/ 2169160 h 2214880"/>
              <a:gd name="connsiteX0" fmla="*/ 0 w 2879375"/>
              <a:gd name="connsiteY0" fmla="*/ 2169160 h 2757268"/>
              <a:gd name="connsiteX1" fmla="*/ 0 w 2879375"/>
              <a:gd name="connsiteY1" fmla="*/ 817880 h 2757268"/>
              <a:gd name="connsiteX2" fmla="*/ 2877820 w 2879375"/>
              <a:gd name="connsiteY2" fmla="*/ 0 h 2757268"/>
              <a:gd name="connsiteX3" fmla="*/ 2878992 w 2879375"/>
              <a:gd name="connsiteY3" fmla="*/ 2757268 h 2757268"/>
              <a:gd name="connsiteX4" fmla="*/ 0 w 2879375"/>
              <a:gd name="connsiteY4" fmla="*/ 2214880 h 2757268"/>
              <a:gd name="connsiteX5" fmla="*/ 0 w 2879375"/>
              <a:gd name="connsiteY5" fmla="*/ 2169160 h 2757268"/>
              <a:gd name="connsiteX0" fmla="*/ 24713 w 2904088"/>
              <a:gd name="connsiteY0" fmla="*/ 2169160 h 2770934"/>
              <a:gd name="connsiteX1" fmla="*/ 24713 w 2904088"/>
              <a:gd name="connsiteY1" fmla="*/ 817880 h 2770934"/>
              <a:gd name="connsiteX2" fmla="*/ 2902533 w 2904088"/>
              <a:gd name="connsiteY2" fmla="*/ 0 h 2770934"/>
              <a:gd name="connsiteX3" fmla="*/ 2903705 w 2904088"/>
              <a:gd name="connsiteY3" fmla="*/ 2757268 h 2770934"/>
              <a:gd name="connsiteX4" fmla="*/ 0 w 2904088"/>
              <a:gd name="connsiteY4" fmla="*/ 2770934 h 2770934"/>
              <a:gd name="connsiteX5" fmla="*/ 24713 w 2904088"/>
              <a:gd name="connsiteY5" fmla="*/ 2169160 h 2770934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757268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959095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375" h="2985118">
                <a:moveTo>
                  <a:pt x="0" y="2169160"/>
                </a:moveTo>
                <a:lnTo>
                  <a:pt x="0" y="817880"/>
                </a:lnTo>
                <a:lnTo>
                  <a:pt x="2877820" y="0"/>
                </a:lnTo>
                <a:cubicBezTo>
                  <a:pt x="2876127" y="797560"/>
                  <a:pt x="2880685" y="2161535"/>
                  <a:pt x="2878992" y="2959095"/>
                </a:cubicBezTo>
                <a:lnTo>
                  <a:pt x="8239" y="2985118"/>
                </a:lnTo>
                <a:cubicBezTo>
                  <a:pt x="5493" y="2713132"/>
                  <a:pt x="2746" y="2441146"/>
                  <a:pt x="0" y="21691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17" name="Forma libre 16">
            <a:extLst>
              <a:ext uri="{FF2B5EF4-FFF2-40B4-BE49-F238E27FC236}">
                <a16:creationId xmlns:a16="http://schemas.microsoft.com/office/drawing/2014/main" id="{4610843F-8FF6-844B-B9EE-71F1C7B08FAC}"/>
              </a:ext>
            </a:extLst>
          </p:cNvPr>
          <p:cNvSpPr/>
          <p:nvPr userDrawn="1"/>
        </p:nvSpPr>
        <p:spPr>
          <a:xfrm>
            <a:off x="8753554" y="5025895"/>
            <a:ext cx="9175558" cy="4893343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033254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033254 h 5151120"/>
              <a:gd name="connsiteX0" fmla="*/ 26520 w 3600300"/>
              <a:gd name="connsiteY0" fmla="*/ 2033254 h 5151120"/>
              <a:gd name="connsiteX1" fmla="*/ 26520 w 3600300"/>
              <a:gd name="connsiteY1" fmla="*/ 1021080 h 5151120"/>
              <a:gd name="connsiteX2" fmla="*/ 3600300 w 3600300"/>
              <a:gd name="connsiteY2" fmla="*/ 0 h 5151120"/>
              <a:gd name="connsiteX3" fmla="*/ 3600300 w 3600300"/>
              <a:gd name="connsiteY3" fmla="*/ 5151120 h 5151120"/>
              <a:gd name="connsiteX4" fmla="*/ 0 w 3600300"/>
              <a:gd name="connsiteY4" fmla="*/ 1902452 h 5151120"/>
              <a:gd name="connsiteX5" fmla="*/ 26520 w 3600300"/>
              <a:gd name="connsiteY5" fmla="*/ 2033254 h 5151120"/>
              <a:gd name="connsiteX0" fmla="*/ 26520 w 3600300"/>
              <a:gd name="connsiteY0" fmla="*/ 2033254 h 2033254"/>
              <a:gd name="connsiteX1" fmla="*/ 26520 w 3600300"/>
              <a:gd name="connsiteY1" fmla="*/ 1021080 h 2033254"/>
              <a:gd name="connsiteX2" fmla="*/ 3600300 w 3600300"/>
              <a:gd name="connsiteY2" fmla="*/ 0 h 2033254"/>
              <a:gd name="connsiteX3" fmla="*/ 3555180 w 3600300"/>
              <a:gd name="connsiteY3" fmla="*/ 1902452 h 2033254"/>
              <a:gd name="connsiteX4" fmla="*/ 0 w 3600300"/>
              <a:gd name="connsiteY4" fmla="*/ 1902452 h 2033254"/>
              <a:gd name="connsiteX5" fmla="*/ 26520 w 3600300"/>
              <a:gd name="connsiteY5" fmla="*/ 2033254 h 2033254"/>
              <a:gd name="connsiteX0" fmla="*/ 26520 w 3607821"/>
              <a:gd name="connsiteY0" fmla="*/ 2033254 h 2033254"/>
              <a:gd name="connsiteX1" fmla="*/ 26520 w 3607821"/>
              <a:gd name="connsiteY1" fmla="*/ 1021080 h 2033254"/>
              <a:gd name="connsiteX2" fmla="*/ 3600300 w 3607821"/>
              <a:gd name="connsiteY2" fmla="*/ 0 h 2033254"/>
              <a:gd name="connsiteX3" fmla="*/ 3607821 w 3607821"/>
              <a:gd name="connsiteY3" fmla="*/ 1906212 h 2033254"/>
              <a:gd name="connsiteX4" fmla="*/ 0 w 3607821"/>
              <a:gd name="connsiteY4" fmla="*/ 1902452 h 2033254"/>
              <a:gd name="connsiteX5" fmla="*/ 26520 w 3607821"/>
              <a:gd name="connsiteY5" fmla="*/ 2033254 h 2033254"/>
              <a:gd name="connsiteX0" fmla="*/ 30280 w 3607821"/>
              <a:gd name="connsiteY0" fmla="*/ 1860293 h 1906212"/>
              <a:gd name="connsiteX1" fmla="*/ 26520 w 3607821"/>
              <a:gd name="connsiteY1" fmla="*/ 1021080 h 1906212"/>
              <a:gd name="connsiteX2" fmla="*/ 3600300 w 3607821"/>
              <a:gd name="connsiteY2" fmla="*/ 0 h 1906212"/>
              <a:gd name="connsiteX3" fmla="*/ 3607821 w 3607821"/>
              <a:gd name="connsiteY3" fmla="*/ 1906212 h 1906212"/>
              <a:gd name="connsiteX4" fmla="*/ 0 w 3607821"/>
              <a:gd name="connsiteY4" fmla="*/ 1902452 h 1906212"/>
              <a:gd name="connsiteX5" fmla="*/ 30280 w 3607821"/>
              <a:gd name="connsiteY5" fmla="*/ 1860293 h 1906212"/>
              <a:gd name="connsiteX0" fmla="*/ 3760 w 3581301"/>
              <a:gd name="connsiteY0" fmla="*/ 1860293 h 1909972"/>
              <a:gd name="connsiteX1" fmla="*/ 0 w 3581301"/>
              <a:gd name="connsiteY1" fmla="*/ 1021080 h 1909972"/>
              <a:gd name="connsiteX2" fmla="*/ 3573780 w 3581301"/>
              <a:gd name="connsiteY2" fmla="*/ 0 h 1909972"/>
              <a:gd name="connsiteX3" fmla="*/ 3581301 w 3581301"/>
              <a:gd name="connsiteY3" fmla="*/ 1906212 h 1909972"/>
              <a:gd name="connsiteX4" fmla="*/ 11080 w 3581301"/>
              <a:gd name="connsiteY4" fmla="*/ 1909972 h 1909972"/>
              <a:gd name="connsiteX5" fmla="*/ 3760 w 3581301"/>
              <a:gd name="connsiteY5" fmla="*/ 1860293 h 190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301" h="1909972">
                <a:moveTo>
                  <a:pt x="3760" y="1860293"/>
                </a:moveTo>
                <a:cubicBezTo>
                  <a:pt x="2507" y="1580555"/>
                  <a:pt x="1253" y="1300818"/>
                  <a:pt x="0" y="1021080"/>
                </a:cubicBezTo>
                <a:lnTo>
                  <a:pt x="3573780" y="0"/>
                </a:lnTo>
                <a:lnTo>
                  <a:pt x="3581301" y="1906212"/>
                </a:lnTo>
                <a:lnTo>
                  <a:pt x="11080" y="1909972"/>
                </a:lnTo>
                <a:lnTo>
                  <a:pt x="3760" y="18602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5" name="Forma libre 4">
            <a:extLst>
              <a:ext uri="{FF2B5EF4-FFF2-40B4-BE49-F238E27FC236}">
                <a16:creationId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10877401" y="5333839"/>
            <a:ext cx="6777153" cy="4585397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780" h="2418080">
                <a:moveTo>
                  <a:pt x="0" y="2372360"/>
                </a:moveTo>
                <a:lnTo>
                  <a:pt x="0" y="1021080"/>
                </a:lnTo>
                <a:lnTo>
                  <a:pt x="3573780" y="0"/>
                </a:lnTo>
                <a:cubicBezTo>
                  <a:pt x="3572087" y="797560"/>
                  <a:pt x="3570393" y="1595120"/>
                  <a:pt x="3568700" y="2392680"/>
                </a:cubicBezTo>
                <a:lnTo>
                  <a:pt x="0" y="2418080"/>
                </a:lnTo>
                <a:lnTo>
                  <a:pt x="0" y="23723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10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882" y="5362741"/>
            <a:ext cx="8037932" cy="163095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2655" dirty="0"/>
            </a:lvl1pPr>
          </a:lstStyle>
          <a:p>
            <a:pPr marL="0" lvl="0" indent="0">
              <a:lnSpc>
                <a:spcPct val="100000"/>
              </a:lnSpc>
              <a:spcBef>
                <a:spcPts val="1138"/>
              </a:spcBef>
              <a:buNone/>
            </a:pPr>
            <a:r>
              <a:rPr lang="es-ES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6" y="2265483"/>
            <a:ext cx="10743557" cy="23443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6069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título separata de nivel 2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tx1"/>
                </a:solidFill>
              </a:rPr>
              <a:pPr algn="r"/>
              <a:t>‹Nº›</a:t>
            </a:fld>
            <a:endParaRPr lang="es-ES" sz="1517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59D1119D-7D51-D44F-94AB-E6DA2AD81F7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</p:spTree>
    <p:extLst>
      <p:ext uri="{BB962C8B-B14F-4D97-AF65-F5344CB8AC3E}">
        <p14:creationId xmlns:p14="http://schemas.microsoft.com/office/powerpoint/2010/main" val="1062845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 n2_N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 17">
            <a:extLst>
              <a:ext uri="{FF2B5EF4-FFF2-40B4-BE49-F238E27FC236}">
                <a16:creationId xmlns:a16="http://schemas.microsoft.com/office/drawing/2014/main" id="{1BF3B1A8-7345-7848-A2AD-5D61E8195936}"/>
              </a:ext>
            </a:extLst>
          </p:cNvPr>
          <p:cNvSpPr/>
          <p:nvPr userDrawn="1"/>
        </p:nvSpPr>
        <p:spPr>
          <a:xfrm>
            <a:off x="12279072" y="4537542"/>
            <a:ext cx="5460315" cy="5660669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  <a:gd name="connsiteX0" fmla="*/ 0 w 3568703"/>
              <a:gd name="connsiteY0" fmla="*/ 2169160 h 2214880"/>
              <a:gd name="connsiteX1" fmla="*/ 0 w 3568703"/>
              <a:gd name="connsiteY1" fmla="*/ 817880 h 2214880"/>
              <a:gd name="connsiteX2" fmla="*/ 2877820 w 3568703"/>
              <a:gd name="connsiteY2" fmla="*/ 0 h 2214880"/>
              <a:gd name="connsiteX3" fmla="*/ 3568700 w 3568703"/>
              <a:gd name="connsiteY3" fmla="*/ 2189480 h 2214880"/>
              <a:gd name="connsiteX4" fmla="*/ 0 w 3568703"/>
              <a:gd name="connsiteY4" fmla="*/ 2214880 h 2214880"/>
              <a:gd name="connsiteX5" fmla="*/ 0 w 3568703"/>
              <a:gd name="connsiteY5" fmla="*/ 2169160 h 2214880"/>
              <a:gd name="connsiteX0" fmla="*/ 0 w 2893168"/>
              <a:gd name="connsiteY0" fmla="*/ 2169160 h 2214880"/>
              <a:gd name="connsiteX1" fmla="*/ 0 w 2893168"/>
              <a:gd name="connsiteY1" fmla="*/ 817880 h 2214880"/>
              <a:gd name="connsiteX2" fmla="*/ 2877820 w 2893168"/>
              <a:gd name="connsiteY2" fmla="*/ 0 h 2214880"/>
              <a:gd name="connsiteX3" fmla="*/ 2893060 w 2893168"/>
              <a:gd name="connsiteY3" fmla="*/ 2194560 h 2214880"/>
              <a:gd name="connsiteX4" fmla="*/ 0 w 2893168"/>
              <a:gd name="connsiteY4" fmla="*/ 2214880 h 2214880"/>
              <a:gd name="connsiteX5" fmla="*/ 0 w 2893168"/>
              <a:gd name="connsiteY5" fmla="*/ 2169160 h 2214880"/>
              <a:gd name="connsiteX0" fmla="*/ 0 w 2879375"/>
              <a:gd name="connsiteY0" fmla="*/ 2169160 h 2757268"/>
              <a:gd name="connsiteX1" fmla="*/ 0 w 2879375"/>
              <a:gd name="connsiteY1" fmla="*/ 817880 h 2757268"/>
              <a:gd name="connsiteX2" fmla="*/ 2877820 w 2879375"/>
              <a:gd name="connsiteY2" fmla="*/ 0 h 2757268"/>
              <a:gd name="connsiteX3" fmla="*/ 2878992 w 2879375"/>
              <a:gd name="connsiteY3" fmla="*/ 2757268 h 2757268"/>
              <a:gd name="connsiteX4" fmla="*/ 0 w 2879375"/>
              <a:gd name="connsiteY4" fmla="*/ 2214880 h 2757268"/>
              <a:gd name="connsiteX5" fmla="*/ 0 w 2879375"/>
              <a:gd name="connsiteY5" fmla="*/ 2169160 h 2757268"/>
              <a:gd name="connsiteX0" fmla="*/ 24713 w 2904088"/>
              <a:gd name="connsiteY0" fmla="*/ 2169160 h 2770934"/>
              <a:gd name="connsiteX1" fmla="*/ 24713 w 2904088"/>
              <a:gd name="connsiteY1" fmla="*/ 817880 h 2770934"/>
              <a:gd name="connsiteX2" fmla="*/ 2902533 w 2904088"/>
              <a:gd name="connsiteY2" fmla="*/ 0 h 2770934"/>
              <a:gd name="connsiteX3" fmla="*/ 2903705 w 2904088"/>
              <a:gd name="connsiteY3" fmla="*/ 2757268 h 2770934"/>
              <a:gd name="connsiteX4" fmla="*/ 0 w 2904088"/>
              <a:gd name="connsiteY4" fmla="*/ 2770934 h 2770934"/>
              <a:gd name="connsiteX5" fmla="*/ 24713 w 2904088"/>
              <a:gd name="connsiteY5" fmla="*/ 2169160 h 2770934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757268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959095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375" h="2985118">
                <a:moveTo>
                  <a:pt x="0" y="2169160"/>
                </a:moveTo>
                <a:lnTo>
                  <a:pt x="0" y="817880"/>
                </a:lnTo>
                <a:lnTo>
                  <a:pt x="2877820" y="0"/>
                </a:lnTo>
                <a:cubicBezTo>
                  <a:pt x="2876127" y="797560"/>
                  <a:pt x="2880685" y="2161535"/>
                  <a:pt x="2878992" y="2959095"/>
                </a:cubicBezTo>
                <a:lnTo>
                  <a:pt x="8239" y="2985118"/>
                </a:lnTo>
                <a:cubicBezTo>
                  <a:pt x="5493" y="2713132"/>
                  <a:pt x="2746" y="2441146"/>
                  <a:pt x="0" y="2169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17" name="Forma libre 16">
            <a:extLst>
              <a:ext uri="{FF2B5EF4-FFF2-40B4-BE49-F238E27FC236}">
                <a16:creationId xmlns:a16="http://schemas.microsoft.com/office/drawing/2014/main" id="{4610843F-8FF6-844B-B9EE-71F1C7B08FAC}"/>
              </a:ext>
            </a:extLst>
          </p:cNvPr>
          <p:cNvSpPr/>
          <p:nvPr userDrawn="1"/>
        </p:nvSpPr>
        <p:spPr>
          <a:xfrm>
            <a:off x="8753554" y="5025895"/>
            <a:ext cx="9175558" cy="4893343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033254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033254 h 5151120"/>
              <a:gd name="connsiteX0" fmla="*/ 26520 w 3600300"/>
              <a:gd name="connsiteY0" fmla="*/ 2033254 h 5151120"/>
              <a:gd name="connsiteX1" fmla="*/ 26520 w 3600300"/>
              <a:gd name="connsiteY1" fmla="*/ 1021080 h 5151120"/>
              <a:gd name="connsiteX2" fmla="*/ 3600300 w 3600300"/>
              <a:gd name="connsiteY2" fmla="*/ 0 h 5151120"/>
              <a:gd name="connsiteX3" fmla="*/ 3600300 w 3600300"/>
              <a:gd name="connsiteY3" fmla="*/ 5151120 h 5151120"/>
              <a:gd name="connsiteX4" fmla="*/ 0 w 3600300"/>
              <a:gd name="connsiteY4" fmla="*/ 1902452 h 5151120"/>
              <a:gd name="connsiteX5" fmla="*/ 26520 w 3600300"/>
              <a:gd name="connsiteY5" fmla="*/ 2033254 h 5151120"/>
              <a:gd name="connsiteX0" fmla="*/ 26520 w 3600300"/>
              <a:gd name="connsiteY0" fmla="*/ 2033254 h 2033254"/>
              <a:gd name="connsiteX1" fmla="*/ 26520 w 3600300"/>
              <a:gd name="connsiteY1" fmla="*/ 1021080 h 2033254"/>
              <a:gd name="connsiteX2" fmla="*/ 3600300 w 3600300"/>
              <a:gd name="connsiteY2" fmla="*/ 0 h 2033254"/>
              <a:gd name="connsiteX3" fmla="*/ 3555180 w 3600300"/>
              <a:gd name="connsiteY3" fmla="*/ 1902452 h 2033254"/>
              <a:gd name="connsiteX4" fmla="*/ 0 w 3600300"/>
              <a:gd name="connsiteY4" fmla="*/ 1902452 h 2033254"/>
              <a:gd name="connsiteX5" fmla="*/ 26520 w 3600300"/>
              <a:gd name="connsiteY5" fmla="*/ 2033254 h 2033254"/>
              <a:gd name="connsiteX0" fmla="*/ 26520 w 3607821"/>
              <a:gd name="connsiteY0" fmla="*/ 2033254 h 2033254"/>
              <a:gd name="connsiteX1" fmla="*/ 26520 w 3607821"/>
              <a:gd name="connsiteY1" fmla="*/ 1021080 h 2033254"/>
              <a:gd name="connsiteX2" fmla="*/ 3600300 w 3607821"/>
              <a:gd name="connsiteY2" fmla="*/ 0 h 2033254"/>
              <a:gd name="connsiteX3" fmla="*/ 3607821 w 3607821"/>
              <a:gd name="connsiteY3" fmla="*/ 1906212 h 2033254"/>
              <a:gd name="connsiteX4" fmla="*/ 0 w 3607821"/>
              <a:gd name="connsiteY4" fmla="*/ 1902452 h 2033254"/>
              <a:gd name="connsiteX5" fmla="*/ 26520 w 3607821"/>
              <a:gd name="connsiteY5" fmla="*/ 2033254 h 2033254"/>
              <a:gd name="connsiteX0" fmla="*/ 30280 w 3607821"/>
              <a:gd name="connsiteY0" fmla="*/ 1860293 h 1906212"/>
              <a:gd name="connsiteX1" fmla="*/ 26520 w 3607821"/>
              <a:gd name="connsiteY1" fmla="*/ 1021080 h 1906212"/>
              <a:gd name="connsiteX2" fmla="*/ 3600300 w 3607821"/>
              <a:gd name="connsiteY2" fmla="*/ 0 h 1906212"/>
              <a:gd name="connsiteX3" fmla="*/ 3607821 w 3607821"/>
              <a:gd name="connsiteY3" fmla="*/ 1906212 h 1906212"/>
              <a:gd name="connsiteX4" fmla="*/ 0 w 3607821"/>
              <a:gd name="connsiteY4" fmla="*/ 1902452 h 1906212"/>
              <a:gd name="connsiteX5" fmla="*/ 30280 w 3607821"/>
              <a:gd name="connsiteY5" fmla="*/ 1860293 h 1906212"/>
              <a:gd name="connsiteX0" fmla="*/ 3760 w 3581301"/>
              <a:gd name="connsiteY0" fmla="*/ 1860293 h 1909972"/>
              <a:gd name="connsiteX1" fmla="*/ 0 w 3581301"/>
              <a:gd name="connsiteY1" fmla="*/ 1021080 h 1909972"/>
              <a:gd name="connsiteX2" fmla="*/ 3573780 w 3581301"/>
              <a:gd name="connsiteY2" fmla="*/ 0 h 1909972"/>
              <a:gd name="connsiteX3" fmla="*/ 3581301 w 3581301"/>
              <a:gd name="connsiteY3" fmla="*/ 1906212 h 1909972"/>
              <a:gd name="connsiteX4" fmla="*/ 11080 w 3581301"/>
              <a:gd name="connsiteY4" fmla="*/ 1909972 h 1909972"/>
              <a:gd name="connsiteX5" fmla="*/ 3760 w 3581301"/>
              <a:gd name="connsiteY5" fmla="*/ 1860293 h 190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301" h="1909972">
                <a:moveTo>
                  <a:pt x="3760" y="1860293"/>
                </a:moveTo>
                <a:cubicBezTo>
                  <a:pt x="2507" y="1580555"/>
                  <a:pt x="1253" y="1300818"/>
                  <a:pt x="0" y="1021080"/>
                </a:cubicBezTo>
                <a:lnTo>
                  <a:pt x="3573780" y="0"/>
                </a:lnTo>
                <a:lnTo>
                  <a:pt x="3581301" y="1906212"/>
                </a:lnTo>
                <a:lnTo>
                  <a:pt x="11080" y="1909972"/>
                </a:lnTo>
                <a:lnTo>
                  <a:pt x="3760" y="186029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5" name="Forma libre 4">
            <a:extLst>
              <a:ext uri="{FF2B5EF4-FFF2-40B4-BE49-F238E27FC236}">
                <a16:creationId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10877401" y="5333839"/>
            <a:ext cx="6777153" cy="4585397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780" h="2418080">
                <a:moveTo>
                  <a:pt x="0" y="2372360"/>
                </a:moveTo>
                <a:lnTo>
                  <a:pt x="0" y="1021080"/>
                </a:lnTo>
                <a:lnTo>
                  <a:pt x="3573780" y="0"/>
                </a:lnTo>
                <a:cubicBezTo>
                  <a:pt x="3572087" y="797560"/>
                  <a:pt x="3570393" y="1595120"/>
                  <a:pt x="3568700" y="2392680"/>
                </a:cubicBezTo>
                <a:lnTo>
                  <a:pt x="0" y="2418080"/>
                </a:lnTo>
                <a:lnTo>
                  <a:pt x="0" y="23723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10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882" y="5362741"/>
            <a:ext cx="8037932" cy="163095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2655" dirty="0"/>
            </a:lvl1pPr>
          </a:lstStyle>
          <a:p>
            <a:pPr marL="0" lvl="0" indent="0">
              <a:lnSpc>
                <a:spcPct val="100000"/>
              </a:lnSpc>
              <a:spcBef>
                <a:spcPts val="1138"/>
              </a:spcBef>
              <a:buNone/>
            </a:pPr>
            <a:r>
              <a:rPr lang="es-ES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6" y="2265483"/>
            <a:ext cx="9698326" cy="23443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6069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separata de nivel 2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A1B5AB55-B564-F54E-A43A-49F65087AAE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</p:spTree>
    <p:extLst>
      <p:ext uri="{BB962C8B-B14F-4D97-AF65-F5344CB8AC3E}">
        <p14:creationId xmlns:p14="http://schemas.microsoft.com/office/powerpoint/2010/main" val="3613360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 n2_ro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 17">
            <a:extLst>
              <a:ext uri="{FF2B5EF4-FFF2-40B4-BE49-F238E27FC236}">
                <a16:creationId xmlns:a16="http://schemas.microsoft.com/office/drawing/2014/main" id="{1BF3B1A8-7345-7848-A2AD-5D61E8195936}"/>
              </a:ext>
            </a:extLst>
          </p:cNvPr>
          <p:cNvSpPr/>
          <p:nvPr userDrawn="1"/>
        </p:nvSpPr>
        <p:spPr>
          <a:xfrm>
            <a:off x="12279072" y="4537542"/>
            <a:ext cx="5460315" cy="5660669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  <a:gd name="connsiteX0" fmla="*/ 0 w 3568703"/>
              <a:gd name="connsiteY0" fmla="*/ 2169160 h 2214880"/>
              <a:gd name="connsiteX1" fmla="*/ 0 w 3568703"/>
              <a:gd name="connsiteY1" fmla="*/ 817880 h 2214880"/>
              <a:gd name="connsiteX2" fmla="*/ 2877820 w 3568703"/>
              <a:gd name="connsiteY2" fmla="*/ 0 h 2214880"/>
              <a:gd name="connsiteX3" fmla="*/ 3568700 w 3568703"/>
              <a:gd name="connsiteY3" fmla="*/ 2189480 h 2214880"/>
              <a:gd name="connsiteX4" fmla="*/ 0 w 3568703"/>
              <a:gd name="connsiteY4" fmla="*/ 2214880 h 2214880"/>
              <a:gd name="connsiteX5" fmla="*/ 0 w 3568703"/>
              <a:gd name="connsiteY5" fmla="*/ 2169160 h 2214880"/>
              <a:gd name="connsiteX0" fmla="*/ 0 w 2893168"/>
              <a:gd name="connsiteY0" fmla="*/ 2169160 h 2214880"/>
              <a:gd name="connsiteX1" fmla="*/ 0 w 2893168"/>
              <a:gd name="connsiteY1" fmla="*/ 817880 h 2214880"/>
              <a:gd name="connsiteX2" fmla="*/ 2877820 w 2893168"/>
              <a:gd name="connsiteY2" fmla="*/ 0 h 2214880"/>
              <a:gd name="connsiteX3" fmla="*/ 2893060 w 2893168"/>
              <a:gd name="connsiteY3" fmla="*/ 2194560 h 2214880"/>
              <a:gd name="connsiteX4" fmla="*/ 0 w 2893168"/>
              <a:gd name="connsiteY4" fmla="*/ 2214880 h 2214880"/>
              <a:gd name="connsiteX5" fmla="*/ 0 w 2893168"/>
              <a:gd name="connsiteY5" fmla="*/ 2169160 h 2214880"/>
              <a:gd name="connsiteX0" fmla="*/ 0 w 2879375"/>
              <a:gd name="connsiteY0" fmla="*/ 2169160 h 2757268"/>
              <a:gd name="connsiteX1" fmla="*/ 0 w 2879375"/>
              <a:gd name="connsiteY1" fmla="*/ 817880 h 2757268"/>
              <a:gd name="connsiteX2" fmla="*/ 2877820 w 2879375"/>
              <a:gd name="connsiteY2" fmla="*/ 0 h 2757268"/>
              <a:gd name="connsiteX3" fmla="*/ 2878992 w 2879375"/>
              <a:gd name="connsiteY3" fmla="*/ 2757268 h 2757268"/>
              <a:gd name="connsiteX4" fmla="*/ 0 w 2879375"/>
              <a:gd name="connsiteY4" fmla="*/ 2214880 h 2757268"/>
              <a:gd name="connsiteX5" fmla="*/ 0 w 2879375"/>
              <a:gd name="connsiteY5" fmla="*/ 2169160 h 2757268"/>
              <a:gd name="connsiteX0" fmla="*/ 24713 w 2904088"/>
              <a:gd name="connsiteY0" fmla="*/ 2169160 h 2770934"/>
              <a:gd name="connsiteX1" fmla="*/ 24713 w 2904088"/>
              <a:gd name="connsiteY1" fmla="*/ 817880 h 2770934"/>
              <a:gd name="connsiteX2" fmla="*/ 2902533 w 2904088"/>
              <a:gd name="connsiteY2" fmla="*/ 0 h 2770934"/>
              <a:gd name="connsiteX3" fmla="*/ 2903705 w 2904088"/>
              <a:gd name="connsiteY3" fmla="*/ 2757268 h 2770934"/>
              <a:gd name="connsiteX4" fmla="*/ 0 w 2904088"/>
              <a:gd name="connsiteY4" fmla="*/ 2770934 h 2770934"/>
              <a:gd name="connsiteX5" fmla="*/ 24713 w 2904088"/>
              <a:gd name="connsiteY5" fmla="*/ 2169160 h 2770934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757268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959095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375" h="2985118">
                <a:moveTo>
                  <a:pt x="0" y="2169160"/>
                </a:moveTo>
                <a:lnTo>
                  <a:pt x="0" y="817880"/>
                </a:lnTo>
                <a:lnTo>
                  <a:pt x="2877820" y="0"/>
                </a:lnTo>
                <a:cubicBezTo>
                  <a:pt x="2876127" y="797560"/>
                  <a:pt x="2880685" y="2161535"/>
                  <a:pt x="2878992" y="2959095"/>
                </a:cubicBezTo>
                <a:lnTo>
                  <a:pt x="8239" y="2985118"/>
                </a:lnTo>
                <a:cubicBezTo>
                  <a:pt x="5493" y="2713132"/>
                  <a:pt x="2746" y="2441146"/>
                  <a:pt x="0" y="21691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17" name="Forma libre 16">
            <a:extLst>
              <a:ext uri="{FF2B5EF4-FFF2-40B4-BE49-F238E27FC236}">
                <a16:creationId xmlns:a16="http://schemas.microsoft.com/office/drawing/2014/main" id="{4610843F-8FF6-844B-B9EE-71F1C7B08FAC}"/>
              </a:ext>
            </a:extLst>
          </p:cNvPr>
          <p:cNvSpPr/>
          <p:nvPr userDrawn="1"/>
        </p:nvSpPr>
        <p:spPr>
          <a:xfrm>
            <a:off x="8753554" y="5025895"/>
            <a:ext cx="9175558" cy="4893343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033254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033254 h 5151120"/>
              <a:gd name="connsiteX0" fmla="*/ 26520 w 3600300"/>
              <a:gd name="connsiteY0" fmla="*/ 2033254 h 5151120"/>
              <a:gd name="connsiteX1" fmla="*/ 26520 w 3600300"/>
              <a:gd name="connsiteY1" fmla="*/ 1021080 h 5151120"/>
              <a:gd name="connsiteX2" fmla="*/ 3600300 w 3600300"/>
              <a:gd name="connsiteY2" fmla="*/ 0 h 5151120"/>
              <a:gd name="connsiteX3" fmla="*/ 3600300 w 3600300"/>
              <a:gd name="connsiteY3" fmla="*/ 5151120 h 5151120"/>
              <a:gd name="connsiteX4" fmla="*/ 0 w 3600300"/>
              <a:gd name="connsiteY4" fmla="*/ 1902452 h 5151120"/>
              <a:gd name="connsiteX5" fmla="*/ 26520 w 3600300"/>
              <a:gd name="connsiteY5" fmla="*/ 2033254 h 5151120"/>
              <a:gd name="connsiteX0" fmla="*/ 26520 w 3600300"/>
              <a:gd name="connsiteY0" fmla="*/ 2033254 h 2033254"/>
              <a:gd name="connsiteX1" fmla="*/ 26520 w 3600300"/>
              <a:gd name="connsiteY1" fmla="*/ 1021080 h 2033254"/>
              <a:gd name="connsiteX2" fmla="*/ 3600300 w 3600300"/>
              <a:gd name="connsiteY2" fmla="*/ 0 h 2033254"/>
              <a:gd name="connsiteX3" fmla="*/ 3555180 w 3600300"/>
              <a:gd name="connsiteY3" fmla="*/ 1902452 h 2033254"/>
              <a:gd name="connsiteX4" fmla="*/ 0 w 3600300"/>
              <a:gd name="connsiteY4" fmla="*/ 1902452 h 2033254"/>
              <a:gd name="connsiteX5" fmla="*/ 26520 w 3600300"/>
              <a:gd name="connsiteY5" fmla="*/ 2033254 h 2033254"/>
              <a:gd name="connsiteX0" fmla="*/ 26520 w 3607821"/>
              <a:gd name="connsiteY0" fmla="*/ 2033254 h 2033254"/>
              <a:gd name="connsiteX1" fmla="*/ 26520 w 3607821"/>
              <a:gd name="connsiteY1" fmla="*/ 1021080 h 2033254"/>
              <a:gd name="connsiteX2" fmla="*/ 3600300 w 3607821"/>
              <a:gd name="connsiteY2" fmla="*/ 0 h 2033254"/>
              <a:gd name="connsiteX3" fmla="*/ 3607821 w 3607821"/>
              <a:gd name="connsiteY3" fmla="*/ 1906212 h 2033254"/>
              <a:gd name="connsiteX4" fmla="*/ 0 w 3607821"/>
              <a:gd name="connsiteY4" fmla="*/ 1902452 h 2033254"/>
              <a:gd name="connsiteX5" fmla="*/ 26520 w 3607821"/>
              <a:gd name="connsiteY5" fmla="*/ 2033254 h 2033254"/>
              <a:gd name="connsiteX0" fmla="*/ 30280 w 3607821"/>
              <a:gd name="connsiteY0" fmla="*/ 1860293 h 1906212"/>
              <a:gd name="connsiteX1" fmla="*/ 26520 w 3607821"/>
              <a:gd name="connsiteY1" fmla="*/ 1021080 h 1906212"/>
              <a:gd name="connsiteX2" fmla="*/ 3600300 w 3607821"/>
              <a:gd name="connsiteY2" fmla="*/ 0 h 1906212"/>
              <a:gd name="connsiteX3" fmla="*/ 3607821 w 3607821"/>
              <a:gd name="connsiteY3" fmla="*/ 1906212 h 1906212"/>
              <a:gd name="connsiteX4" fmla="*/ 0 w 3607821"/>
              <a:gd name="connsiteY4" fmla="*/ 1902452 h 1906212"/>
              <a:gd name="connsiteX5" fmla="*/ 30280 w 3607821"/>
              <a:gd name="connsiteY5" fmla="*/ 1860293 h 1906212"/>
              <a:gd name="connsiteX0" fmla="*/ 3760 w 3581301"/>
              <a:gd name="connsiteY0" fmla="*/ 1860293 h 1909972"/>
              <a:gd name="connsiteX1" fmla="*/ 0 w 3581301"/>
              <a:gd name="connsiteY1" fmla="*/ 1021080 h 1909972"/>
              <a:gd name="connsiteX2" fmla="*/ 3573780 w 3581301"/>
              <a:gd name="connsiteY2" fmla="*/ 0 h 1909972"/>
              <a:gd name="connsiteX3" fmla="*/ 3581301 w 3581301"/>
              <a:gd name="connsiteY3" fmla="*/ 1906212 h 1909972"/>
              <a:gd name="connsiteX4" fmla="*/ 11080 w 3581301"/>
              <a:gd name="connsiteY4" fmla="*/ 1909972 h 1909972"/>
              <a:gd name="connsiteX5" fmla="*/ 3760 w 3581301"/>
              <a:gd name="connsiteY5" fmla="*/ 1860293 h 190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301" h="1909972">
                <a:moveTo>
                  <a:pt x="3760" y="1860293"/>
                </a:moveTo>
                <a:cubicBezTo>
                  <a:pt x="2507" y="1580555"/>
                  <a:pt x="1253" y="1300818"/>
                  <a:pt x="0" y="1021080"/>
                </a:cubicBezTo>
                <a:lnTo>
                  <a:pt x="3573780" y="0"/>
                </a:lnTo>
                <a:lnTo>
                  <a:pt x="3581301" y="1906212"/>
                </a:lnTo>
                <a:lnTo>
                  <a:pt x="11080" y="1909972"/>
                </a:lnTo>
                <a:lnTo>
                  <a:pt x="3760" y="186029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5" name="Forma libre 4">
            <a:extLst>
              <a:ext uri="{FF2B5EF4-FFF2-40B4-BE49-F238E27FC236}">
                <a16:creationId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10877401" y="5333839"/>
            <a:ext cx="6777153" cy="4585397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780" h="2418080">
                <a:moveTo>
                  <a:pt x="0" y="2372360"/>
                </a:moveTo>
                <a:lnTo>
                  <a:pt x="0" y="1021080"/>
                </a:lnTo>
                <a:lnTo>
                  <a:pt x="3573780" y="0"/>
                </a:lnTo>
                <a:cubicBezTo>
                  <a:pt x="3572087" y="797560"/>
                  <a:pt x="3570393" y="1595120"/>
                  <a:pt x="3568700" y="2392680"/>
                </a:cubicBezTo>
                <a:lnTo>
                  <a:pt x="0" y="2418080"/>
                </a:lnTo>
                <a:lnTo>
                  <a:pt x="0" y="2372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10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882" y="5362741"/>
            <a:ext cx="8037932" cy="163095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2655" dirty="0"/>
            </a:lvl1pPr>
          </a:lstStyle>
          <a:p>
            <a:pPr marL="0" lvl="0" indent="0">
              <a:lnSpc>
                <a:spcPct val="100000"/>
              </a:lnSpc>
              <a:spcBef>
                <a:spcPts val="1138"/>
              </a:spcBef>
              <a:buNone/>
            </a:pPr>
            <a:r>
              <a:rPr lang="es-ES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6" y="2265483"/>
            <a:ext cx="10743557" cy="23443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6069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título separata de nivel 2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AF48F91E-AAFB-524A-95AE-FEB5DBF353F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</p:spTree>
    <p:extLst>
      <p:ext uri="{BB962C8B-B14F-4D97-AF65-F5344CB8AC3E}">
        <p14:creationId xmlns:p14="http://schemas.microsoft.com/office/powerpoint/2010/main" val="3180352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 n2_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 17">
            <a:extLst>
              <a:ext uri="{FF2B5EF4-FFF2-40B4-BE49-F238E27FC236}">
                <a16:creationId xmlns:a16="http://schemas.microsoft.com/office/drawing/2014/main" id="{1BF3B1A8-7345-7848-A2AD-5D61E8195936}"/>
              </a:ext>
            </a:extLst>
          </p:cNvPr>
          <p:cNvSpPr/>
          <p:nvPr userDrawn="1"/>
        </p:nvSpPr>
        <p:spPr>
          <a:xfrm>
            <a:off x="12279072" y="4537542"/>
            <a:ext cx="5460315" cy="5660669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  <a:gd name="connsiteX0" fmla="*/ 0 w 3568703"/>
              <a:gd name="connsiteY0" fmla="*/ 2169160 h 2214880"/>
              <a:gd name="connsiteX1" fmla="*/ 0 w 3568703"/>
              <a:gd name="connsiteY1" fmla="*/ 817880 h 2214880"/>
              <a:gd name="connsiteX2" fmla="*/ 2877820 w 3568703"/>
              <a:gd name="connsiteY2" fmla="*/ 0 h 2214880"/>
              <a:gd name="connsiteX3" fmla="*/ 3568700 w 3568703"/>
              <a:gd name="connsiteY3" fmla="*/ 2189480 h 2214880"/>
              <a:gd name="connsiteX4" fmla="*/ 0 w 3568703"/>
              <a:gd name="connsiteY4" fmla="*/ 2214880 h 2214880"/>
              <a:gd name="connsiteX5" fmla="*/ 0 w 3568703"/>
              <a:gd name="connsiteY5" fmla="*/ 2169160 h 2214880"/>
              <a:gd name="connsiteX0" fmla="*/ 0 w 2893168"/>
              <a:gd name="connsiteY0" fmla="*/ 2169160 h 2214880"/>
              <a:gd name="connsiteX1" fmla="*/ 0 w 2893168"/>
              <a:gd name="connsiteY1" fmla="*/ 817880 h 2214880"/>
              <a:gd name="connsiteX2" fmla="*/ 2877820 w 2893168"/>
              <a:gd name="connsiteY2" fmla="*/ 0 h 2214880"/>
              <a:gd name="connsiteX3" fmla="*/ 2893060 w 2893168"/>
              <a:gd name="connsiteY3" fmla="*/ 2194560 h 2214880"/>
              <a:gd name="connsiteX4" fmla="*/ 0 w 2893168"/>
              <a:gd name="connsiteY4" fmla="*/ 2214880 h 2214880"/>
              <a:gd name="connsiteX5" fmla="*/ 0 w 2893168"/>
              <a:gd name="connsiteY5" fmla="*/ 2169160 h 2214880"/>
              <a:gd name="connsiteX0" fmla="*/ 0 w 2879375"/>
              <a:gd name="connsiteY0" fmla="*/ 2169160 h 2757268"/>
              <a:gd name="connsiteX1" fmla="*/ 0 w 2879375"/>
              <a:gd name="connsiteY1" fmla="*/ 817880 h 2757268"/>
              <a:gd name="connsiteX2" fmla="*/ 2877820 w 2879375"/>
              <a:gd name="connsiteY2" fmla="*/ 0 h 2757268"/>
              <a:gd name="connsiteX3" fmla="*/ 2878992 w 2879375"/>
              <a:gd name="connsiteY3" fmla="*/ 2757268 h 2757268"/>
              <a:gd name="connsiteX4" fmla="*/ 0 w 2879375"/>
              <a:gd name="connsiteY4" fmla="*/ 2214880 h 2757268"/>
              <a:gd name="connsiteX5" fmla="*/ 0 w 2879375"/>
              <a:gd name="connsiteY5" fmla="*/ 2169160 h 2757268"/>
              <a:gd name="connsiteX0" fmla="*/ 24713 w 2904088"/>
              <a:gd name="connsiteY0" fmla="*/ 2169160 h 2770934"/>
              <a:gd name="connsiteX1" fmla="*/ 24713 w 2904088"/>
              <a:gd name="connsiteY1" fmla="*/ 817880 h 2770934"/>
              <a:gd name="connsiteX2" fmla="*/ 2902533 w 2904088"/>
              <a:gd name="connsiteY2" fmla="*/ 0 h 2770934"/>
              <a:gd name="connsiteX3" fmla="*/ 2903705 w 2904088"/>
              <a:gd name="connsiteY3" fmla="*/ 2757268 h 2770934"/>
              <a:gd name="connsiteX4" fmla="*/ 0 w 2904088"/>
              <a:gd name="connsiteY4" fmla="*/ 2770934 h 2770934"/>
              <a:gd name="connsiteX5" fmla="*/ 24713 w 2904088"/>
              <a:gd name="connsiteY5" fmla="*/ 2169160 h 2770934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757268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959095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375" h="2985118">
                <a:moveTo>
                  <a:pt x="0" y="2169160"/>
                </a:moveTo>
                <a:lnTo>
                  <a:pt x="0" y="817880"/>
                </a:lnTo>
                <a:lnTo>
                  <a:pt x="2877820" y="0"/>
                </a:lnTo>
                <a:cubicBezTo>
                  <a:pt x="2876127" y="797560"/>
                  <a:pt x="2880685" y="2161535"/>
                  <a:pt x="2878992" y="2959095"/>
                </a:cubicBezTo>
                <a:lnTo>
                  <a:pt x="8239" y="2985118"/>
                </a:lnTo>
                <a:cubicBezTo>
                  <a:pt x="5493" y="2713132"/>
                  <a:pt x="2746" y="2441146"/>
                  <a:pt x="0" y="21691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17" name="Forma libre 16">
            <a:extLst>
              <a:ext uri="{FF2B5EF4-FFF2-40B4-BE49-F238E27FC236}">
                <a16:creationId xmlns:a16="http://schemas.microsoft.com/office/drawing/2014/main" id="{4610843F-8FF6-844B-B9EE-71F1C7B08FAC}"/>
              </a:ext>
            </a:extLst>
          </p:cNvPr>
          <p:cNvSpPr/>
          <p:nvPr userDrawn="1"/>
        </p:nvSpPr>
        <p:spPr>
          <a:xfrm>
            <a:off x="8753554" y="5025895"/>
            <a:ext cx="9175558" cy="4893343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033254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033254 h 5151120"/>
              <a:gd name="connsiteX0" fmla="*/ 26520 w 3600300"/>
              <a:gd name="connsiteY0" fmla="*/ 2033254 h 5151120"/>
              <a:gd name="connsiteX1" fmla="*/ 26520 w 3600300"/>
              <a:gd name="connsiteY1" fmla="*/ 1021080 h 5151120"/>
              <a:gd name="connsiteX2" fmla="*/ 3600300 w 3600300"/>
              <a:gd name="connsiteY2" fmla="*/ 0 h 5151120"/>
              <a:gd name="connsiteX3" fmla="*/ 3600300 w 3600300"/>
              <a:gd name="connsiteY3" fmla="*/ 5151120 h 5151120"/>
              <a:gd name="connsiteX4" fmla="*/ 0 w 3600300"/>
              <a:gd name="connsiteY4" fmla="*/ 1902452 h 5151120"/>
              <a:gd name="connsiteX5" fmla="*/ 26520 w 3600300"/>
              <a:gd name="connsiteY5" fmla="*/ 2033254 h 5151120"/>
              <a:gd name="connsiteX0" fmla="*/ 26520 w 3600300"/>
              <a:gd name="connsiteY0" fmla="*/ 2033254 h 2033254"/>
              <a:gd name="connsiteX1" fmla="*/ 26520 w 3600300"/>
              <a:gd name="connsiteY1" fmla="*/ 1021080 h 2033254"/>
              <a:gd name="connsiteX2" fmla="*/ 3600300 w 3600300"/>
              <a:gd name="connsiteY2" fmla="*/ 0 h 2033254"/>
              <a:gd name="connsiteX3" fmla="*/ 3555180 w 3600300"/>
              <a:gd name="connsiteY3" fmla="*/ 1902452 h 2033254"/>
              <a:gd name="connsiteX4" fmla="*/ 0 w 3600300"/>
              <a:gd name="connsiteY4" fmla="*/ 1902452 h 2033254"/>
              <a:gd name="connsiteX5" fmla="*/ 26520 w 3600300"/>
              <a:gd name="connsiteY5" fmla="*/ 2033254 h 2033254"/>
              <a:gd name="connsiteX0" fmla="*/ 26520 w 3607821"/>
              <a:gd name="connsiteY0" fmla="*/ 2033254 h 2033254"/>
              <a:gd name="connsiteX1" fmla="*/ 26520 w 3607821"/>
              <a:gd name="connsiteY1" fmla="*/ 1021080 h 2033254"/>
              <a:gd name="connsiteX2" fmla="*/ 3600300 w 3607821"/>
              <a:gd name="connsiteY2" fmla="*/ 0 h 2033254"/>
              <a:gd name="connsiteX3" fmla="*/ 3607821 w 3607821"/>
              <a:gd name="connsiteY3" fmla="*/ 1906212 h 2033254"/>
              <a:gd name="connsiteX4" fmla="*/ 0 w 3607821"/>
              <a:gd name="connsiteY4" fmla="*/ 1902452 h 2033254"/>
              <a:gd name="connsiteX5" fmla="*/ 26520 w 3607821"/>
              <a:gd name="connsiteY5" fmla="*/ 2033254 h 2033254"/>
              <a:gd name="connsiteX0" fmla="*/ 30280 w 3607821"/>
              <a:gd name="connsiteY0" fmla="*/ 1860293 h 1906212"/>
              <a:gd name="connsiteX1" fmla="*/ 26520 w 3607821"/>
              <a:gd name="connsiteY1" fmla="*/ 1021080 h 1906212"/>
              <a:gd name="connsiteX2" fmla="*/ 3600300 w 3607821"/>
              <a:gd name="connsiteY2" fmla="*/ 0 h 1906212"/>
              <a:gd name="connsiteX3" fmla="*/ 3607821 w 3607821"/>
              <a:gd name="connsiteY3" fmla="*/ 1906212 h 1906212"/>
              <a:gd name="connsiteX4" fmla="*/ 0 w 3607821"/>
              <a:gd name="connsiteY4" fmla="*/ 1902452 h 1906212"/>
              <a:gd name="connsiteX5" fmla="*/ 30280 w 3607821"/>
              <a:gd name="connsiteY5" fmla="*/ 1860293 h 1906212"/>
              <a:gd name="connsiteX0" fmla="*/ 3760 w 3581301"/>
              <a:gd name="connsiteY0" fmla="*/ 1860293 h 1909972"/>
              <a:gd name="connsiteX1" fmla="*/ 0 w 3581301"/>
              <a:gd name="connsiteY1" fmla="*/ 1021080 h 1909972"/>
              <a:gd name="connsiteX2" fmla="*/ 3573780 w 3581301"/>
              <a:gd name="connsiteY2" fmla="*/ 0 h 1909972"/>
              <a:gd name="connsiteX3" fmla="*/ 3581301 w 3581301"/>
              <a:gd name="connsiteY3" fmla="*/ 1906212 h 1909972"/>
              <a:gd name="connsiteX4" fmla="*/ 11080 w 3581301"/>
              <a:gd name="connsiteY4" fmla="*/ 1909972 h 1909972"/>
              <a:gd name="connsiteX5" fmla="*/ 3760 w 3581301"/>
              <a:gd name="connsiteY5" fmla="*/ 1860293 h 190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301" h="1909972">
                <a:moveTo>
                  <a:pt x="3760" y="1860293"/>
                </a:moveTo>
                <a:cubicBezTo>
                  <a:pt x="2507" y="1580555"/>
                  <a:pt x="1253" y="1300818"/>
                  <a:pt x="0" y="1021080"/>
                </a:cubicBezTo>
                <a:lnTo>
                  <a:pt x="3573780" y="0"/>
                </a:lnTo>
                <a:lnTo>
                  <a:pt x="3581301" y="1906212"/>
                </a:lnTo>
                <a:lnTo>
                  <a:pt x="11080" y="1909972"/>
                </a:lnTo>
                <a:lnTo>
                  <a:pt x="3760" y="18602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5" name="Forma libre 4">
            <a:extLst>
              <a:ext uri="{FF2B5EF4-FFF2-40B4-BE49-F238E27FC236}">
                <a16:creationId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10877401" y="5333839"/>
            <a:ext cx="6777153" cy="4585397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780" h="2418080">
                <a:moveTo>
                  <a:pt x="0" y="2372360"/>
                </a:moveTo>
                <a:lnTo>
                  <a:pt x="0" y="1021080"/>
                </a:lnTo>
                <a:lnTo>
                  <a:pt x="3573780" y="0"/>
                </a:lnTo>
                <a:cubicBezTo>
                  <a:pt x="3572087" y="797560"/>
                  <a:pt x="3570393" y="1595120"/>
                  <a:pt x="3568700" y="2392680"/>
                </a:cubicBezTo>
                <a:lnTo>
                  <a:pt x="0" y="2418080"/>
                </a:lnTo>
                <a:lnTo>
                  <a:pt x="0" y="23723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10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882" y="5362741"/>
            <a:ext cx="8037932" cy="163095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2655" dirty="0"/>
            </a:lvl1pPr>
          </a:lstStyle>
          <a:p>
            <a:pPr marL="0" lvl="0" indent="0">
              <a:lnSpc>
                <a:spcPct val="100000"/>
              </a:lnSpc>
              <a:spcBef>
                <a:spcPts val="1138"/>
              </a:spcBef>
              <a:buNone/>
            </a:pPr>
            <a:r>
              <a:rPr lang="es-ES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6" y="2265483"/>
            <a:ext cx="10743557" cy="23443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6069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título separata de nivel 2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FC254CD5-68FD-894C-AC6F-D3DF03A43FE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</p:spTree>
    <p:extLst>
      <p:ext uri="{BB962C8B-B14F-4D97-AF65-F5344CB8AC3E}">
        <p14:creationId xmlns:p14="http://schemas.microsoft.com/office/powerpoint/2010/main" val="2641994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 n2_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 17">
            <a:extLst>
              <a:ext uri="{FF2B5EF4-FFF2-40B4-BE49-F238E27FC236}">
                <a16:creationId xmlns:a16="http://schemas.microsoft.com/office/drawing/2014/main" id="{1BF3B1A8-7345-7848-A2AD-5D61E8195936}"/>
              </a:ext>
            </a:extLst>
          </p:cNvPr>
          <p:cNvSpPr/>
          <p:nvPr userDrawn="1"/>
        </p:nvSpPr>
        <p:spPr>
          <a:xfrm>
            <a:off x="12279072" y="4537542"/>
            <a:ext cx="5460315" cy="5660669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  <a:gd name="connsiteX0" fmla="*/ 0 w 3568703"/>
              <a:gd name="connsiteY0" fmla="*/ 2169160 h 2214880"/>
              <a:gd name="connsiteX1" fmla="*/ 0 w 3568703"/>
              <a:gd name="connsiteY1" fmla="*/ 817880 h 2214880"/>
              <a:gd name="connsiteX2" fmla="*/ 2877820 w 3568703"/>
              <a:gd name="connsiteY2" fmla="*/ 0 h 2214880"/>
              <a:gd name="connsiteX3" fmla="*/ 3568700 w 3568703"/>
              <a:gd name="connsiteY3" fmla="*/ 2189480 h 2214880"/>
              <a:gd name="connsiteX4" fmla="*/ 0 w 3568703"/>
              <a:gd name="connsiteY4" fmla="*/ 2214880 h 2214880"/>
              <a:gd name="connsiteX5" fmla="*/ 0 w 3568703"/>
              <a:gd name="connsiteY5" fmla="*/ 2169160 h 2214880"/>
              <a:gd name="connsiteX0" fmla="*/ 0 w 2893168"/>
              <a:gd name="connsiteY0" fmla="*/ 2169160 h 2214880"/>
              <a:gd name="connsiteX1" fmla="*/ 0 w 2893168"/>
              <a:gd name="connsiteY1" fmla="*/ 817880 h 2214880"/>
              <a:gd name="connsiteX2" fmla="*/ 2877820 w 2893168"/>
              <a:gd name="connsiteY2" fmla="*/ 0 h 2214880"/>
              <a:gd name="connsiteX3" fmla="*/ 2893060 w 2893168"/>
              <a:gd name="connsiteY3" fmla="*/ 2194560 h 2214880"/>
              <a:gd name="connsiteX4" fmla="*/ 0 w 2893168"/>
              <a:gd name="connsiteY4" fmla="*/ 2214880 h 2214880"/>
              <a:gd name="connsiteX5" fmla="*/ 0 w 2893168"/>
              <a:gd name="connsiteY5" fmla="*/ 2169160 h 2214880"/>
              <a:gd name="connsiteX0" fmla="*/ 0 w 2879375"/>
              <a:gd name="connsiteY0" fmla="*/ 2169160 h 2757268"/>
              <a:gd name="connsiteX1" fmla="*/ 0 w 2879375"/>
              <a:gd name="connsiteY1" fmla="*/ 817880 h 2757268"/>
              <a:gd name="connsiteX2" fmla="*/ 2877820 w 2879375"/>
              <a:gd name="connsiteY2" fmla="*/ 0 h 2757268"/>
              <a:gd name="connsiteX3" fmla="*/ 2878992 w 2879375"/>
              <a:gd name="connsiteY3" fmla="*/ 2757268 h 2757268"/>
              <a:gd name="connsiteX4" fmla="*/ 0 w 2879375"/>
              <a:gd name="connsiteY4" fmla="*/ 2214880 h 2757268"/>
              <a:gd name="connsiteX5" fmla="*/ 0 w 2879375"/>
              <a:gd name="connsiteY5" fmla="*/ 2169160 h 2757268"/>
              <a:gd name="connsiteX0" fmla="*/ 24713 w 2904088"/>
              <a:gd name="connsiteY0" fmla="*/ 2169160 h 2770934"/>
              <a:gd name="connsiteX1" fmla="*/ 24713 w 2904088"/>
              <a:gd name="connsiteY1" fmla="*/ 817880 h 2770934"/>
              <a:gd name="connsiteX2" fmla="*/ 2902533 w 2904088"/>
              <a:gd name="connsiteY2" fmla="*/ 0 h 2770934"/>
              <a:gd name="connsiteX3" fmla="*/ 2903705 w 2904088"/>
              <a:gd name="connsiteY3" fmla="*/ 2757268 h 2770934"/>
              <a:gd name="connsiteX4" fmla="*/ 0 w 2904088"/>
              <a:gd name="connsiteY4" fmla="*/ 2770934 h 2770934"/>
              <a:gd name="connsiteX5" fmla="*/ 24713 w 2904088"/>
              <a:gd name="connsiteY5" fmla="*/ 2169160 h 2770934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757268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959095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375" h="2985118">
                <a:moveTo>
                  <a:pt x="0" y="2169160"/>
                </a:moveTo>
                <a:lnTo>
                  <a:pt x="0" y="817880"/>
                </a:lnTo>
                <a:lnTo>
                  <a:pt x="2877820" y="0"/>
                </a:lnTo>
                <a:cubicBezTo>
                  <a:pt x="2876127" y="797560"/>
                  <a:pt x="2880685" y="2161535"/>
                  <a:pt x="2878992" y="2959095"/>
                </a:cubicBezTo>
                <a:lnTo>
                  <a:pt x="8239" y="2985118"/>
                </a:lnTo>
                <a:cubicBezTo>
                  <a:pt x="5493" y="2713132"/>
                  <a:pt x="2746" y="2441146"/>
                  <a:pt x="0" y="21691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17" name="Forma libre 16">
            <a:extLst>
              <a:ext uri="{FF2B5EF4-FFF2-40B4-BE49-F238E27FC236}">
                <a16:creationId xmlns:a16="http://schemas.microsoft.com/office/drawing/2014/main" id="{4610843F-8FF6-844B-B9EE-71F1C7B08FAC}"/>
              </a:ext>
            </a:extLst>
          </p:cNvPr>
          <p:cNvSpPr/>
          <p:nvPr userDrawn="1"/>
        </p:nvSpPr>
        <p:spPr>
          <a:xfrm>
            <a:off x="8753554" y="5025895"/>
            <a:ext cx="9175558" cy="4893343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033254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033254 h 5151120"/>
              <a:gd name="connsiteX0" fmla="*/ 26520 w 3600300"/>
              <a:gd name="connsiteY0" fmla="*/ 2033254 h 5151120"/>
              <a:gd name="connsiteX1" fmla="*/ 26520 w 3600300"/>
              <a:gd name="connsiteY1" fmla="*/ 1021080 h 5151120"/>
              <a:gd name="connsiteX2" fmla="*/ 3600300 w 3600300"/>
              <a:gd name="connsiteY2" fmla="*/ 0 h 5151120"/>
              <a:gd name="connsiteX3" fmla="*/ 3600300 w 3600300"/>
              <a:gd name="connsiteY3" fmla="*/ 5151120 h 5151120"/>
              <a:gd name="connsiteX4" fmla="*/ 0 w 3600300"/>
              <a:gd name="connsiteY4" fmla="*/ 1902452 h 5151120"/>
              <a:gd name="connsiteX5" fmla="*/ 26520 w 3600300"/>
              <a:gd name="connsiteY5" fmla="*/ 2033254 h 5151120"/>
              <a:gd name="connsiteX0" fmla="*/ 26520 w 3600300"/>
              <a:gd name="connsiteY0" fmla="*/ 2033254 h 2033254"/>
              <a:gd name="connsiteX1" fmla="*/ 26520 w 3600300"/>
              <a:gd name="connsiteY1" fmla="*/ 1021080 h 2033254"/>
              <a:gd name="connsiteX2" fmla="*/ 3600300 w 3600300"/>
              <a:gd name="connsiteY2" fmla="*/ 0 h 2033254"/>
              <a:gd name="connsiteX3" fmla="*/ 3555180 w 3600300"/>
              <a:gd name="connsiteY3" fmla="*/ 1902452 h 2033254"/>
              <a:gd name="connsiteX4" fmla="*/ 0 w 3600300"/>
              <a:gd name="connsiteY4" fmla="*/ 1902452 h 2033254"/>
              <a:gd name="connsiteX5" fmla="*/ 26520 w 3600300"/>
              <a:gd name="connsiteY5" fmla="*/ 2033254 h 2033254"/>
              <a:gd name="connsiteX0" fmla="*/ 26520 w 3607821"/>
              <a:gd name="connsiteY0" fmla="*/ 2033254 h 2033254"/>
              <a:gd name="connsiteX1" fmla="*/ 26520 w 3607821"/>
              <a:gd name="connsiteY1" fmla="*/ 1021080 h 2033254"/>
              <a:gd name="connsiteX2" fmla="*/ 3600300 w 3607821"/>
              <a:gd name="connsiteY2" fmla="*/ 0 h 2033254"/>
              <a:gd name="connsiteX3" fmla="*/ 3607821 w 3607821"/>
              <a:gd name="connsiteY3" fmla="*/ 1906212 h 2033254"/>
              <a:gd name="connsiteX4" fmla="*/ 0 w 3607821"/>
              <a:gd name="connsiteY4" fmla="*/ 1902452 h 2033254"/>
              <a:gd name="connsiteX5" fmla="*/ 26520 w 3607821"/>
              <a:gd name="connsiteY5" fmla="*/ 2033254 h 2033254"/>
              <a:gd name="connsiteX0" fmla="*/ 30280 w 3607821"/>
              <a:gd name="connsiteY0" fmla="*/ 1860293 h 1906212"/>
              <a:gd name="connsiteX1" fmla="*/ 26520 w 3607821"/>
              <a:gd name="connsiteY1" fmla="*/ 1021080 h 1906212"/>
              <a:gd name="connsiteX2" fmla="*/ 3600300 w 3607821"/>
              <a:gd name="connsiteY2" fmla="*/ 0 h 1906212"/>
              <a:gd name="connsiteX3" fmla="*/ 3607821 w 3607821"/>
              <a:gd name="connsiteY3" fmla="*/ 1906212 h 1906212"/>
              <a:gd name="connsiteX4" fmla="*/ 0 w 3607821"/>
              <a:gd name="connsiteY4" fmla="*/ 1902452 h 1906212"/>
              <a:gd name="connsiteX5" fmla="*/ 30280 w 3607821"/>
              <a:gd name="connsiteY5" fmla="*/ 1860293 h 1906212"/>
              <a:gd name="connsiteX0" fmla="*/ 3760 w 3581301"/>
              <a:gd name="connsiteY0" fmla="*/ 1860293 h 1909972"/>
              <a:gd name="connsiteX1" fmla="*/ 0 w 3581301"/>
              <a:gd name="connsiteY1" fmla="*/ 1021080 h 1909972"/>
              <a:gd name="connsiteX2" fmla="*/ 3573780 w 3581301"/>
              <a:gd name="connsiteY2" fmla="*/ 0 h 1909972"/>
              <a:gd name="connsiteX3" fmla="*/ 3581301 w 3581301"/>
              <a:gd name="connsiteY3" fmla="*/ 1906212 h 1909972"/>
              <a:gd name="connsiteX4" fmla="*/ 11080 w 3581301"/>
              <a:gd name="connsiteY4" fmla="*/ 1909972 h 1909972"/>
              <a:gd name="connsiteX5" fmla="*/ 3760 w 3581301"/>
              <a:gd name="connsiteY5" fmla="*/ 1860293 h 190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301" h="1909972">
                <a:moveTo>
                  <a:pt x="3760" y="1860293"/>
                </a:moveTo>
                <a:cubicBezTo>
                  <a:pt x="2507" y="1580555"/>
                  <a:pt x="1253" y="1300818"/>
                  <a:pt x="0" y="1021080"/>
                </a:cubicBezTo>
                <a:lnTo>
                  <a:pt x="3573780" y="0"/>
                </a:lnTo>
                <a:lnTo>
                  <a:pt x="3581301" y="1906212"/>
                </a:lnTo>
                <a:lnTo>
                  <a:pt x="11080" y="1909972"/>
                </a:lnTo>
                <a:lnTo>
                  <a:pt x="3760" y="186029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5" name="Forma libre 4">
            <a:extLst>
              <a:ext uri="{FF2B5EF4-FFF2-40B4-BE49-F238E27FC236}">
                <a16:creationId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10877401" y="5333839"/>
            <a:ext cx="6777153" cy="4585397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780" h="2418080">
                <a:moveTo>
                  <a:pt x="0" y="2372360"/>
                </a:moveTo>
                <a:lnTo>
                  <a:pt x="0" y="1021080"/>
                </a:lnTo>
                <a:lnTo>
                  <a:pt x="3573780" y="0"/>
                </a:lnTo>
                <a:cubicBezTo>
                  <a:pt x="3572087" y="797560"/>
                  <a:pt x="3570393" y="1595120"/>
                  <a:pt x="3568700" y="2392680"/>
                </a:cubicBezTo>
                <a:lnTo>
                  <a:pt x="0" y="2418080"/>
                </a:lnTo>
                <a:lnTo>
                  <a:pt x="0" y="23723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10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882" y="5362741"/>
            <a:ext cx="8037932" cy="163095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2655" dirty="0"/>
            </a:lvl1pPr>
          </a:lstStyle>
          <a:p>
            <a:pPr marL="0" lvl="0" indent="0">
              <a:lnSpc>
                <a:spcPct val="100000"/>
              </a:lnSpc>
              <a:spcBef>
                <a:spcPts val="1138"/>
              </a:spcBef>
              <a:buNone/>
            </a:pPr>
            <a:r>
              <a:rPr lang="es-ES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6" y="2265483"/>
            <a:ext cx="10743557" cy="23443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6069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título separata de nivel 2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28F0CE16-977C-DF45-B8D7-297950F18BF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</p:spTree>
    <p:extLst>
      <p:ext uri="{BB962C8B-B14F-4D97-AF65-F5344CB8AC3E}">
        <p14:creationId xmlns:p14="http://schemas.microsoft.com/office/powerpoint/2010/main" val="172975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 n2_Mor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 17">
            <a:extLst>
              <a:ext uri="{FF2B5EF4-FFF2-40B4-BE49-F238E27FC236}">
                <a16:creationId xmlns:a16="http://schemas.microsoft.com/office/drawing/2014/main" id="{1BF3B1A8-7345-7848-A2AD-5D61E8195936}"/>
              </a:ext>
            </a:extLst>
          </p:cNvPr>
          <p:cNvSpPr/>
          <p:nvPr userDrawn="1"/>
        </p:nvSpPr>
        <p:spPr>
          <a:xfrm>
            <a:off x="12279072" y="4537542"/>
            <a:ext cx="5460315" cy="5660669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  <a:gd name="connsiteX0" fmla="*/ 0 w 3568703"/>
              <a:gd name="connsiteY0" fmla="*/ 2169160 h 2214880"/>
              <a:gd name="connsiteX1" fmla="*/ 0 w 3568703"/>
              <a:gd name="connsiteY1" fmla="*/ 817880 h 2214880"/>
              <a:gd name="connsiteX2" fmla="*/ 2877820 w 3568703"/>
              <a:gd name="connsiteY2" fmla="*/ 0 h 2214880"/>
              <a:gd name="connsiteX3" fmla="*/ 3568700 w 3568703"/>
              <a:gd name="connsiteY3" fmla="*/ 2189480 h 2214880"/>
              <a:gd name="connsiteX4" fmla="*/ 0 w 3568703"/>
              <a:gd name="connsiteY4" fmla="*/ 2214880 h 2214880"/>
              <a:gd name="connsiteX5" fmla="*/ 0 w 3568703"/>
              <a:gd name="connsiteY5" fmla="*/ 2169160 h 2214880"/>
              <a:gd name="connsiteX0" fmla="*/ 0 w 2893168"/>
              <a:gd name="connsiteY0" fmla="*/ 2169160 h 2214880"/>
              <a:gd name="connsiteX1" fmla="*/ 0 w 2893168"/>
              <a:gd name="connsiteY1" fmla="*/ 817880 h 2214880"/>
              <a:gd name="connsiteX2" fmla="*/ 2877820 w 2893168"/>
              <a:gd name="connsiteY2" fmla="*/ 0 h 2214880"/>
              <a:gd name="connsiteX3" fmla="*/ 2893060 w 2893168"/>
              <a:gd name="connsiteY3" fmla="*/ 2194560 h 2214880"/>
              <a:gd name="connsiteX4" fmla="*/ 0 w 2893168"/>
              <a:gd name="connsiteY4" fmla="*/ 2214880 h 2214880"/>
              <a:gd name="connsiteX5" fmla="*/ 0 w 2893168"/>
              <a:gd name="connsiteY5" fmla="*/ 2169160 h 2214880"/>
              <a:gd name="connsiteX0" fmla="*/ 0 w 2879375"/>
              <a:gd name="connsiteY0" fmla="*/ 2169160 h 2757268"/>
              <a:gd name="connsiteX1" fmla="*/ 0 w 2879375"/>
              <a:gd name="connsiteY1" fmla="*/ 817880 h 2757268"/>
              <a:gd name="connsiteX2" fmla="*/ 2877820 w 2879375"/>
              <a:gd name="connsiteY2" fmla="*/ 0 h 2757268"/>
              <a:gd name="connsiteX3" fmla="*/ 2878992 w 2879375"/>
              <a:gd name="connsiteY3" fmla="*/ 2757268 h 2757268"/>
              <a:gd name="connsiteX4" fmla="*/ 0 w 2879375"/>
              <a:gd name="connsiteY4" fmla="*/ 2214880 h 2757268"/>
              <a:gd name="connsiteX5" fmla="*/ 0 w 2879375"/>
              <a:gd name="connsiteY5" fmla="*/ 2169160 h 2757268"/>
              <a:gd name="connsiteX0" fmla="*/ 24713 w 2904088"/>
              <a:gd name="connsiteY0" fmla="*/ 2169160 h 2770934"/>
              <a:gd name="connsiteX1" fmla="*/ 24713 w 2904088"/>
              <a:gd name="connsiteY1" fmla="*/ 817880 h 2770934"/>
              <a:gd name="connsiteX2" fmla="*/ 2902533 w 2904088"/>
              <a:gd name="connsiteY2" fmla="*/ 0 h 2770934"/>
              <a:gd name="connsiteX3" fmla="*/ 2903705 w 2904088"/>
              <a:gd name="connsiteY3" fmla="*/ 2757268 h 2770934"/>
              <a:gd name="connsiteX4" fmla="*/ 0 w 2904088"/>
              <a:gd name="connsiteY4" fmla="*/ 2770934 h 2770934"/>
              <a:gd name="connsiteX5" fmla="*/ 24713 w 2904088"/>
              <a:gd name="connsiteY5" fmla="*/ 2169160 h 2770934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757268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959095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375" h="2985118">
                <a:moveTo>
                  <a:pt x="0" y="2169160"/>
                </a:moveTo>
                <a:lnTo>
                  <a:pt x="0" y="817880"/>
                </a:lnTo>
                <a:lnTo>
                  <a:pt x="2877820" y="0"/>
                </a:lnTo>
                <a:cubicBezTo>
                  <a:pt x="2876127" y="797560"/>
                  <a:pt x="2880685" y="2161535"/>
                  <a:pt x="2878992" y="2959095"/>
                </a:cubicBezTo>
                <a:lnTo>
                  <a:pt x="8239" y="2985118"/>
                </a:lnTo>
                <a:cubicBezTo>
                  <a:pt x="5493" y="2713132"/>
                  <a:pt x="2746" y="2441146"/>
                  <a:pt x="0" y="21691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17" name="Forma libre 16">
            <a:extLst>
              <a:ext uri="{FF2B5EF4-FFF2-40B4-BE49-F238E27FC236}">
                <a16:creationId xmlns:a16="http://schemas.microsoft.com/office/drawing/2014/main" id="{4610843F-8FF6-844B-B9EE-71F1C7B08FAC}"/>
              </a:ext>
            </a:extLst>
          </p:cNvPr>
          <p:cNvSpPr/>
          <p:nvPr userDrawn="1"/>
        </p:nvSpPr>
        <p:spPr>
          <a:xfrm>
            <a:off x="8753554" y="5025895"/>
            <a:ext cx="9175558" cy="4893343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033254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033254 h 5151120"/>
              <a:gd name="connsiteX0" fmla="*/ 26520 w 3600300"/>
              <a:gd name="connsiteY0" fmla="*/ 2033254 h 5151120"/>
              <a:gd name="connsiteX1" fmla="*/ 26520 w 3600300"/>
              <a:gd name="connsiteY1" fmla="*/ 1021080 h 5151120"/>
              <a:gd name="connsiteX2" fmla="*/ 3600300 w 3600300"/>
              <a:gd name="connsiteY2" fmla="*/ 0 h 5151120"/>
              <a:gd name="connsiteX3" fmla="*/ 3600300 w 3600300"/>
              <a:gd name="connsiteY3" fmla="*/ 5151120 h 5151120"/>
              <a:gd name="connsiteX4" fmla="*/ 0 w 3600300"/>
              <a:gd name="connsiteY4" fmla="*/ 1902452 h 5151120"/>
              <a:gd name="connsiteX5" fmla="*/ 26520 w 3600300"/>
              <a:gd name="connsiteY5" fmla="*/ 2033254 h 5151120"/>
              <a:gd name="connsiteX0" fmla="*/ 26520 w 3600300"/>
              <a:gd name="connsiteY0" fmla="*/ 2033254 h 2033254"/>
              <a:gd name="connsiteX1" fmla="*/ 26520 w 3600300"/>
              <a:gd name="connsiteY1" fmla="*/ 1021080 h 2033254"/>
              <a:gd name="connsiteX2" fmla="*/ 3600300 w 3600300"/>
              <a:gd name="connsiteY2" fmla="*/ 0 h 2033254"/>
              <a:gd name="connsiteX3" fmla="*/ 3555180 w 3600300"/>
              <a:gd name="connsiteY3" fmla="*/ 1902452 h 2033254"/>
              <a:gd name="connsiteX4" fmla="*/ 0 w 3600300"/>
              <a:gd name="connsiteY4" fmla="*/ 1902452 h 2033254"/>
              <a:gd name="connsiteX5" fmla="*/ 26520 w 3600300"/>
              <a:gd name="connsiteY5" fmla="*/ 2033254 h 2033254"/>
              <a:gd name="connsiteX0" fmla="*/ 26520 w 3607821"/>
              <a:gd name="connsiteY0" fmla="*/ 2033254 h 2033254"/>
              <a:gd name="connsiteX1" fmla="*/ 26520 w 3607821"/>
              <a:gd name="connsiteY1" fmla="*/ 1021080 h 2033254"/>
              <a:gd name="connsiteX2" fmla="*/ 3600300 w 3607821"/>
              <a:gd name="connsiteY2" fmla="*/ 0 h 2033254"/>
              <a:gd name="connsiteX3" fmla="*/ 3607821 w 3607821"/>
              <a:gd name="connsiteY3" fmla="*/ 1906212 h 2033254"/>
              <a:gd name="connsiteX4" fmla="*/ 0 w 3607821"/>
              <a:gd name="connsiteY4" fmla="*/ 1902452 h 2033254"/>
              <a:gd name="connsiteX5" fmla="*/ 26520 w 3607821"/>
              <a:gd name="connsiteY5" fmla="*/ 2033254 h 2033254"/>
              <a:gd name="connsiteX0" fmla="*/ 30280 w 3607821"/>
              <a:gd name="connsiteY0" fmla="*/ 1860293 h 1906212"/>
              <a:gd name="connsiteX1" fmla="*/ 26520 w 3607821"/>
              <a:gd name="connsiteY1" fmla="*/ 1021080 h 1906212"/>
              <a:gd name="connsiteX2" fmla="*/ 3600300 w 3607821"/>
              <a:gd name="connsiteY2" fmla="*/ 0 h 1906212"/>
              <a:gd name="connsiteX3" fmla="*/ 3607821 w 3607821"/>
              <a:gd name="connsiteY3" fmla="*/ 1906212 h 1906212"/>
              <a:gd name="connsiteX4" fmla="*/ 0 w 3607821"/>
              <a:gd name="connsiteY4" fmla="*/ 1902452 h 1906212"/>
              <a:gd name="connsiteX5" fmla="*/ 30280 w 3607821"/>
              <a:gd name="connsiteY5" fmla="*/ 1860293 h 1906212"/>
              <a:gd name="connsiteX0" fmla="*/ 3760 w 3581301"/>
              <a:gd name="connsiteY0" fmla="*/ 1860293 h 1909972"/>
              <a:gd name="connsiteX1" fmla="*/ 0 w 3581301"/>
              <a:gd name="connsiteY1" fmla="*/ 1021080 h 1909972"/>
              <a:gd name="connsiteX2" fmla="*/ 3573780 w 3581301"/>
              <a:gd name="connsiteY2" fmla="*/ 0 h 1909972"/>
              <a:gd name="connsiteX3" fmla="*/ 3581301 w 3581301"/>
              <a:gd name="connsiteY3" fmla="*/ 1906212 h 1909972"/>
              <a:gd name="connsiteX4" fmla="*/ 11080 w 3581301"/>
              <a:gd name="connsiteY4" fmla="*/ 1909972 h 1909972"/>
              <a:gd name="connsiteX5" fmla="*/ 3760 w 3581301"/>
              <a:gd name="connsiteY5" fmla="*/ 1860293 h 190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301" h="1909972">
                <a:moveTo>
                  <a:pt x="3760" y="1860293"/>
                </a:moveTo>
                <a:cubicBezTo>
                  <a:pt x="2507" y="1580555"/>
                  <a:pt x="1253" y="1300818"/>
                  <a:pt x="0" y="1021080"/>
                </a:cubicBezTo>
                <a:lnTo>
                  <a:pt x="3573780" y="0"/>
                </a:lnTo>
                <a:lnTo>
                  <a:pt x="3581301" y="1906212"/>
                </a:lnTo>
                <a:lnTo>
                  <a:pt x="11080" y="1909972"/>
                </a:lnTo>
                <a:lnTo>
                  <a:pt x="3760" y="186029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5" name="Forma libre 4">
            <a:extLst>
              <a:ext uri="{FF2B5EF4-FFF2-40B4-BE49-F238E27FC236}">
                <a16:creationId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10877401" y="5333839"/>
            <a:ext cx="6777153" cy="4585397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780" h="2418080">
                <a:moveTo>
                  <a:pt x="0" y="2372360"/>
                </a:moveTo>
                <a:lnTo>
                  <a:pt x="0" y="1021080"/>
                </a:lnTo>
                <a:lnTo>
                  <a:pt x="3573780" y="0"/>
                </a:lnTo>
                <a:cubicBezTo>
                  <a:pt x="3572087" y="797560"/>
                  <a:pt x="3570393" y="1595120"/>
                  <a:pt x="3568700" y="2392680"/>
                </a:cubicBezTo>
                <a:lnTo>
                  <a:pt x="0" y="2418080"/>
                </a:lnTo>
                <a:lnTo>
                  <a:pt x="0" y="237236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10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882" y="5362741"/>
            <a:ext cx="8037932" cy="163095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2655" dirty="0"/>
            </a:lvl1pPr>
          </a:lstStyle>
          <a:p>
            <a:pPr marL="0" lvl="0" indent="0">
              <a:lnSpc>
                <a:spcPct val="100000"/>
              </a:lnSpc>
              <a:spcBef>
                <a:spcPts val="1138"/>
              </a:spcBef>
              <a:buNone/>
            </a:pPr>
            <a:r>
              <a:rPr lang="es-ES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6" y="2265483"/>
            <a:ext cx="10743557" cy="23443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6069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título separata de nivel 2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22E0AD7B-150C-EB41-978F-26BBDF5F422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</p:spTree>
    <p:extLst>
      <p:ext uri="{BB962C8B-B14F-4D97-AF65-F5344CB8AC3E}">
        <p14:creationId xmlns:p14="http://schemas.microsoft.com/office/powerpoint/2010/main" val="4015435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icpal_Gr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679" y="1031672"/>
            <a:ext cx="13477057" cy="74948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55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un texto destacado o una idea principal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tx1"/>
                </a:solidFill>
              </a:rPr>
              <a:pPr algn="r"/>
              <a:t>‹Nº›</a:t>
            </a:fld>
            <a:endParaRPr lang="es-ES" sz="1517">
              <a:solidFill>
                <a:schemeClr val="tx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</p:spTree>
    <p:extLst>
      <p:ext uri="{BB962C8B-B14F-4D97-AF65-F5344CB8AC3E}">
        <p14:creationId xmlns:p14="http://schemas.microsoft.com/office/powerpoint/2010/main" val="4281720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. Pi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679" y="1031672"/>
            <a:ext cx="13477057" cy="74948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55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un texto destacado o una idea principal</a:t>
            </a: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004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78871-D93F-4D40-B540-DC74CFDF655C}" type="slidenum">
              <a:rPr kumimoji="0" lang="es-ES" sz="1517" b="0" i="0" u="none" strike="noStrike" kern="1200" cap="none" spc="0" normalizeH="0" baseline="0" noProof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77"/>
                <a:ea typeface="+mn-ea"/>
                <a:cs typeface="+mn-cs"/>
              </a:rPr>
              <a:pPr marL="0" marR="0" lvl="0" indent="0" algn="r" defTabSz="13004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17" b="0" i="0" u="none" strike="noStrike" kern="1200" cap="none" spc="0" normalizeH="0" baseline="0" noProof="0">
              <a:ln>
                <a:noFill/>
              </a:ln>
              <a:solidFill>
                <a:srgbClr val="1A3B47"/>
              </a:solidFill>
              <a:effectLst/>
              <a:uLnTx/>
              <a:uFillTx/>
              <a:latin typeface="Soho Gothic Pro" panose="020B0503030504020204" pitchFamily="34" charset="77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17" name="Freeform 5"/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</p:spTree>
    <p:extLst>
      <p:ext uri="{BB962C8B-B14F-4D97-AF65-F5344CB8AC3E}">
        <p14:creationId xmlns:p14="http://schemas.microsoft.com/office/powerpoint/2010/main" val="2276839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. Grafi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679" y="1031672"/>
            <a:ext cx="13477057" cy="74948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55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un texto destacado o una idea principal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tx1"/>
                </a:solidFill>
              </a:rPr>
              <a:pPr algn="r"/>
              <a:t>‹Nº›</a:t>
            </a:fld>
            <a:endParaRPr lang="es-ES" sz="1517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612F95-8251-5349-ABFE-8A62EF3295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881" y="9252262"/>
            <a:ext cx="1222011" cy="24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36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. Amaril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10E9B03-F7C3-9F47-9D4A-723840648AC5}"/>
              </a:ext>
            </a:extLst>
          </p:cNvPr>
          <p:cNvSpPr/>
          <p:nvPr userDrawn="1"/>
        </p:nvSpPr>
        <p:spPr>
          <a:xfrm>
            <a:off x="0" y="0"/>
            <a:ext cx="17340263" cy="975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679" y="1019015"/>
            <a:ext cx="13477057" cy="74948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55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un texto destacado o una idea principal</a:t>
            </a: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004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78871-D93F-4D40-B540-DC74CFDF655C}" type="slidenum">
              <a:rPr kumimoji="0" lang="es-ES" sz="1517" b="0" i="0" u="none" strike="noStrike" kern="1200" cap="none" spc="0" normalizeH="0" baseline="0" noProof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77"/>
                <a:ea typeface="+mn-ea"/>
                <a:cs typeface="+mn-cs"/>
              </a:rPr>
              <a:pPr marL="0" marR="0" lvl="0" indent="0" algn="r" defTabSz="13004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17" b="0" i="0" u="none" strike="noStrike" kern="1200" cap="none" spc="0" normalizeH="0" baseline="0" noProof="0">
              <a:ln>
                <a:noFill/>
              </a:ln>
              <a:solidFill>
                <a:srgbClr val="1A3B47"/>
              </a:solidFill>
              <a:effectLst/>
              <a:uLnTx/>
              <a:uFillTx/>
              <a:latin typeface="Soho Gothic Pro" panose="020B0503030504020204" pitchFamily="34" charset="77"/>
              <a:ea typeface="+mn-ea"/>
              <a:cs typeface="+mn-cs"/>
            </a:endParaRP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</p:spTree>
    <p:extLst>
      <p:ext uri="{BB962C8B-B14F-4D97-AF65-F5344CB8AC3E}">
        <p14:creationId xmlns:p14="http://schemas.microsoft.com/office/powerpoint/2010/main" val="3952959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- 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>
            <a:extLst>
              <a:ext uri="{FF2B5EF4-FFF2-40B4-BE49-F238E27FC236}">
                <a16:creationId xmlns:a16="http://schemas.microsoft.com/office/drawing/2014/main" id="{3919FAE5-1BFF-4AFF-A2BF-86C8533455CF}"/>
              </a:ext>
            </a:extLst>
          </p:cNvPr>
          <p:cNvSpPr txBox="1"/>
          <p:nvPr userDrawn="1"/>
        </p:nvSpPr>
        <p:spPr>
          <a:xfrm>
            <a:off x="-5648" y="8093119"/>
            <a:ext cx="17345911" cy="174171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5" tIns="67735" rIns="67735" bIns="67735" numCol="1" spcCol="38100" rtlCol="0" anchor="ctr">
            <a:noAutofit/>
          </a:bodyPr>
          <a:lstStyle/>
          <a:p>
            <a:pPr marL="0" marR="0" indent="0" algn="ctr" defTabSz="77897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75B26FC-4407-455A-8995-0F78BADD16D1}"/>
              </a:ext>
            </a:extLst>
          </p:cNvPr>
          <p:cNvSpPr txBox="1"/>
          <p:nvPr userDrawn="1"/>
        </p:nvSpPr>
        <p:spPr>
          <a:xfrm>
            <a:off x="10645549" y="8682637"/>
            <a:ext cx="276688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1600"/>
              </a:spcBef>
            </a:pPr>
            <a:endParaRPr lang="es-ES" sz="1867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0CAFF5C9-EAB9-4B4C-A459-F7159BCE0BB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2219" y="8614924"/>
            <a:ext cx="307181" cy="288000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729E299D-6FBD-43CB-B4F4-803EE4459FD4}"/>
              </a:ext>
            </a:extLst>
          </p:cNvPr>
          <p:cNvSpPr txBox="1"/>
          <p:nvPr userDrawn="1"/>
        </p:nvSpPr>
        <p:spPr>
          <a:xfrm>
            <a:off x="3107518" y="8569097"/>
            <a:ext cx="276688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1600"/>
              </a:spcBef>
            </a:pPr>
            <a:r>
              <a:rPr lang="es-ES" sz="186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Tel.: +34 94 470 65 04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B783628-8D68-4A8F-BF6E-5A196073775B}"/>
              </a:ext>
            </a:extLst>
          </p:cNvPr>
          <p:cNvSpPr txBox="1"/>
          <p:nvPr userDrawn="1"/>
        </p:nvSpPr>
        <p:spPr>
          <a:xfrm>
            <a:off x="10580734" y="8569097"/>
            <a:ext cx="490360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1600"/>
              </a:spcBef>
            </a:pPr>
            <a:r>
              <a:rPr lang="es-ES" sz="186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Mafex, Spanish Railway Association</a:t>
            </a:r>
            <a:endParaRPr lang="es-ES" sz="1867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0549F67-557F-453C-B7C4-EB25EBAFD2AF}"/>
              </a:ext>
            </a:extLst>
          </p:cNvPr>
          <p:cNvSpPr txBox="1"/>
          <p:nvPr userDrawn="1"/>
        </p:nvSpPr>
        <p:spPr>
          <a:xfrm>
            <a:off x="3107518" y="9013965"/>
            <a:ext cx="276688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1600"/>
              </a:spcBef>
            </a:pPr>
            <a:r>
              <a:rPr lang="es-ES" sz="186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www.mafex.es</a:t>
            </a:r>
            <a:endParaRPr lang="es-ES" sz="1867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AF3DC6A-AA2B-4D39-BAD3-09217D269437}"/>
              </a:ext>
            </a:extLst>
          </p:cNvPr>
          <p:cNvSpPr txBox="1"/>
          <p:nvPr userDrawn="1"/>
        </p:nvSpPr>
        <p:spPr>
          <a:xfrm>
            <a:off x="10580734" y="9013965"/>
            <a:ext cx="490360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1600"/>
              </a:spcBef>
            </a:pPr>
            <a:r>
              <a:rPr lang="es-ES" sz="186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MafexSpain</a:t>
            </a:r>
            <a:endParaRPr lang="es-ES" sz="1867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DE747A-410C-FD3A-128D-E4E90F51C08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r="219"/>
          <a:stretch/>
        </p:blipFill>
        <p:spPr>
          <a:xfrm>
            <a:off x="-5648" y="0"/>
            <a:ext cx="17345911" cy="81972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0673CA7-5569-B3C3-B296-9172BF1325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17" y="359979"/>
            <a:ext cx="5636028" cy="13848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6F7D304-CA62-2E49-EB85-289F0DF14F0B}"/>
              </a:ext>
            </a:extLst>
          </p:cNvPr>
          <p:cNvPicPr preferRelativeResize="0">
            <a:picLocks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33400" y="9059792"/>
            <a:ext cx="306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35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. Naranj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10E9B03-F7C3-9F47-9D4A-723840648AC5}"/>
              </a:ext>
            </a:extLst>
          </p:cNvPr>
          <p:cNvSpPr/>
          <p:nvPr userDrawn="1"/>
        </p:nvSpPr>
        <p:spPr>
          <a:xfrm>
            <a:off x="0" y="0"/>
            <a:ext cx="17340263" cy="975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679" y="1019017"/>
            <a:ext cx="13477057" cy="74948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55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un texto destacado o una idea principal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tx1"/>
                </a:solidFill>
              </a:rPr>
              <a:pPr algn="r"/>
              <a:t>‹Nº›</a:t>
            </a:fld>
            <a:endParaRPr lang="es-ES" sz="1517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3612F95-8251-5349-ABFE-8A62EF3295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881" y="9252262"/>
            <a:ext cx="1222011" cy="24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30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. Ros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10E9B03-F7C3-9F47-9D4A-723840648AC5}"/>
              </a:ext>
            </a:extLst>
          </p:cNvPr>
          <p:cNvSpPr/>
          <p:nvPr userDrawn="1"/>
        </p:nvSpPr>
        <p:spPr>
          <a:xfrm>
            <a:off x="0" y="0"/>
            <a:ext cx="17340263" cy="975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679" y="1019015"/>
            <a:ext cx="13477057" cy="74948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55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un texto destacado o una idea principal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tx1"/>
                </a:solidFill>
              </a:rPr>
              <a:pPr algn="r"/>
              <a:t>‹Nº›</a:t>
            </a:fld>
            <a:endParaRPr lang="es-ES" sz="1517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3612F95-8251-5349-ABFE-8A62EF3295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881" y="9252262"/>
            <a:ext cx="1222011" cy="24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03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. Ver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10E9B03-F7C3-9F47-9D4A-723840648AC5}"/>
              </a:ext>
            </a:extLst>
          </p:cNvPr>
          <p:cNvSpPr/>
          <p:nvPr userDrawn="1"/>
        </p:nvSpPr>
        <p:spPr>
          <a:xfrm>
            <a:off x="0" y="0"/>
            <a:ext cx="17340263" cy="975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679" y="1019015"/>
            <a:ext cx="13477057" cy="74948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55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un texto destacado o una idea principal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tx1"/>
                </a:solidFill>
              </a:rPr>
              <a:pPr algn="r"/>
              <a:t>‹Nº›</a:t>
            </a:fld>
            <a:endParaRPr lang="es-ES" sz="1517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3612F95-8251-5349-ABFE-8A62EF3295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881" y="9252262"/>
            <a:ext cx="1222011" cy="24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44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. Azu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10E9B03-F7C3-9F47-9D4A-723840648AC5}"/>
              </a:ext>
            </a:extLst>
          </p:cNvPr>
          <p:cNvSpPr/>
          <p:nvPr userDrawn="1"/>
        </p:nvSpPr>
        <p:spPr>
          <a:xfrm>
            <a:off x="0" y="0"/>
            <a:ext cx="17340263" cy="975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679" y="1019017"/>
            <a:ext cx="13477057" cy="74948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55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un texto destacado o una idea principal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tx1"/>
                </a:solidFill>
              </a:rPr>
              <a:pPr algn="r"/>
              <a:t>‹Nº›</a:t>
            </a:fld>
            <a:endParaRPr lang="es-ES" sz="1517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3612F95-8251-5349-ABFE-8A62EF3295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881" y="9252262"/>
            <a:ext cx="1222011" cy="24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85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. Mor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014" y="3014"/>
          <a:ext cx="3011" cy="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4" y="3014"/>
                        <a:ext cx="3011" cy="3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2"/>
            </p:custDataLst>
          </p:nvPr>
        </p:nvSpPr>
        <p:spPr>
          <a:xfrm>
            <a:off x="3" y="5"/>
            <a:ext cx="301047" cy="30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3792" b="0" i="0" baseline="0">
              <a:latin typeface="Playfair Display" panose="00000500000000000000"/>
              <a:ea typeface="+mj-ea"/>
              <a:cs typeface="+mj-cs"/>
              <a:sym typeface="Playfair Display" panose="0000050000000000000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10E9B03-F7C3-9F47-9D4A-723840648AC5}"/>
              </a:ext>
            </a:extLst>
          </p:cNvPr>
          <p:cNvSpPr/>
          <p:nvPr userDrawn="1"/>
        </p:nvSpPr>
        <p:spPr>
          <a:xfrm>
            <a:off x="0" y="0"/>
            <a:ext cx="17340263" cy="975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3612F95-8251-5349-ABFE-8A62EF3295E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7881" y="9252262"/>
            <a:ext cx="1222011" cy="242455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679" y="1019015"/>
            <a:ext cx="13477057" cy="74948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55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un texto destacado o una idea principal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tx1"/>
                </a:solidFill>
              </a:rPr>
              <a:pPr algn="r"/>
              <a:t>‹Nº›</a:t>
            </a:fld>
            <a:endParaRPr lang="es-ES" sz="1517">
              <a:solidFill>
                <a:schemeClr val="tx1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7">
            <a:lum bright="100000" contrast="-70000"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98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exto está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014" y="3014"/>
          <a:ext cx="3011" cy="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4" y="3014"/>
                        <a:ext cx="3011" cy="3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2"/>
            </p:custDataLst>
          </p:nvPr>
        </p:nvSpPr>
        <p:spPr>
          <a:xfrm>
            <a:off x="3" y="5"/>
            <a:ext cx="301047" cy="30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3792" b="0" i="0" baseline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3" y="923155"/>
            <a:ext cx="16383718" cy="13075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792"/>
            </a:lvl1pPr>
          </a:lstStyle>
          <a:p>
            <a:r>
              <a:rPr lang="es-ES"/>
              <a:t>Haga clic para modificar el título de esta página, cuentas con dos líneas para títulos extensos</a:t>
            </a:r>
            <a:endParaRPr lang="en-US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477883" y="507734"/>
            <a:ext cx="16383718" cy="35771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1517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16005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4690495" y="8878068"/>
            <a:ext cx="2661814" cy="913936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sz="3413"/>
            </a:p>
          </p:txBody>
        </p:sp>
        <p:sp>
          <p:nvSpPr>
            <p:cNvPr id="10" name="Triángulo 10">
              <a:extLst>
                <a:ext uri="{FF2B5EF4-FFF2-40B4-BE49-F238E27FC236}">
                  <a16:creationId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413"/>
            </a:p>
          </p:txBody>
        </p:sp>
      </p:grp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84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Texto está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014" y="3014"/>
          <a:ext cx="3011" cy="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4" y="3014"/>
                        <a:ext cx="3011" cy="3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2"/>
            </p:custDataLst>
          </p:nvPr>
        </p:nvSpPr>
        <p:spPr>
          <a:xfrm>
            <a:off x="3" y="5"/>
            <a:ext cx="301047" cy="30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3792" b="0" i="0" baseline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3" y="923155"/>
            <a:ext cx="16383718" cy="13075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792"/>
            </a:lvl1pPr>
          </a:lstStyle>
          <a:p>
            <a:r>
              <a:rPr lang="es-ES"/>
              <a:t>Haga clic para modificar el título de esta página, cuentas con dos líneas para títulos extensos</a:t>
            </a:r>
            <a:endParaRPr lang="en-US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477883" y="507734"/>
            <a:ext cx="16383718" cy="35771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1517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16005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4690495" y="8878068"/>
            <a:ext cx="2661814" cy="913936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sz="3413"/>
            </a:p>
          </p:txBody>
        </p:sp>
        <p:sp>
          <p:nvSpPr>
            <p:cNvPr id="10" name="Triángulo 10">
              <a:extLst>
                <a:ext uri="{FF2B5EF4-FFF2-40B4-BE49-F238E27FC236}">
                  <a16:creationId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413"/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28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Texto está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014" y="3014"/>
          <a:ext cx="3011" cy="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4" y="3014"/>
                        <a:ext cx="3011" cy="3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2"/>
            </p:custDataLst>
          </p:nvPr>
        </p:nvSpPr>
        <p:spPr>
          <a:xfrm>
            <a:off x="3" y="5"/>
            <a:ext cx="301047" cy="30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3792" b="0" i="0" baseline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3" y="923155"/>
            <a:ext cx="16383718" cy="13075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792"/>
            </a:lvl1pPr>
          </a:lstStyle>
          <a:p>
            <a:r>
              <a:rPr lang="es-ES"/>
              <a:t>Haga clic para modificar el título de esta página, cuentas con dos líneas para títulos extensos</a:t>
            </a:r>
            <a:endParaRPr lang="en-US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477883" y="507734"/>
            <a:ext cx="16383718" cy="35771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1517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16005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4690495" y="8878068"/>
            <a:ext cx="2661814" cy="913936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sz="3413"/>
            </a:p>
          </p:txBody>
        </p:sp>
        <p:sp>
          <p:nvSpPr>
            <p:cNvPr id="10" name="Triángulo 10">
              <a:extLst>
                <a:ext uri="{FF2B5EF4-FFF2-40B4-BE49-F238E27FC236}">
                  <a16:creationId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413"/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>
            <a:lum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  <p:sp>
        <p:nvSpPr>
          <p:cNvPr id="16" name="Marcador de contenido 10">
            <a:extLst>
              <a:ext uri="{FF2B5EF4-FFF2-40B4-BE49-F238E27FC236}">
                <a16:creationId xmlns:a16="http://schemas.microsoft.com/office/drawing/2014/main" id="{0C194904-1155-C145-AF21-9523E0FA079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6972" y="3784416"/>
            <a:ext cx="16386321" cy="47791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309"/>
              </a:lnSpc>
              <a:spcBef>
                <a:spcPts val="0"/>
              </a:spcBef>
              <a:spcAft>
                <a:spcPts val="5309"/>
              </a:spcAft>
              <a:buNone/>
              <a:defRPr sz="2276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ES"/>
              <a:t>Editar los estilos de texto del patrón</a:t>
            </a:r>
          </a:p>
        </p:txBody>
      </p:sp>
      <p:sp>
        <p:nvSpPr>
          <p:cNvPr id="17" name="Marcador de contenido 10">
            <a:extLst>
              <a:ext uri="{FF2B5EF4-FFF2-40B4-BE49-F238E27FC236}">
                <a16:creationId xmlns:a16="http://schemas.microsoft.com/office/drawing/2014/main" id="{52E522FF-C13F-634D-89C8-C317FCB3F1F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6972" y="2555478"/>
            <a:ext cx="16386321" cy="9558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35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/>
              <a:t>Haga clic para agregar un subtítulo a esta página, cuentas con dos líneas para títulos  extensos</a:t>
            </a:r>
          </a:p>
        </p:txBody>
      </p:sp>
    </p:spTree>
    <p:extLst>
      <p:ext uri="{BB962C8B-B14F-4D97-AF65-F5344CB8AC3E}">
        <p14:creationId xmlns:p14="http://schemas.microsoft.com/office/powerpoint/2010/main" val="1449519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Texto está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014" y="3014"/>
          <a:ext cx="3011" cy="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4" y="3014"/>
                        <a:ext cx="3011" cy="3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2"/>
            </p:custDataLst>
          </p:nvPr>
        </p:nvSpPr>
        <p:spPr>
          <a:xfrm>
            <a:off x="3" y="5"/>
            <a:ext cx="301047" cy="30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3792" b="0" i="0" baseline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3" y="923155"/>
            <a:ext cx="16383718" cy="13075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792"/>
            </a:lvl1pPr>
          </a:lstStyle>
          <a:p>
            <a:r>
              <a:rPr lang="es-ES"/>
              <a:t>Haga clic para modificar el título de esta página, cuentas con dos líneas para títulos extensos</a:t>
            </a:r>
            <a:endParaRPr lang="en-US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477883" y="507734"/>
            <a:ext cx="16383718" cy="35771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1517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16005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4690495" y="8878068"/>
            <a:ext cx="2661814" cy="913936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sz="3413"/>
            </a:p>
          </p:txBody>
        </p:sp>
        <p:sp>
          <p:nvSpPr>
            <p:cNvPr id="10" name="Triángulo 10">
              <a:extLst>
                <a:ext uri="{FF2B5EF4-FFF2-40B4-BE49-F238E27FC236}">
                  <a16:creationId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413"/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  <p:sp>
        <p:nvSpPr>
          <p:cNvPr id="14" name="Marcador de contenido 10">
            <a:extLst>
              <a:ext uri="{FF2B5EF4-FFF2-40B4-BE49-F238E27FC236}">
                <a16:creationId xmlns:a16="http://schemas.microsoft.com/office/drawing/2014/main" id="{E8FEC0EA-9253-2E4E-B410-52179299369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6972" y="3784416"/>
            <a:ext cx="16386321" cy="47791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309"/>
              </a:lnSpc>
              <a:spcBef>
                <a:spcPts val="0"/>
              </a:spcBef>
              <a:spcAft>
                <a:spcPts val="5309"/>
              </a:spcAft>
              <a:buNone/>
              <a:defRPr sz="2276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ES"/>
              <a:t>Editar los estilos de texto del patrón</a:t>
            </a:r>
          </a:p>
        </p:txBody>
      </p:sp>
      <p:sp>
        <p:nvSpPr>
          <p:cNvPr id="15" name="Marcador de contenido 10">
            <a:extLst>
              <a:ext uri="{FF2B5EF4-FFF2-40B4-BE49-F238E27FC236}">
                <a16:creationId xmlns:a16="http://schemas.microsoft.com/office/drawing/2014/main" id="{3A1B077C-37B5-A248-ADB5-E4A0B84B173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6972" y="2555478"/>
            <a:ext cx="16386321" cy="9558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35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/>
              <a:t>Haga clic para agregar un subtítulo a esta página, cuentas con dos líneas para títulos  extensos</a:t>
            </a:r>
          </a:p>
        </p:txBody>
      </p:sp>
    </p:spTree>
    <p:extLst>
      <p:ext uri="{BB962C8B-B14F-4D97-AF65-F5344CB8AC3E}">
        <p14:creationId xmlns:p14="http://schemas.microsoft.com/office/powerpoint/2010/main" val="68398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o 10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014" y="3014"/>
          <a:ext cx="3011" cy="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1" name="Objeto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4" y="3014"/>
                        <a:ext cx="3011" cy="3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ángulo 9" hidden="1"/>
          <p:cNvSpPr/>
          <p:nvPr userDrawn="1">
            <p:custDataLst>
              <p:tags r:id="rId2"/>
            </p:custDataLst>
          </p:nvPr>
        </p:nvSpPr>
        <p:spPr>
          <a:xfrm>
            <a:off x="3" y="5"/>
            <a:ext cx="301047" cy="30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3792" b="0" i="0" baseline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2" y="923155"/>
            <a:ext cx="16386729" cy="13075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792"/>
            </a:lvl1pPr>
          </a:lstStyle>
          <a:p>
            <a:r>
              <a:rPr lang="es-ES"/>
              <a:t>Haga clic para modificar el título de esta página, cuentas con dos líneas para títulos extensos</a:t>
            </a:r>
            <a:endParaRPr lang="en-US"/>
          </a:p>
        </p:txBody>
      </p:sp>
      <p:sp>
        <p:nvSpPr>
          <p:cNvPr id="6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477882" y="507734"/>
            <a:ext cx="16386726" cy="35771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1517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16005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/>
              <a:t>Editar el estilo de texto del patrón</a:t>
            </a:r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14690495" y="8878068"/>
            <a:ext cx="2661814" cy="913936"/>
            <a:chOff x="8064500" y="4790414"/>
            <a:chExt cx="1083150" cy="371911"/>
          </a:xfrm>
        </p:grpSpPr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413"/>
            </a:p>
          </p:txBody>
        </p:sp>
        <p:sp>
          <p:nvSpPr>
            <p:cNvPr id="17" name="Triángulo 10">
              <a:extLst>
                <a:ext uri="{FF2B5EF4-FFF2-40B4-BE49-F238E27FC236}">
                  <a16:creationId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413"/>
            </a:p>
          </p:txBody>
        </p:sp>
      </p:grp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6">
            <a:lum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6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Portad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B687104C-16D4-5049-93EC-3E0017E53B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"/>
            <a:ext cx="17340263" cy="978121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0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885" y="545547"/>
            <a:ext cx="5298413" cy="3054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55"/>
            </a:lvl1pPr>
          </a:lstStyle>
          <a:p>
            <a:r>
              <a:rPr lang="es-ES"/>
              <a:t>Editar el subtitulo de presentación 
</a:t>
            </a:r>
          </a:p>
        </p:txBody>
      </p:sp>
      <p:sp>
        <p:nvSpPr>
          <p:cNvPr id="6" name="Marcador de contenido 10">
            <a:extLst>
              <a:ext uri="{FF2B5EF4-FFF2-40B4-BE49-F238E27FC236}">
                <a16:creationId xmlns:a16="http://schemas.microsoft.com/office/drawing/2014/main" id="{0ED2E0BC-0F09-B942-97D8-1F9D0BA0C15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7885" y="980252"/>
            <a:ext cx="5298413" cy="2268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96"/>
            </a:lvl1pPr>
          </a:lstStyle>
          <a:p>
            <a:r>
              <a:rPr lang="es-ES"/>
              <a:t>Lugar. 00.00.0000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5FE453-3A51-064C-9757-E79594281F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7884" y="1402837"/>
            <a:ext cx="2558893" cy="90913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96"/>
            </a:lvl1pPr>
          </a:lstStyle>
          <a:p>
            <a:r>
              <a:rPr lang="es-ES"/>
              <a:t>Logo cliente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7021" y="4086155"/>
            <a:ext cx="9425084" cy="23443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8533"/>
            </a:lvl1pPr>
          </a:lstStyle>
          <a:p>
            <a:r>
              <a:rPr lang="es-ES"/>
              <a:t>Haga clic para el título principal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867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o 10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014" y="3014"/>
          <a:ext cx="3011" cy="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1" name="Objeto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4" y="3014"/>
                        <a:ext cx="3011" cy="3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ángulo 9" hidden="1"/>
          <p:cNvSpPr/>
          <p:nvPr userDrawn="1">
            <p:custDataLst>
              <p:tags r:id="rId2"/>
            </p:custDataLst>
          </p:nvPr>
        </p:nvSpPr>
        <p:spPr>
          <a:xfrm>
            <a:off x="3" y="5"/>
            <a:ext cx="301047" cy="30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3792" b="0" i="0" baseline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2" y="923155"/>
            <a:ext cx="16386729" cy="13075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792"/>
            </a:lvl1pPr>
          </a:lstStyle>
          <a:p>
            <a:r>
              <a:rPr lang="es-ES"/>
              <a:t>Haga clic para modificar el título de esta página, cuentas con dos líneas para títulos extensos</a:t>
            </a:r>
            <a:endParaRPr lang="en-US"/>
          </a:p>
        </p:txBody>
      </p:sp>
      <p:sp>
        <p:nvSpPr>
          <p:cNvPr id="6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477882" y="507734"/>
            <a:ext cx="16386726" cy="35771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1517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16005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/>
              <a:t>Editar el estilo de texto del patrón</a:t>
            </a:r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14690495" y="8878068"/>
            <a:ext cx="2661814" cy="913936"/>
            <a:chOff x="8064500" y="4790414"/>
            <a:chExt cx="1083150" cy="371911"/>
          </a:xfrm>
        </p:grpSpPr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413"/>
            </a:p>
          </p:txBody>
        </p:sp>
        <p:sp>
          <p:nvSpPr>
            <p:cNvPr id="17" name="Triángulo 10">
              <a:extLst>
                <a:ext uri="{FF2B5EF4-FFF2-40B4-BE49-F238E27FC236}">
                  <a16:creationId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413"/>
            </a:p>
          </p:txBody>
        </p:sp>
      </p:grp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49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014" y="3014"/>
          <a:ext cx="3011" cy="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4" y="3014"/>
                        <a:ext cx="3011" cy="3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2"/>
            </p:custDataLst>
          </p:nvPr>
        </p:nvSpPr>
        <p:spPr>
          <a:xfrm>
            <a:off x="3" y="5"/>
            <a:ext cx="301047" cy="30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3792" b="0" i="0" baseline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3" y="923155"/>
            <a:ext cx="16383718" cy="13075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792"/>
            </a:lvl1pPr>
          </a:lstStyle>
          <a:p>
            <a:r>
              <a:rPr lang="es-ES"/>
              <a:t>Haga clic para modificar el título de esta página, cuentas con dos líneas para títulos extensos</a:t>
            </a:r>
            <a:endParaRPr lang="en-US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477883" y="507734"/>
            <a:ext cx="16383718" cy="35771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1517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16005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4690495" y="8878068"/>
            <a:ext cx="2661814" cy="913936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sz="3413"/>
            </a:p>
          </p:txBody>
        </p:sp>
        <p:sp>
          <p:nvSpPr>
            <p:cNvPr id="10" name="Triángulo 10">
              <a:extLst>
                <a:ext uri="{FF2B5EF4-FFF2-40B4-BE49-F238E27FC236}">
                  <a16:creationId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413"/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>
            <a:lum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2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014" y="3014"/>
          <a:ext cx="3011" cy="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4" y="3014"/>
                        <a:ext cx="3011" cy="3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2"/>
            </p:custDataLst>
          </p:nvPr>
        </p:nvSpPr>
        <p:spPr>
          <a:xfrm>
            <a:off x="3" y="5"/>
            <a:ext cx="301047" cy="30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3792" b="0" i="0" baseline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3" y="923155"/>
            <a:ext cx="16383718" cy="13075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792"/>
            </a:lvl1pPr>
          </a:lstStyle>
          <a:p>
            <a:r>
              <a:rPr lang="es-ES"/>
              <a:t>Haga clic para modificar el título de esta página, cuentas con dos líneas para títulos extensos</a:t>
            </a:r>
            <a:endParaRPr lang="en-US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477883" y="507734"/>
            <a:ext cx="16383718" cy="35771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1517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16005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4690495" y="8878068"/>
            <a:ext cx="2661814" cy="913936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sz="3413"/>
            </a:p>
          </p:txBody>
        </p:sp>
        <p:sp>
          <p:nvSpPr>
            <p:cNvPr id="10" name="Triángulo 10">
              <a:extLst>
                <a:ext uri="{FF2B5EF4-FFF2-40B4-BE49-F238E27FC236}">
                  <a16:creationId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413"/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3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014" y="3014"/>
          <a:ext cx="3011" cy="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4" y="3014"/>
                        <a:ext cx="3011" cy="3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2"/>
            </p:custDataLst>
          </p:nvPr>
        </p:nvSpPr>
        <p:spPr>
          <a:xfrm>
            <a:off x="3" y="5"/>
            <a:ext cx="301047" cy="30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3792" b="0" i="0" baseline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3" y="923155"/>
            <a:ext cx="16383718" cy="13075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792"/>
            </a:lvl1pPr>
          </a:lstStyle>
          <a:p>
            <a:r>
              <a:rPr lang="es-ES"/>
              <a:t>Haga clic para modificar el título de esta página, cuentas con dos líneas para títulos extensos</a:t>
            </a:r>
            <a:endParaRPr lang="en-US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477883" y="507734"/>
            <a:ext cx="16383718" cy="35771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1517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16005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4690495" y="8878068"/>
            <a:ext cx="2661814" cy="913936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sz="3413"/>
            </a:p>
          </p:txBody>
        </p:sp>
        <p:sp>
          <p:nvSpPr>
            <p:cNvPr id="10" name="Triángulo 10">
              <a:extLst>
                <a:ext uri="{FF2B5EF4-FFF2-40B4-BE49-F238E27FC236}">
                  <a16:creationId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413"/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>
            <a:lum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60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014" y="3014"/>
          <a:ext cx="3011" cy="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4" y="3014"/>
                        <a:ext cx="3011" cy="3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2"/>
            </p:custDataLst>
          </p:nvPr>
        </p:nvSpPr>
        <p:spPr>
          <a:xfrm>
            <a:off x="3" y="5"/>
            <a:ext cx="301047" cy="30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3792" b="0" i="0" baseline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3" y="923155"/>
            <a:ext cx="16383718" cy="13075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792"/>
            </a:lvl1pPr>
          </a:lstStyle>
          <a:p>
            <a:r>
              <a:rPr lang="es-ES"/>
              <a:t>Haga clic para modificar el título de esta página, cuentas con dos líneas para títulos extensos</a:t>
            </a:r>
            <a:endParaRPr lang="en-US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477883" y="507734"/>
            <a:ext cx="16383718" cy="35771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1517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16005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4690495" y="8878068"/>
            <a:ext cx="2661814" cy="913936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sz="3413"/>
            </a:p>
          </p:txBody>
        </p:sp>
        <p:sp>
          <p:nvSpPr>
            <p:cNvPr id="10" name="Triángulo 10">
              <a:extLst>
                <a:ext uri="{FF2B5EF4-FFF2-40B4-BE49-F238E27FC236}">
                  <a16:creationId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413"/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21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014" y="3014"/>
          <a:ext cx="3011" cy="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4" y="3014"/>
                        <a:ext cx="3011" cy="3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2"/>
            </p:custDataLst>
          </p:nvPr>
        </p:nvSpPr>
        <p:spPr>
          <a:xfrm>
            <a:off x="3" y="5"/>
            <a:ext cx="301047" cy="30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3792" b="0" i="0" baseline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3" y="923155"/>
            <a:ext cx="16383718" cy="13075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792"/>
            </a:lvl1pPr>
          </a:lstStyle>
          <a:p>
            <a:r>
              <a:rPr lang="es-ES"/>
              <a:t>Haga clic para modificar el título de esta página, cuentas con dos líneas para títulos extensos</a:t>
            </a:r>
            <a:endParaRPr lang="en-US"/>
          </a:p>
        </p:txBody>
      </p:sp>
      <p:sp>
        <p:nvSpPr>
          <p:cNvPr id="8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477883" y="507734"/>
            <a:ext cx="16383718" cy="35771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1517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16005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/>
              <a:t>Editar el estilo de texto del patrón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14690495" y="8878068"/>
            <a:ext cx="2661814" cy="913936"/>
            <a:chOff x="8064500" y="4790414"/>
            <a:chExt cx="1083150" cy="371911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sz="3413"/>
            </a:p>
          </p:txBody>
        </p:sp>
        <p:sp>
          <p:nvSpPr>
            <p:cNvPr id="10" name="Triángulo 10">
              <a:extLst>
                <a:ext uri="{FF2B5EF4-FFF2-40B4-BE49-F238E27FC236}">
                  <a16:creationId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413"/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>
            <a:lum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162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014" y="3014"/>
          <a:ext cx="3011" cy="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4" y="3014"/>
                        <a:ext cx="3011" cy="3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2"/>
            </p:custDataLst>
          </p:nvPr>
        </p:nvSpPr>
        <p:spPr>
          <a:xfrm>
            <a:off x="3" y="5"/>
            <a:ext cx="301047" cy="30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3792" b="0" i="0" baseline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3" y="923155"/>
            <a:ext cx="16383718" cy="13075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792"/>
            </a:lvl1pPr>
          </a:lstStyle>
          <a:p>
            <a:r>
              <a:rPr lang="es-ES"/>
              <a:t>Haga clic para modificar el título de esta página, cuentas con dos líneas para títulos extensos</a:t>
            </a:r>
            <a:endParaRPr lang="en-US"/>
          </a:p>
        </p:txBody>
      </p:sp>
      <p:sp>
        <p:nvSpPr>
          <p:cNvPr id="8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477883" y="507734"/>
            <a:ext cx="16383718" cy="35771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1517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16005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/>
              <a:t>Editar el estilo de texto del patrón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14690495" y="8878068"/>
            <a:ext cx="2661814" cy="913936"/>
            <a:chOff x="8064500" y="4790414"/>
            <a:chExt cx="1083150" cy="371911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sz="3413"/>
            </a:p>
          </p:txBody>
        </p:sp>
        <p:sp>
          <p:nvSpPr>
            <p:cNvPr id="10" name="Triángulo 10">
              <a:extLst>
                <a:ext uri="{FF2B5EF4-FFF2-40B4-BE49-F238E27FC236}">
                  <a16:creationId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413"/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035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014" y="3014"/>
          <a:ext cx="3011" cy="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4" y="3014"/>
                        <a:ext cx="3011" cy="3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2"/>
            </p:custDataLst>
          </p:nvPr>
        </p:nvSpPr>
        <p:spPr>
          <a:xfrm>
            <a:off x="3" y="5"/>
            <a:ext cx="301047" cy="30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3792" b="0" i="0" baseline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3" y="923155"/>
            <a:ext cx="16383718" cy="13075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792"/>
            </a:lvl1pPr>
          </a:lstStyle>
          <a:p>
            <a:r>
              <a:rPr lang="es-ES"/>
              <a:t>Haga clic para modificar el título de esta página, cuentas con dos líneas para títulos extensos</a:t>
            </a:r>
            <a:endParaRPr lang="en-US"/>
          </a:p>
        </p:txBody>
      </p:sp>
      <p:sp>
        <p:nvSpPr>
          <p:cNvPr id="8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477883" y="507734"/>
            <a:ext cx="16383718" cy="35771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1517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16005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/>
              <a:t>Editar el estilo de texto del patrón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14690495" y="8878068"/>
            <a:ext cx="2661814" cy="913936"/>
            <a:chOff x="8064500" y="4790414"/>
            <a:chExt cx="1083150" cy="371911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sz="3413"/>
            </a:p>
          </p:txBody>
        </p:sp>
        <p:sp>
          <p:nvSpPr>
            <p:cNvPr id="10" name="Triángulo 10">
              <a:extLst>
                <a:ext uri="{FF2B5EF4-FFF2-40B4-BE49-F238E27FC236}">
                  <a16:creationId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413"/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>
            <a:lum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420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014" y="3014"/>
          <a:ext cx="3011" cy="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4" y="3014"/>
                        <a:ext cx="3011" cy="3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2"/>
            </p:custDataLst>
          </p:nvPr>
        </p:nvSpPr>
        <p:spPr>
          <a:xfrm>
            <a:off x="3" y="5"/>
            <a:ext cx="301047" cy="30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3792" b="0" i="0" baseline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3" y="923155"/>
            <a:ext cx="16383718" cy="13075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792"/>
            </a:lvl1pPr>
          </a:lstStyle>
          <a:p>
            <a:r>
              <a:rPr lang="es-ES"/>
              <a:t>Haga clic para modificar el título de esta página, cuentas con dos líneas para títulos extensos</a:t>
            </a:r>
            <a:endParaRPr lang="en-US"/>
          </a:p>
        </p:txBody>
      </p:sp>
      <p:sp>
        <p:nvSpPr>
          <p:cNvPr id="8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477883" y="507734"/>
            <a:ext cx="16383718" cy="35771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1517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16005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/>
              <a:t>Editar el estilo de texto del patrón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14690495" y="8878068"/>
            <a:ext cx="2661814" cy="913936"/>
            <a:chOff x="8064500" y="4790414"/>
            <a:chExt cx="1083150" cy="371911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sz="3413"/>
            </a:p>
          </p:txBody>
        </p:sp>
        <p:sp>
          <p:nvSpPr>
            <p:cNvPr id="10" name="Triángulo 10">
              <a:extLst>
                <a:ext uri="{FF2B5EF4-FFF2-40B4-BE49-F238E27FC236}">
                  <a16:creationId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413"/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724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_Endo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014" y="3014"/>
          <a:ext cx="3011" cy="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4" y="3014"/>
                        <a:ext cx="3011" cy="3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2"/>
            </p:custDataLst>
          </p:nvPr>
        </p:nvSpPr>
        <p:spPr>
          <a:xfrm>
            <a:off x="3" y="5"/>
            <a:ext cx="301047" cy="30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3792" b="0" i="0" baseline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32CE555-1DDB-8942-BE50-84CBE073E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3" y="923155"/>
            <a:ext cx="16383718" cy="13075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792"/>
            </a:lvl1pPr>
          </a:lstStyle>
          <a:p>
            <a:r>
              <a:rPr lang="es-ES"/>
              <a:t>Haga clic para modificar el título de esta página, cuentas con dos líneas para títulos extensos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2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Portada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B687104C-16D4-5049-93EC-3E0017E53B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7340263" cy="97536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0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883" y="4709320"/>
            <a:ext cx="6886842" cy="352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55"/>
            </a:lvl1pPr>
          </a:lstStyle>
          <a:p>
            <a:r>
              <a:rPr lang="es-ES"/>
              <a:t>Editar el subtitulo de la presentación 
</a:t>
            </a:r>
          </a:p>
        </p:txBody>
      </p:sp>
      <p:sp>
        <p:nvSpPr>
          <p:cNvPr id="6" name="Marcador de contenido 10">
            <a:extLst>
              <a:ext uri="{FF2B5EF4-FFF2-40B4-BE49-F238E27FC236}">
                <a16:creationId xmlns:a16="http://schemas.microsoft.com/office/drawing/2014/main" id="{0ED2E0BC-0F09-B942-97D8-1F9D0BA0C15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7885" y="5323443"/>
            <a:ext cx="5298413" cy="2268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96"/>
            </a:lvl1pPr>
          </a:lstStyle>
          <a:p>
            <a:r>
              <a:rPr lang="es-ES"/>
              <a:t>Lugar. 00.00.0000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5FE453-3A51-064C-9757-E79594281F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7884" y="544105"/>
            <a:ext cx="2558893" cy="90913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96"/>
            </a:lvl1pPr>
          </a:lstStyle>
          <a:p>
            <a:r>
              <a:rPr lang="es-ES"/>
              <a:t>Logo cliente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331" y="2021899"/>
            <a:ext cx="10758009" cy="23443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7585"/>
            </a:lvl1pPr>
          </a:lstStyle>
          <a:p>
            <a:r>
              <a:rPr lang="es-ES"/>
              <a:t>Haga clic para el título principal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293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ranja endo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013" y="3019"/>
          <a:ext cx="3011" cy="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3" y="3019"/>
                        <a:ext cx="3011" cy="3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2"/>
            </p:custDataLst>
          </p:nvPr>
        </p:nvSpPr>
        <p:spPr>
          <a:xfrm>
            <a:off x="0" y="5"/>
            <a:ext cx="301045" cy="30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129954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3790">
              <a:solidFill>
                <a:srgbClr val="FFFFFF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1" y="923159"/>
            <a:ext cx="16383721" cy="13075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413"/>
            </a:lvl1pPr>
          </a:lstStyle>
          <a:p>
            <a:r>
              <a:rPr lang="es-ES"/>
              <a:t>Haga clic para modificar el título de esta página, cuentas con dos líneas para títulos extensos</a:t>
            </a:r>
            <a:endParaRPr lang="en-US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477881" y="507734"/>
            <a:ext cx="16383721" cy="35771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1422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15996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4690493" y="8878068"/>
            <a:ext cx="2661814" cy="913936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99540"/>
              <a:endParaRPr lang="es-ES" sz="3408">
                <a:solidFill>
                  <a:srgbClr val="FFFFFF"/>
                </a:solidFill>
              </a:endParaRPr>
            </a:p>
          </p:txBody>
        </p:sp>
        <p:sp>
          <p:nvSpPr>
            <p:cNvPr id="10" name="Triángulo 10">
              <a:extLst>
                <a:ext uri="{FF2B5EF4-FFF2-40B4-BE49-F238E27FC236}">
                  <a16:creationId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99540"/>
              <a:endParaRPr lang="es-ES" sz="3408">
                <a:solidFill>
                  <a:srgbClr val="FFFFFF"/>
                </a:solidFill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>
            <a:lum/>
          </a:blip>
          <a:stretch>
            <a:fillRect/>
          </a:stretch>
        </p:blipFill>
        <p:spPr>
          <a:xfrm>
            <a:off x="12640043" y="9302093"/>
            <a:ext cx="1628753" cy="353906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09" tIns="86653" rIns="173309" bIns="86653" numCol="1" anchor="t" anchorCtr="0" compatLnSpc="1">
            <a:prstTxWarp prst="textNoShape">
              <a:avLst/>
            </a:prstTxWarp>
          </a:bodyPr>
          <a:lstStyle/>
          <a:p>
            <a:pPr defTabSz="1299540"/>
            <a:endParaRPr lang="es-ES" sz="3408">
              <a:solidFill>
                <a:srgbClr val="1A3B47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61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6" smtClean="0">
                <a:solidFill>
                  <a:srgbClr val="FFFFFF"/>
                </a:solidFill>
              </a:rPr>
              <a:pPr algn="r"/>
              <a:t>‹Nº›</a:t>
            </a:fld>
            <a:endParaRPr lang="es-ES" sz="1516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172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 n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014" y="3020"/>
          <a:ext cx="3011" cy="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4" y="3020"/>
                        <a:ext cx="3011" cy="3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2"/>
            </p:custDataLst>
          </p:nvPr>
        </p:nvSpPr>
        <p:spPr>
          <a:xfrm>
            <a:off x="3" y="8"/>
            <a:ext cx="301047" cy="30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3790" b="0" i="0" baseline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3" y="923165"/>
            <a:ext cx="16383718" cy="13075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413"/>
            </a:lvl1pPr>
          </a:lstStyle>
          <a:p>
            <a:r>
              <a:rPr lang="es-ES"/>
              <a:t>Haga clic para modificar el título de esta página, cuentas con dos líneas para títulos extensos</a:t>
            </a:r>
            <a:endParaRPr lang="en-US"/>
          </a:p>
        </p:txBody>
      </p:sp>
      <p:sp>
        <p:nvSpPr>
          <p:cNvPr id="6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477883" y="507734"/>
            <a:ext cx="16383718" cy="35771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1422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15996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93108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de endo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014" y="3021"/>
          <a:ext cx="3011" cy="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4" y="3021"/>
                        <a:ext cx="3011" cy="3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2"/>
            </p:custDataLst>
          </p:nvPr>
        </p:nvSpPr>
        <p:spPr>
          <a:xfrm>
            <a:off x="3" y="8"/>
            <a:ext cx="301047" cy="30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3840" b="0" i="0" baseline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1" y="923165"/>
            <a:ext cx="16383721" cy="13075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413"/>
            </a:lvl1pPr>
          </a:lstStyle>
          <a:p>
            <a:r>
              <a:rPr lang="es-ES"/>
              <a:t>Haga clic para modificar el título de esta página, cuentas con dos líneas para títulos extensos</a:t>
            </a:r>
            <a:endParaRPr lang="en-US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477881" y="507734"/>
            <a:ext cx="16383721" cy="357717"/>
          </a:xfrm>
          <a:prstGeom prst="rect">
            <a:avLst/>
          </a:prstGeom>
        </p:spPr>
        <p:txBody>
          <a:bodyPr lIns="0" tIns="45718" rIns="91436" bIns="45718" anchor="t" anchorCtr="0">
            <a:noAutofit/>
          </a:bodyPr>
          <a:lstStyle>
            <a:lvl1pPr marL="0" indent="0">
              <a:buNone/>
              <a:defRPr kumimoji="0" lang="es-ES" sz="1564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15995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4690493" y="8878071"/>
            <a:ext cx="2661814" cy="913936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sz="3413"/>
            </a:p>
          </p:txBody>
        </p:sp>
        <p:sp>
          <p:nvSpPr>
            <p:cNvPr id="10" name="Triángulo 10">
              <a:extLst>
                <a:ext uri="{FF2B5EF4-FFF2-40B4-BE49-F238E27FC236}">
                  <a16:creationId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413"/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0047" y="9302093"/>
            <a:ext cx="1628754" cy="353906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01" tIns="86649" rIns="173301" bIns="8664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7" y="9246365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64" smtClean="0">
                <a:solidFill>
                  <a:schemeClr val="bg1"/>
                </a:solidFill>
              </a:rPr>
              <a:pPr algn="r"/>
              <a:t>‹Nº›</a:t>
            </a:fld>
            <a:endParaRPr lang="es-ES" sz="1564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412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parata n1.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10606461" y="57800"/>
            <a:ext cx="6806053" cy="976805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2"/>
          </a:p>
        </p:txBody>
      </p:sp>
      <p:sp>
        <p:nvSpPr>
          <p:cNvPr id="10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881" y="5362741"/>
            <a:ext cx="8037934" cy="163095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2655" dirty="0"/>
            </a:lvl1pPr>
          </a:lstStyle>
          <a:p>
            <a:pPr marL="0" lvl="0" indent="0">
              <a:lnSpc>
                <a:spcPct val="100000"/>
              </a:lnSpc>
              <a:spcBef>
                <a:spcPts val="1138"/>
              </a:spcBef>
              <a:buNone/>
            </a:pPr>
            <a:r>
              <a:rPr lang="es-ES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6" y="2265483"/>
            <a:ext cx="10030682" cy="23443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6069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título separata de nivel 1</a:t>
            </a:r>
            <a:endParaRPr lang="en-US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493950" y="2137941"/>
            <a:ext cx="5311660" cy="2875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55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/>
              <a:t>Nº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6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A23CE7FB-CF5A-CA42-B78E-69EC6A848FB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2"/>
          </a:p>
        </p:txBody>
      </p:sp>
    </p:spTree>
    <p:extLst>
      <p:ext uri="{BB962C8B-B14F-4D97-AF65-F5344CB8AC3E}">
        <p14:creationId xmlns:p14="http://schemas.microsoft.com/office/powerpoint/2010/main" val="6148869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parata n1.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10606461" y="57799"/>
            <a:ext cx="6806053" cy="976805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99592"/>
            <a:endParaRPr lang="es-ES" sz="3409">
              <a:solidFill>
                <a:srgbClr val="FFFFFF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9" y="2265488"/>
            <a:ext cx="10030679" cy="23443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5689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título separata de nivel 1</a:t>
            </a:r>
            <a:endParaRPr lang="en-US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493948" y="2137942"/>
            <a:ext cx="5311660" cy="2875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742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/>
              <a:t>Nº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3" y="9246359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6" smtClean="0">
                <a:solidFill>
                  <a:srgbClr val="FFFFFF"/>
                </a:solidFill>
              </a:rPr>
              <a:pPr algn="r"/>
              <a:t>‹Nº›</a:t>
            </a:fld>
            <a:endParaRPr lang="es-ES" sz="1516">
              <a:solidFill>
                <a:srgbClr val="FFFFFF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12640042" y="9302091"/>
            <a:ext cx="1628753" cy="353906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A23CE7FB-CF5A-CA42-B78E-69EC6A848FB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08" tIns="86653" rIns="173308" bIns="86653" numCol="1" anchor="t" anchorCtr="0" compatLnSpc="1">
            <a:prstTxWarp prst="textNoShape">
              <a:avLst/>
            </a:prstTxWarp>
          </a:bodyPr>
          <a:lstStyle/>
          <a:p>
            <a:pPr defTabSz="1299592"/>
            <a:endParaRPr lang="es-ES" sz="3409">
              <a:solidFill>
                <a:srgbClr val="1A3B47"/>
              </a:solidFill>
            </a:endParaRPr>
          </a:p>
        </p:txBody>
      </p:sp>
      <p:sp>
        <p:nvSpPr>
          <p:cNvPr id="12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477881" y="5362739"/>
            <a:ext cx="8192250" cy="37473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138"/>
              </a:spcBef>
              <a:buNone/>
              <a:defRPr sz="2276"/>
            </a:lvl1pPr>
            <a:lvl2pPr marL="649873" indent="0">
              <a:buNone/>
              <a:defRPr/>
            </a:lvl2pPr>
            <a:lvl3pPr marL="1299744" indent="0">
              <a:buNone/>
              <a:defRPr/>
            </a:lvl3pPr>
            <a:lvl4pPr marL="1949617" indent="0">
              <a:buNone/>
              <a:defRPr/>
            </a:lvl4pPr>
            <a:lvl5pPr marL="2599489" indent="0">
              <a:buNone/>
              <a:defRPr/>
            </a:lvl5pPr>
          </a:lstStyle>
          <a:p>
            <a:pPr lvl="0"/>
            <a:r>
              <a:rPr lang="es-ES"/>
              <a:t>Editar el subtitulo</a:t>
            </a:r>
          </a:p>
          <a:p>
            <a:pPr lvl="0"/>
            <a:endParaRPr lang="es-ES"/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7767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de sin endo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012" y="3017"/>
          <a:ext cx="3011" cy="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2" y="3017"/>
                        <a:ext cx="3011" cy="3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2"/>
            </p:custDataLst>
          </p:nvPr>
        </p:nvSpPr>
        <p:spPr>
          <a:xfrm>
            <a:off x="0" y="3"/>
            <a:ext cx="301045" cy="30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1299592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3790">
              <a:solidFill>
                <a:srgbClr val="FFFFFF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2" y="923158"/>
            <a:ext cx="16383720" cy="13075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413"/>
            </a:lvl1pPr>
          </a:lstStyle>
          <a:p>
            <a:r>
              <a:rPr lang="es-ES"/>
              <a:t>Haga clic para modificar el título de esta página, cuentas con dos líneas para títulos extensos</a:t>
            </a:r>
            <a:endParaRPr lang="en-US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477882" y="507734"/>
            <a:ext cx="16383720" cy="35771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1422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15997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4690492" y="8878066"/>
            <a:ext cx="2661814" cy="913936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99592"/>
              <a:endParaRPr lang="es-ES" sz="3409">
                <a:solidFill>
                  <a:srgbClr val="FFFFFF"/>
                </a:solidFill>
              </a:endParaRPr>
            </a:p>
          </p:txBody>
        </p:sp>
        <p:sp>
          <p:nvSpPr>
            <p:cNvPr id="10" name="Triángulo 10">
              <a:extLst>
                <a:ext uri="{FF2B5EF4-FFF2-40B4-BE49-F238E27FC236}">
                  <a16:creationId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99592"/>
              <a:endParaRPr lang="es-ES" sz="3409">
                <a:solidFill>
                  <a:srgbClr val="FFFFFF"/>
                </a:solidFill>
              </a:endParaRPr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3" y="9246359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6" smtClean="0">
                <a:solidFill>
                  <a:srgbClr val="FFFFFF"/>
                </a:solidFill>
              </a:rPr>
              <a:pPr algn="r"/>
              <a:t>‹Nº›</a:t>
            </a:fld>
            <a:endParaRPr lang="es-ES" sz="1516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1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Portada 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5282" name="Picture 2" descr="The digital transformation of rail: A revolution within the sector -  Mobility Innovato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43"/>
            <a:ext cx="17502828" cy="984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 userDrawn="1"/>
        </p:nvSpPr>
        <p:spPr>
          <a:xfrm>
            <a:off x="-18063" y="-22944"/>
            <a:ext cx="11138667" cy="9845042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sz="2560" b="1">
              <a:solidFill>
                <a:schemeClr val="tx1"/>
              </a:solidFill>
            </a:endParaRPr>
          </a:p>
        </p:txBody>
      </p:sp>
      <p:sp>
        <p:nvSpPr>
          <p:cNvPr id="10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886" y="6279034"/>
            <a:ext cx="8037934" cy="413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55"/>
            </a:lvl1pPr>
          </a:lstStyle>
          <a:p>
            <a:r>
              <a:rPr lang="es-ES"/>
              <a:t>Editar el subtitulo de la presentación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5" y="3454147"/>
            <a:ext cx="8975556" cy="23443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7585"/>
            </a:lvl1pPr>
          </a:lstStyle>
          <a:p>
            <a:r>
              <a:rPr lang="es-ES"/>
              <a:t>Haga clic para el título principal</a:t>
            </a:r>
            <a:endParaRPr lang="en-US"/>
          </a:p>
        </p:txBody>
      </p:sp>
      <p:sp>
        <p:nvSpPr>
          <p:cNvPr id="6" name="Marcador de contenido 10">
            <a:extLst>
              <a:ext uri="{FF2B5EF4-FFF2-40B4-BE49-F238E27FC236}">
                <a16:creationId xmlns:a16="http://schemas.microsoft.com/office/drawing/2014/main" id="{0ED2E0BC-0F09-B942-97D8-1F9D0BA0C15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7886" y="6902180"/>
            <a:ext cx="8037934" cy="2836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55"/>
            </a:lvl1pPr>
          </a:lstStyle>
          <a:p>
            <a:r>
              <a:rPr lang="es-ES"/>
              <a:t>Lugar. 00.00.0000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5FE453-3A51-064C-9757-E79594281F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7884" y="1402837"/>
            <a:ext cx="2558893" cy="90913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96"/>
            </a:lvl1pPr>
          </a:lstStyle>
          <a:p>
            <a:r>
              <a:rPr lang="es-ES"/>
              <a:t>Logo cliente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B9B7611-A75B-714A-9D2A-408948DB3B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99968" y="9013052"/>
            <a:ext cx="2054611" cy="2507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7AA245C-134F-EB49-90BA-678E5983EA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7589" y="8702572"/>
            <a:ext cx="2553189" cy="506571"/>
          </a:xfrm>
          <a:prstGeom prst="rect">
            <a:avLst/>
          </a:prstGeom>
        </p:spPr>
      </p:pic>
      <p:sp>
        <p:nvSpPr>
          <p:cNvPr id="36" name="Rectángulo 35"/>
          <p:cNvSpPr/>
          <p:nvPr userDrawn="1"/>
        </p:nvSpPr>
        <p:spPr>
          <a:xfrm>
            <a:off x="11134579" y="1"/>
            <a:ext cx="6368250" cy="1414276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sz="2560" b="1">
              <a:solidFill>
                <a:schemeClr val="tx1"/>
              </a:solidFill>
            </a:endParaRPr>
          </a:p>
        </p:txBody>
      </p:sp>
      <p:sp>
        <p:nvSpPr>
          <p:cNvPr id="37" name="Rectángulo 36"/>
          <p:cNvSpPr/>
          <p:nvPr userDrawn="1"/>
        </p:nvSpPr>
        <p:spPr>
          <a:xfrm>
            <a:off x="15301328" y="2284873"/>
            <a:ext cx="2185913" cy="7560169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sz="2560" b="1">
              <a:solidFill>
                <a:schemeClr val="tx1"/>
              </a:solidFill>
            </a:endParaRPr>
          </a:p>
        </p:txBody>
      </p:sp>
      <p:sp>
        <p:nvSpPr>
          <p:cNvPr id="38" name="Rectángulo 37"/>
          <p:cNvSpPr/>
          <p:nvPr userDrawn="1"/>
        </p:nvSpPr>
        <p:spPr>
          <a:xfrm>
            <a:off x="14001152" y="1414276"/>
            <a:ext cx="3501676" cy="867200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sz="2560" b="1">
              <a:solidFill>
                <a:schemeClr val="tx1"/>
              </a:solidFill>
            </a:endParaRPr>
          </a:p>
        </p:txBody>
      </p:sp>
      <p:sp>
        <p:nvSpPr>
          <p:cNvPr id="39" name="Rectángulo 38"/>
          <p:cNvSpPr/>
          <p:nvPr userDrawn="1"/>
        </p:nvSpPr>
        <p:spPr>
          <a:xfrm>
            <a:off x="12351418" y="1414276"/>
            <a:ext cx="1649733" cy="512361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sz="2560" b="1">
              <a:solidFill>
                <a:schemeClr val="tx1"/>
              </a:solidFill>
            </a:endParaRPr>
          </a:p>
        </p:txBody>
      </p:sp>
      <p:sp>
        <p:nvSpPr>
          <p:cNvPr id="40" name="Rectángulo 39"/>
          <p:cNvSpPr/>
          <p:nvPr userDrawn="1"/>
        </p:nvSpPr>
        <p:spPr>
          <a:xfrm>
            <a:off x="11119454" y="8680048"/>
            <a:ext cx="4188288" cy="1180149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sz="2560" b="1">
              <a:solidFill>
                <a:schemeClr val="tx1"/>
              </a:solidFill>
            </a:endParaRPr>
          </a:p>
        </p:txBody>
      </p:sp>
      <p:sp>
        <p:nvSpPr>
          <p:cNvPr id="41" name="Rectángulo 40"/>
          <p:cNvSpPr/>
          <p:nvPr userDrawn="1"/>
        </p:nvSpPr>
        <p:spPr>
          <a:xfrm>
            <a:off x="11134578" y="8190215"/>
            <a:ext cx="4166749" cy="488135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sz="2560" b="1">
              <a:solidFill>
                <a:schemeClr val="tx1"/>
              </a:solidFill>
            </a:endParaRPr>
          </a:p>
        </p:txBody>
      </p:sp>
      <p:sp>
        <p:nvSpPr>
          <p:cNvPr id="42" name="Rectángulo 41"/>
          <p:cNvSpPr/>
          <p:nvPr userDrawn="1"/>
        </p:nvSpPr>
        <p:spPr>
          <a:xfrm>
            <a:off x="12646958" y="7717961"/>
            <a:ext cx="2654369" cy="476545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sz="2560" b="1">
              <a:solidFill>
                <a:schemeClr val="tx1"/>
              </a:solidFill>
            </a:endParaRPr>
          </a:p>
        </p:txBody>
      </p:sp>
      <p:sp>
        <p:nvSpPr>
          <p:cNvPr id="43" name="Rectángulo 42"/>
          <p:cNvSpPr/>
          <p:nvPr userDrawn="1"/>
        </p:nvSpPr>
        <p:spPr>
          <a:xfrm>
            <a:off x="14368936" y="7478670"/>
            <a:ext cx="932390" cy="239293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sz="2560" b="1">
              <a:solidFill>
                <a:schemeClr val="tx1"/>
              </a:solidFill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733D58C-D2A1-9040-B07D-82C6EAEF6E3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46040" y="1009637"/>
            <a:ext cx="4375858" cy="7734326"/>
            <a:chOff x="4700634" y="1022350"/>
            <a:chExt cx="1569938" cy="2774950"/>
          </a:xfrm>
          <a:solidFill>
            <a:srgbClr val="CE1443"/>
          </a:solidFill>
        </p:grpSpPr>
        <p:sp>
          <p:nvSpPr>
            <p:cNvPr id="27" name="Rectángulo 6">
              <a:extLst>
                <a:ext uri="{FF2B5EF4-FFF2-40B4-BE49-F238E27FC236}">
                  <a16:creationId xmlns:a16="http://schemas.microsoft.com/office/drawing/2014/main" id="{D71BC356-ED41-B049-88E2-47DC0FA3C96B}"/>
                </a:ext>
              </a:extLst>
            </p:cNvPr>
            <p:cNvSpPr/>
            <p:nvPr userDrawn="1"/>
          </p:nvSpPr>
          <p:spPr>
            <a:xfrm>
              <a:off x="4707731" y="1022350"/>
              <a:ext cx="171450" cy="2774950"/>
            </a:xfrm>
            <a:custGeom>
              <a:avLst/>
              <a:gdLst>
                <a:gd name="connsiteX0" fmla="*/ 0 w 171450"/>
                <a:gd name="connsiteY0" fmla="*/ 0 h 2764631"/>
                <a:gd name="connsiteX1" fmla="*/ 171450 w 171450"/>
                <a:gd name="connsiteY1" fmla="*/ 0 h 2764631"/>
                <a:gd name="connsiteX2" fmla="*/ 171450 w 171450"/>
                <a:gd name="connsiteY2" fmla="*/ 2764631 h 2764631"/>
                <a:gd name="connsiteX3" fmla="*/ 0 w 171450"/>
                <a:gd name="connsiteY3" fmla="*/ 2764631 h 2764631"/>
                <a:gd name="connsiteX4" fmla="*/ 0 w 171450"/>
                <a:gd name="connsiteY4" fmla="*/ 0 h 2764631"/>
                <a:gd name="connsiteX0" fmla="*/ 0 w 171450"/>
                <a:gd name="connsiteY0" fmla="*/ 0 h 2764631"/>
                <a:gd name="connsiteX1" fmla="*/ 171450 w 171450"/>
                <a:gd name="connsiteY1" fmla="*/ 0 h 2764631"/>
                <a:gd name="connsiteX2" fmla="*/ 171450 w 171450"/>
                <a:gd name="connsiteY2" fmla="*/ 2707481 h 2764631"/>
                <a:gd name="connsiteX3" fmla="*/ 0 w 171450"/>
                <a:gd name="connsiteY3" fmla="*/ 2764631 h 2764631"/>
                <a:gd name="connsiteX4" fmla="*/ 0 w 171450"/>
                <a:gd name="connsiteY4" fmla="*/ 0 h 2764631"/>
                <a:gd name="connsiteX0" fmla="*/ 0 w 171450"/>
                <a:gd name="connsiteY0" fmla="*/ 0 h 2761456"/>
                <a:gd name="connsiteX1" fmla="*/ 171450 w 171450"/>
                <a:gd name="connsiteY1" fmla="*/ 0 h 2761456"/>
                <a:gd name="connsiteX2" fmla="*/ 171450 w 171450"/>
                <a:gd name="connsiteY2" fmla="*/ 2707481 h 2761456"/>
                <a:gd name="connsiteX3" fmla="*/ 0 w 171450"/>
                <a:gd name="connsiteY3" fmla="*/ 2761456 h 2761456"/>
                <a:gd name="connsiteX4" fmla="*/ 0 w 171450"/>
                <a:gd name="connsiteY4" fmla="*/ 0 h 2761456"/>
                <a:gd name="connsiteX0" fmla="*/ 0 w 171450"/>
                <a:gd name="connsiteY0" fmla="*/ 0 h 2761456"/>
                <a:gd name="connsiteX1" fmla="*/ 168275 w 171450"/>
                <a:gd name="connsiteY1" fmla="*/ 47393 h 2761456"/>
                <a:gd name="connsiteX2" fmla="*/ 171450 w 171450"/>
                <a:gd name="connsiteY2" fmla="*/ 2707481 h 2761456"/>
                <a:gd name="connsiteX3" fmla="*/ 0 w 171450"/>
                <a:gd name="connsiteY3" fmla="*/ 2761456 h 2761456"/>
                <a:gd name="connsiteX4" fmla="*/ 0 w 171450"/>
                <a:gd name="connsiteY4" fmla="*/ 0 h 276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2761456">
                  <a:moveTo>
                    <a:pt x="0" y="0"/>
                  </a:moveTo>
                  <a:lnTo>
                    <a:pt x="168275" y="47393"/>
                  </a:lnTo>
                  <a:cubicBezTo>
                    <a:pt x="169333" y="934089"/>
                    <a:pt x="170392" y="1820785"/>
                    <a:pt x="171450" y="2707481"/>
                  </a:cubicBezTo>
                  <a:lnTo>
                    <a:pt x="0" y="27614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2984">
                <a:defRPr/>
              </a:pPr>
              <a:endParaRPr lang="es-ES" sz="2843">
                <a:solidFill>
                  <a:srgbClr val="FFFFFF"/>
                </a:solidFill>
                <a:latin typeface="Soho Gothic Pro Light"/>
              </a:endParaRPr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4A4DF583-F789-A147-928A-81BDEA644EAF}"/>
                </a:ext>
              </a:extLst>
            </p:cNvPr>
            <p:cNvSpPr/>
            <p:nvPr userDrawn="1"/>
          </p:nvSpPr>
          <p:spPr>
            <a:xfrm>
              <a:off x="6096000" y="1470024"/>
              <a:ext cx="172800" cy="187960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2984">
                <a:defRPr/>
              </a:pPr>
              <a:endParaRPr lang="es-ES" sz="2843">
                <a:solidFill>
                  <a:srgbClr val="FFFFFF"/>
                </a:solidFill>
                <a:latin typeface="Soho Gothic Pro Light"/>
              </a:endParaRP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BD340412-0579-1344-9B6D-DEF4DEE4960D}"/>
                </a:ext>
              </a:extLst>
            </p:cNvPr>
            <p:cNvSpPr/>
            <p:nvPr userDrawn="1"/>
          </p:nvSpPr>
          <p:spPr>
            <a:xfrm rot="6360000">
              <a:off x="5398802" y="549962"/>
              <a:ext cx="172800" cy="156913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2984">
                <a:defRPr/>
              </a:pPr>
              <a:endParaRPr lang="es-ES" sz="2843">
                <a:solidFill>
                  <a:srgbClr val="FFFFFF"/>
                </a:solidFill>
                <a:latin typeface="Soho Gothic Pro Light"/>
              </a:endParaRP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4E55E4B-0109-E64B-A511-0CD7799B8CF6}"/>
                </a:ext>
              </a:extLst>
            </p:cNvPr>
            <p:cNvSpPr/>
            <p:nvPr userDrawn="1"/>
          </p:nvSpPr>
          <p:spPr>
            <a:xfrm rot="4440000">
              <a:off x="5430331" y="2717021"/>
              <a:ext cx="172800" cy="150768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2984">
                <a:defRPr/>
              </a:pPr>
              <a:endParaRPr lang="es-ES" sz="2843">
                <a:solidFill>
                  <a:srgbClr val="FFFFFF"/>
                </a:solidFill>
                <a:latin typeface="Soho Gothic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022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. Portada 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10" name="Picture 10" descr="Imágenes de &quot;Train Cars&quot;: descubre bancos de fotos, ilustraciones, vectores  y vídeos de 3,413 | Adobe Stoc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" y="0"/>
            <a:ext cx="17340025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ángulo 36"/>
          <p:cNvSpPr/>
          <p:nvPr userDrawn="1"/>
        </p:nvSpPr>
        <p:spPr>
          <a:xfrm>
            <a:off x="-18788" y="0"/>
            <a:ext cx="17359051" cy="975360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sz="2560" b="1">
              <a:solidFill>
                <a:schemeClr val="tx1"/>
              </a:solidFill>
            </a:endParaRPr>
          </a:p>
        </p:txBody>
      </p:sp>
      <p:sp>
        <p:nvSpPr>
          <p:cNvPr id="10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886" y="6279034"/>
            <a:ext cx="8037934" cy="413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55"/>
            </a:lvl1pPr>
          </a:lstStyle>
          <a:p>
            <a:r>
              <a:rPr lang="es-ES"/>
              <a:t>Editar el subtitulo de la presentación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5" y="3454147"/>
            <a:ext cx="8975556" cy="23443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7585"/>
            </a:lvl1pPr>
          </a:lstStyle>
          <a:p>
            <a:r>
              <a:rPr lang="es-ES"/>
              <a:t>Haga clic para el título principal</a:t>
            </a:r>
            <a:endParaRPr lang="en-US"/>
          </a:p>
        </p:txBody>
      </p:sp>
      <p:sp>
        <p:nvSpPr>
          <p:cNvPr id="6" name="Marcador de contenido 10">
            <a:extLst>
              <a:ext uri="{FF2B5EF4-FFF2-40B4-BE49-F238E27FC236}">
                <a16:creationId xmlns:a16="http://schemas.microsoft.com/office/drawing/2014/main" id="{0ED2E0BC-0F09-B942-97D8-1F9D0BA0C15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7886" y="6902180"/>
            <a:ext cx="8037934" cy="2836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55"/>
            </a:lvl1pPr>
          </a:lstStyle>
          <a:p>
            <a:r>
              <a:rPr lang="es-ES"/>
              <a:t>Lugar. 00.00.0000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5FE453-3A51-064C-9757-E79594281F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7884" y="1402837"/>
            <a:ext cx="2558893" cy="90913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96"/>
            </a:lvl1pPr>
          </a:lstStyle>
          <a:p>
            <a:r>
              <a:rPr lang="es-ES"/>
              <a:t>Logo cliente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7AA245C-134F-EB49-90BA-678E5983E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589" y="8702572"/>
            <a:ext cx="2553189" cy="506571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72D46510-3BCB-3746-AD05-84A58DE8C86D}"/>
              </a:ext>
            </a:extLst>
          </p:cNvPr>
          <p:cNvGrpSpPr/>
          <p:nvPr userDrawn="1"/>
        </p:nvGrpSpPr>
        <p:grpSpPr>
          <a:xfrm>
            <a:off x="9466426" y="1912816"/>
            <a:ext cx="2977159" cy="5262127"/>
            <a:chOff x="4700634" y="1022350"/>
            <a:chExt cx="1569938" cy="2774950"/>
          </a:xfrm>
          <a:solidFill>
            <a:srgbClr val="265171"/>
          </a:solidFill>
        </p:grpSpPr>
        <p:sp>
          <p:nvSpPr>
            <p:cNvPr id="24" name="Rectángulo 6">
              <a:extLst>
                <a:ext uri="{FF2B5EF4-FFF2-40B4-BE49-F238E27FC236}">
                  <a16:creationId xmlns:a16="http://schemas.microsoft.com/office/drawing/2014/main" id="{7B3603A7-D7F6-D447-AC7E-DCEDD18B5644}"/>
                </a:ext>
              </a:extLst>
            </p:cNvPr>
            <p:cNvSpPr/>
            <p:nvPr userDrawn="1"/>
          </p:nvSpPr>
          <p:spPr>
            <a:xfrm>
              <a:off x="4707731" y="1022350"/>
              <a:ext cx="171450" cy="2774950"/>
            </a:xfrm>
            <a:custGeom>
              <a:avLst/>
              <a:gdLst>
                <a:gd name="connsiteX0" fmla="*/ 0 w 171450"/>
                <a:gd name="connsiteY0" fmla="*/ 0 h 2764631"/>
                <a:gd name="connsiteX1" fmla="*/ 171450 w 171450"/>
                <a:gd name="connsiteY1" fmla="*/ 0 h 2764631"/>
                <a:gd name="connsiteX2" fmla="*/ 171450 w 171450"/>
                <a:gd name="connsiteY2" fmla="*/ 2764631 h 2764631"/>
                <a:gd name="connsiteX3" fmla="*/ 0 w 171450"/>
                <a:gd name="connsiteY3" fmla="*/ 2764631 h 2764631"/>
                <a:gd name="connsiteX4" fmla="*/ 0 w 171450"/>
                <a:gd name="connsiteY4" fmla="*/ 0 h 2764631"/>
                <a:gd name="connsiteX0" fmla="*/ 0 w 171450"/>
                <a:gd name="connsiteY0" fmla="*/ 0 h 2764631"/>
                <a:gd name="connsiteX1" fmla="*/ 171450 w 171450"/>
                <a:gd name="connsiteY1" fmla="*/ 0 h 2764631"/>
                <a:gd name="connsiteX2" fmla="*/ 171450 w 171450"/>
                <a:gd name="connsiteY2" fmla="*/ 2707481 h 2764631"/>
                <a:gd name="connsiteX3" fmla="*/ 0 w 171450"/>
                <a:gd name="connsiteY3" fmla="*/ 2764631 h 2764631"/>
                <a:gd name="connsiteX4" fmla="*/ 0 w 171450"/>
                <a:gd name="connsiteY4" fmla="*/ 0 h 2764631"/>
                <a:gd name="connsiteX0" fmla="*/ 0 w 171450"/>
                <a:gd name="connsiteY0" fmla="*/ 0 h 2761456"/>
                <a:gd name="connsiteX1" fmla="*/ 171450 w 171450"/>
                <a:gd name="connsiteY1" fmla="*/ 0 h 2761456"/>
                <a:gd name="connsiteX2" fmla="*/ 171450 w 171450"/>
                <a:gd name="connsiteY2" fmla="*/ 2707481 h 2761456"/>
                <a:gd name="connsiteX3" fmla="*/ 0 w 171450"/>
                <a:gd name="connsiteY3" fmla="*/ 2761456 h 2761456"/>
                <a:gd name="connsiteX4" fmla="*/ 0 w 171450"/>
                <a:gd name="connsiteY4" fmla="*/ 0 h 2761456"/>
                <a:gd name="connsiteX0" fmla="*/ 0 w 171450"/>
                <a:gd name="connsiteY0" fmla="*/ 0 h 2761456"/>
                <a:gd name="connsiteX1" fmla="*/ 168275 w 171450"/>
                <a:gd name="connsiteY1" fmla="*/ 47393 h 2761456"/>
                <a:gd name="connsiteX2" fmla="*/ 171450 w 171450"/>
                <a:gd name="connsiteY2" fmla="*/ 2707481 h 2761456"/>
                <a:gd name="connsiteX3" fmla="*/ 0 w 171450"/>
                <a:gd name="connsiteY3" fmla="*/ 2761456 h 2761456"/>
                <a:gd name="connsiteX4" fmla="*/ 0 w 171450"/>
                <a:gd name="connsiteY4" fmla="*/ 0 h 276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2761456">
                  <a:moveTo>
                    <a:pt x="0" y="0"/>
                  </a:moveTo>
                  <a:lnTo>
                    <a:pt x="168275" y="47393"/>
                  </a:lnTo>
                  <a:cubicBezTo>
                    <a:pt x="169333" y="934089"/>
                    <a:pt x="170392" y="1820785"/>
                    <a:pt x="171450" y="2707481"/>
                  </a:cubicBezTo>
                  <a:lnTo>
                    <a:pt x="0" y="276145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99561">
                <a:defRPr/>
              </a:pPr>
              <a:endParaRPr lang="es-ES" sz="3412" dirty="0">
                <a:solidFill>
                  <a:srgbClr val="FFFFFF"/>
                </a:solidFill>
                <a:latin typeface="Soho Gothic Pro Light"/>
              </a:endParaRPr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DEF7F3DA-3318-B54A-A86E-1C0912576A14}"/>
                </a:ext>
              </a:extLst>
            </p:cNvPr>
            <p:cNvSpPr/>
            <p:nvPr userDrawn="1"/>
          </p:nvSpPr>
          <p:spPr>
            <a:xfrm>
              <a:off x="6096000" y="1470024"/>
              <a:ext cx="172800" cy="187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99561">
                <a:defRPr/>
              </a:pPr>
              <a:endParaRPr lang="es-ES" sz="3412" dirty="0">
                <a:solidFill>
                  <a:srgbClr val="FFFFFF"/>
                </a:solidFill>
                <a:latin typeface="Soho Gothic Pro Light"/>
              </a:endParaRP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AF95EF0D-64BD-8C41-9271-7C7E67BA1752}"/>
                </a:ext>
              </a:extLst>
            </p:cNvPr>
            <p:cNvSpPr/>
            <p:nvPr userDrawn="1"/>
          </p:nvSpPr>
          <p:spPr>
            <a:xfrm rot="6360000">
              <a:off x="5398802" y="549962"/>
              <a:ext cx="172800" cy="15691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99561">
                <a:defRPr/>
              </a:pPr>
              <a:endParaRPr lang="es-ES" sz="3412" dirty="0">
                <a:solidFill>
                  <a:srgbClr val="FFFFFF"/>
                </a:solidFill>
                <a:latin typeface="Soho Gothic Pro Light"/>
              </a:endParaRP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7C54F4E3-09F1-DA4F-AC1E-D94DC533F11F}"/>
                </a:ext>
              </a:extLst>
            </p:cNvPr>
            <p:cNvSpPr/>
            <p:nvPr userDrawn="1"/>
          </p:nvSpPr>
          <p:spPr>
            <a:xfrm rot="4440000">
              <a:off x="5430331" y="2717021"/>
              <a:ext cx="172800" cy="15076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99561">
                <a:defRPr/>
              </a:pPr>
              <a:endParaRPr lang="es-ES" sz="3412" dirty="0">
                <a:solidFill>
                  <a:srgbClr val="FFFFFF"/>
                </a:solidFill>
                <a:latin typeface="Soho Gothic Pro Light"/>
              </a:endParaRP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EB2B45F2-8D32-A344-93BE-979FC74FCFB7}"/>
              </a:ext>
            </a:extLst>
          </p:cNvPr>
          <p:cNvGrpSpPr/>
          <p:nvPr userDrawn="1"/>
        </p:nvGrpSpPr>
        <p:grpSpPr>
          <a:xfrm>
            <a:off x="11327330" y="1912816"/>
            <a:ext cx="2977159" cy="5262127"/>
            <a:chOff x="4700634" y="1022350"/>
            <a:chExt cx="1569938" cy="2774950"/>
          </a:xfrm>
          <a:solidFill>
            <a:schemeClr val="accent5"/>
          </a:solidFill>
        </p:grpSpPr>
        <p:sp>
          <p:nvSpPr>
            <p:cNvPr id="34" name="Rectángulo 6">
              <a:extLst>
                <a:ext uri="{FF2B5EF4-FFF2-40B4-BE49-F238E27FC236}">
                  <a16:creationId xmlns:a16="http://schemas.microsoft.com/office/drawing/2014/main" id="{B5C53D1D-2BE8-DC4D-9686-EE7D25277B36}"/>
                </a:ext>
              </a:extLst>
            </p:cNvPr>
            <p:cNvSpPr/>
            <p:nvPr userDrawn="1"/>
          </p:nvSpPr>
          <p:spPr>
            <a:xfrm>
              <a:off x="4707731" y="1022350"/>
              <a:ext cx="171450" cy="2774950"/>
            </a:xfrm>
            <a:custGeom>
              <a:avLst/>
              <a:gdLst>
                <a:gd name="connsiteX0" fmla="*/ 0 w 171450"/>
                <a:gd name="connsiteY0" fmla="*/ 0 h 2764631"/>
                <a:gd name="connsiteX1" fmla="*/ 171450 w 171450"/>
                <a:gd name="connsiteY1" fmla="*/ 0 h 2764631"/>
                <a:gd name="connsiteX2" fmla="*/ 171450 w 171450"/>
                <a:gd name="connsiteY2" fmla="*/ 2764631 h 2764631"/>
                <a:gd name="connsiteX3" fmla="*/ 0 w 171450"/>
                <a:gd name="connsiteY3" fmla="*/ 2764631 h 2764631"/>
                <a:gd name="connsiteX4" fmla="*/ 0 w 171450"/>
                <a:gd name="connsiteY4" fmla="*/ 0 h 2764631"/>
                <a:gd name="connsiteX0" fmla="*/ 0 w 171450"/>
                <a:gd name="connsiteY0" fmla="*/ 0 h 2764631"/>
                <a:gd name="connsiteX1" fmla="*/ 171450 w 171450"/>
                <a:gd name="connsiteY1" fmla="*/ 0 h 2764631"/>
                <a:gd name="connsiteX2" fmla="*/ 171450 w 171450"/>
                <a:gd name="connsiteY2" fmla="*/ 2707481 h 2764631"/>
                <a:gd name="connsiteX3" fmla="*/ 0 w 171450"/>
                <a:gd name="connsiteY3" fmla="*/ 2764631 h 2764631"/>
                <a:gd name="connsiteX4" fmla="*/ 0 w 171450"/>
                <a:gd name="connsiteY4" fmla="*/ 0 h 2764631"/>
                <a:gd name="connsiteX0" fmla="*/ 0 w 171450"/>
                <a:gd name="connsiteY0" fmla="*/ 0 h 2761456"/>
                <a:gd name="connsiteX1" fmla="*/ 171450 w 171450"/>
                <a:gd name="connsiteY1" fmla="*/ 0 h 2761456"/>
                <a:gd name="connsiteX2" fmla="*/ 171450 w 171450"/>
                <a:gd name="connsiteY2" fmla="*/ 2707481 h 2761456"/>
                <a:gd name="connsiteX3" fmla="*/ 0 w 171450"/>
                <a:gd name="connsiteY3" fmla="*/ 2761456 h 2761456"/>
                <a:gd name="connsiteX4" fmla="*/ 0 w 171450"/>
                <a:gd name="connsiteY4" fmla="*/ 0 h 2761456"/>
                <a:gd name="connsiteX0" fmla="*/ 0 w 171450"/>
                <a:gd name="connsiteY0" fmla="*/ 0 h 2761456"/>
                <a:gd name="connsiteX1" fmla="*/ 168275 w 171450"/>
                <a:gd name="connsiteY1" fmla="*/ 47393 h 2761456"/>
                <a:gd name="connsiteX2" fmla="*/ 171450 w 171450"/>
                <a:gd name="connsiteY2" fmla="*/ 2707481 h 2761456"/>
                <a:gd name="connsiteX3" fmla="*/ 0 w 171450"/>
                <a:gd name="connsiteY3" fmla="*/ 2761456 h 2761456"/>
                <a:gd name="connsiteX4" fmla="*/ 0 w 171450"/>
                <a:gd name="connsiteY4" fmla="*/ 0 h 276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2761456">
                  <a:moveTo>
                    <a:pt x="0" y="0"/>
                  </a:moveTo>
                  <a:lnTo>
                    <a:pt x="168275" y="47393"/>
                  </a:lnTo>
                  <a:cubicBezTo>
                    <a:pt x="169333" y="934089"/>
                    <a:pt x="170392" y="1820785"/>
                    <a:pt x="171450" y="2707481"/>
                  </a:cubicBezTo>
                  <a:lnTo>
                    <a:pt x="0" y="276145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99561">
                <a:defRPr/>
              </a:pPr>
              <a:endParaRPr lang="es-ES" sz="3412" dirty="0">
                <a:solidFill>
                  <a:srgbClr val="FFFFFF"/>
                </a:solidFill>
                <a:latin typeface="Soho Gothic Pro Light"/>
              </a:endParaRP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F900BB0B-5327-5945-98EC-D80CC934A2A3}"/>
                </a:ext>
              </a:extLst>
            </p:cNvPr>
            <p:cNvSpPr/>
            <p:nvPr userDrawn="1"/>
          </p:nvSpPr>
          <p:spPr>
            <a:xfrm>
              <a:off x="6096000" y="1470024"/>
              <a:ext cx="172800" cy="187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99561">
                <a:defRPr/>
              </a:pPr>
              <a:endParaRPr lang="es-ES" sz="3412" dirty="0">
                <a:solidFill>
                  <a:srgbClr val="FFFFFF"/>
                </a:solidFill>
                <a:latin typeface="Soho Gothic Pro Light"/>
              </a:endParaRPr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B1DD8B18-64B5-4948-BB66-287B0484AF59}"/>
                </a:ext>
              </a:extLst>
            </p:cNvPr>
            <p:cNvSpPr/>
            <p:nvPr userDrawn="1"/>
          </p:nvSpPr>
          <p:spPr>
            <a:xfrm rot="6360000">
              <a:off x="5398802" y="549962"/>
              <a:ext cx="172800" cy="15691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99561">
                <a:defRPr/>
              </a:pPr>
              <a:endParaRPr lang="es-ES" sz="3412" dirty="0">
                <a:solidFill>
                  <a:srgbClr val="FFFFFF"/>
                </a:solidFill>
                <a:latin typeface="Soho Gothic Pro Light"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D12A53A6-630E-7B4D-A7A5-8AA797881B4E}"/>
                </a:ext>
              </a:extLst>
            </p:cNvPr>
            <p:cNvSpPr/>
            <p:nvPr userDrawn="1"/>
          </p:nvSpPr>
          <p:spPr>
            <a:xfrm rot="4440000">
              <a:off x="5430331" y="2717021"/>
              <a:ext cx="172800" cy="15076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99561">
                <a:defRPr/>
              </a:pPr>
              <a:endParaRPr lang="es-ES" sz="3412" dirty="0">
                <a:solidFill>
                  <a:srgbClr val="FFFFFF"/>
                </a:solidFill>
                <a:latin typeface="Soho Gothic Pro Light"/>
              </a:endParaRP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C733D58C-D2A1-9040-B07D-82C6EAEF6E32}"/>
              </a:ext>
            </a:extLst>
          </p:cNvPr>
          <p:cNvGrpSpPr/>
          <p:nvPr userDrawn="1"/>
        </p:nvGrpSpPr>
        <p:grpSpPr>
          <a:xfrm>
            <a:off x="13188239" y="1912816"/>
            <a:ext cx="2977159" cy="5262127"/>
            <a:chOff x="4700634" y="1022350"/>
            <a:chExt cx="1569938" cy="2774950"/>
          </a:xfrm>
          <a:solidFill>
            <a:schemeClr val="bg1">
              <a:lumMod val="50000"/>
            </a:schemeClr>
          </a:solidFill>
        </p:grpSpPr>
        <p:sp>
          <p:nvSpPr>
            <p:cNvPr id="47" name="Rectángulo 6">
              <a:extLst>
                <a:ext uri="{FF2B5EF4-FFF2-40B4-BE49-F238E27FC236}">
                  <a16:creationId xmlns:a16="http://schemas.microsoft.com/office/drawing/2014/main" id="{D71BC356-ED41-B049-88E2-47DC0FA3C96B}"/>
                </a:ext>
              </a:extLst>
            </p:cNvPr>
            <p:cNvSpPr/>
            <p:nvPr userDrawn="1"/>
          </p:nvSpPr>
          <p:spPr>
            <a:xfrm>
              <a:off x="4707731" y="1022350"/>
              <a:ext cx="171450" cy="2774950"/>
            </a:xfrm>
            <a:custGeom>
              <a:avLst/>
              <a:gdLst>
                <a:gd name="connsiteX0" fmla="*/ 0 w 171450"/>
                <a:gd name="connsiteY0" fmla="*/ 0 h 2764631"/>
                <a:gd name="connsiteX1" fmla="*/ 171450 w 171450"/>
                <a:gd name="connsiteY1" fmla="*/ 0 h 2764631"/>
                <a:gd name="connsiteX2" fmla="*/ 171450 w 171450"/>
                <a:gd name="connsiteY2" fmla="*/ 2764631 h 2764631"/>
                <a:gd name="connsiteX3" fmla="*/ 0 w 171450"/>
                <a:gd name="connsiteY3" fmla="*/ 2764631 h 2764631"/>
                <a:gd name="connsiteX4" fmla="*/ 0 w 171450"/>
                <a:gd name="connsiteY4" fmla="*/ 0 h 2764631"/>
                <a:gd name="connsiteX0" fmla="*/ 0 w 171450"/>
                <a:gd name="connsiteY0" fmla="*/ 0 h 2764631"/>
                <a:gd name="connsiteX1" fmla="*/ 171450 w 171450"/>
                <a:gd name="connsiteY1" fmla="*/ 0 h 2764631"/>
                <a:gd name="connsiteX2" fmla="*/ 171450 w 171450"/>
                <a:gd name="connsiteY2" fmla="*/ 2707481 h 2764631"/>
                <a:gd name="connsiteX3" fmla="*/ 0 w 171450"/>
                <a:gd name="connsiteY3" fmla="*/ 2764631 h 2764631"/>
                <a:gd name="connsiteX4" fmla="*/ 0 w 171450"/>
                <a:gd name="connsiteY4" fmla="*/ 0 h 2764631"/>
                <a:gd name="connsiteX0" fmla="*/ 0 w 171450"/>
                <a:gd name="connsiteY0" fmla="*/ 0 h 2761456"/>
                <a:gd name="connsiteX1" fmla="*/ 171450 w 171450"/>
                <a:gd name="connsiteY1" fmla="*/ 0 h 2761456"/>
                <a:gd name="connsiteX2" fmla="*/ 171450 w 171450"/>
                <a:gd name="connsiteY2" fmla="*/ 2707481 h 2761456"/>
                <a:gd name="connsiteX3" fmla="*/ 0 w 171450"/>
                <a:gd name="connsiteY3" fmla="*/ 2761456 h 2761456"/>
                <a:gd name="connsiteX4" fmla="*/ 0 w 171450"/>
                <a:gd name="connsiteY4" fmla="*/ 0 h 2761456"/>
                <a:gd name="connsiteX0" fmla="*/ 0 w 171450"/>
                <a:gd name="connsiteY0" fmla="*/ 0 h 2761456"/>
                <a:gd name="connsiteX1" fmla="*/ 168275 w 171450"/>
                <a:gd name="connsiteY1" fmla="*/ 47393 h 2761456"/>
                <a:gd name="connsiteX2" fmla="*/ 171450 w 171450"/>
                <a:gd name="connsiteY2" fmla="*/ 2707481 h 2761456"/>
                <a:gd name="connsiteX3" fmla="*/ 0 w 171450"/>
                <a:gd name="connsiteY3" fmla="*/ 2761456 h 2761456"/>
                <a:gd name="connsiteX4" fmla="*/ 0 w 171450"/>
                <a:gd name="connsiteY4" fmla="*/ 0 h 276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2761456">
                  <a:moveTo>
                    <a:pt x="0" y="0"/>
                  </a:moveTo>
                  <a:lnTo>
                    <a:pt x="168275" y="47393"/>
                  </a:lnTo>
                  <a:cubicBezTo>
                    <a:pt x="169333" y="934089"/>
                    <a:pt x="170392" y="1820785"/>
                    <a:pt x="171450" y="2707481"/>
                  </a:cubicBezTo>
                  <a:lnTo>
                    <a:pt x="0" y="276145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99561">
                <a:defRPr/>
              </a:pPr>
              <a:endParaRPr lang="es-ES" sz="3412" dirty="0">
                <a:solidFill>
                  <a:srgbClr val="FFFFFF"/>
                </a:solidFill>
                <a:latin typeface="Soho Gothic Pro Light"/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4A4DF583-F789-A147-928A-81BDEA644EAF}"/>
                </a:ext>
              </a:extLst>
            </p:cNvPr>
            <p:cNvSpPr/>
            <p:nvPr userDrawn="1"/>
          </p:nvSpPr>
          <p:spPr>
            <a:xfrm>
              <a:off x="6096000" y="1470024"/>
              <a:ext cx="172800" cy="187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99561">
                <a:defRPr/>
              </a:pPr>
              <a:endParaRPr lang="es-ES" sz="3412" dirty="0">
                <a:solidFill>
                  <a:srgbClr val="FFFFFF"/>
                </a:solidFill>
                <a:latin typeface="Soho Gothic Pro Light"/>
              </a:endParaRPr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BD340412-0579-1344-9B6D-DEF4DEE4960D}"/>
                </a:ext>
              </a:extLst>
            </p:cNvPr>
            <p:cNvSpPr/>
            <p:nvPr userDrawn="1"/>
          </p:nvSpPr>
          <p:spPr>
            <a:xfrm rot="6360000">
              <a:off x="5398802" y="549962"/>
              <a:ext cx="172800" cy="15691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99561">
                <a:defRPr/>
              </a:pPr>
              <a:endParaRPr lang="es-ES" sz="3412" dirty="0">
                <a:solidFill>
                  <a:srgbClr val="FFFFFF"/>
                </a:solidFill>
                <a:latin typeface="Soho Gothic Pro Light"/>
              </a:endParaRPr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44E55E4B-0109-E64B-A511-0CD7799B8CF6}"/>
                </a:ext>
              </a:extLst>
            </p:cNvPr>
            <p:cNvSpPr/>
            <p:nvPr userDrawn="1"/>
          </p:nvSpPr>
          <p:spPr>
            <a:xfrm rot="4440000">
              <a:off x="5430331" y="2717021"/>
              <a:ext cx="172800" cy="15076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99561">
                <a:defRPr/>
              </a:pPr>
              <a:endParaRPr lang="es-ES" sz="3412" dirty="0">
                <a:solidFill>
                  <a:srgbClr val="FFFFFF"/>
                </a:solidFill>
                <a:latin typeface="Soho Gothic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236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c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014" y="3014"/>
          <a:ext cx="3011" cy="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to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4" y="3014"/>
                        <a:ext cx="3011" cy="3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477881" y="918164"/>
            <a:ext cx="15670239" cy="1228234"/>
          </a:xfrm>
          <a:prstGeom prst="rect">
            <a:avLst/>
          </a:prstGeom>
        </p:spPr>
        <p:txBody>
          <a:bodyPr lIns="0" tIns="0" rIns="0" bIns="0"/>
          <a:lstStyle>
            <a:lvl1pPr>
              <a:defRPr sz="3792"/>
            </a:lvl1pPr>
          </a:lstStyle>
          <a:p>
            <a:r>
              <a:rPr lang="es-ES"/>
              <a:t>Índice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018B0F5-D5A7-3D44-88C1-EDB81DC77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251530" y="9020749"/>
            <a:ext cx="1836381" cy="19098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517">
                <a:solidFill>
                  <a:schemeClr val="tx1"/>
                </a:solidFill>
                <a:latin typeface="Soho Gothic Pro" panose="020B0503030504020204" pitchFamily="34" charset="77"/>
              </a:defRPr>
            </a:lvl1pPr>
          </a:lstStyle>
          <a:p>
            <a:fld id="{A5078871-D93F-4D40-B540-DC74CFDF655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Forma libre 4">
            <a:extLst>
              <a:ext uri="{FF2B5EF4-FFF2-40B4-BE49-F238E27FC236}">
                <a16:creationId xmlns:a16="http://schemas.microsoft.com/office/drawing/2014/main" id="{F6C55DCE-A9B0-2243-80CD-2F30EC5EF5A4}"/>
              </a:ext>
            </a:extLst>
          </p:cNvPr>
          <p:cNvSpPr/>
          <p:nvPr userDrawn="1"/>
        </p:nvSpPr>
        <p:spPr>
          <a:xfrm>
            <a:off x="6155927" y="3175750"/>
            <a:ext cx="11292011" cy="6766353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310621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3040516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3106210 h 5151120"/>
              <a:gd name="connsiteX4" fmla="*/ 0 w 3589020"/>
              <a:gd name="connsiteY4" fmla="*/ 5151120 h 5151120"/>
              <a:gd name="connsiteX5" fmla="*/ 15240 w 3589020"/>
              <a:gd name="connsiteY5" fmla="*/ 3040516 h 5151120"/>
              <a:gd name="connsiteX0" fmla="*/ 0 w 3573780"/>
              <a:gd name="connsiteY0" fmla="*/ 3040516 h 3106210"/>
              <a:gd name="connsiteX1" fmla="*/ 0 w 3573780"/>
              <a:gd name="connsiteY1" fmla="*/ 1021080 h 3106210"/>
              <a:gd name="connsiteX2" fmla="*/ 3573780 w 3573780"/>
              <a:gd name="connsiteY2" fmla="*/ 0 h 3106210"/>
              <a:gd name="connsiteX3" fmla="*/ 3573780 w 3573780"/>
              <a:gd name="connsiteY3" fmla="*/ 3106210 h 3106210"/>
              <a:gd name="connsiteX4" fmla="*/ 955145 w 3573780"/>
              <a:gd name="connsiteY4" fmla="*/ 3068341 h 3106210"/>
              <a:gd name="connsiteX5" fmla="*/ 0 w 3573780"/>
              <a:gd name="connsiteY5" fmla="*/ 3040516 h 3106210"/>
              <a:gd name="connsiteX0" fmla="*/ 0 w 3583247"/>
              <a:gd name="connsiteY0" fmla="*/ 3130454 h 3130454"/>
              <a:gd name="connsiteX1" fmla="*/ 9467 w 3583247"/>
              <a:gd name="connsiteY1" fmla="*/ 1021080 h 3130454"/>
              <a:gd name="connsiteX2" fmla="*/ 3583247 w 3583247"/>
              <a:gd name="connsiteY2" fmla="*/ 0 h 3130454"/>
              <a:gd name="connsiteX3" fmla="*/ 3583247 w 3583247"/>
              <a:gd name="connsiteY3" fmla="*/ 3106210 h 3130454"/>
              <a:gd name="connsiteX4" fmla="*/ 964612 w 3583247"/>
              <a:gd name="connsiteY4" fmla="*/ 3068341 h 3130454"/>
              <a:gd name="connsiteX5" fmla="*/ 0 w 3583247"/>
              <a:gd name="connsiteY5" fmla="*/ 3130454 h 3130454"/>
              <a:gd name="connsiteX0" fmla="*/ 0 w 3583247"/>
              <a:gd name="connsiteY0" fmla="*/ 3130454 h 3134611"/>
              <a:gd name="connsiteX1" fmla="*/ 9467 w 3583247"/>
              <a:gd name="connsiteY1" fmla="*/ 1021080 h 3134611"/>
              <a:gd name="connsiteX2" fmla="*/ 3583247 w 3583247"/>
              <a:gd name="connsiteY2" fmla="*/ 0 h 3134611"/>
              <a:gd name="connsiteX3" fmla="*/ 3583247 w 3583247"/>
              <a:gd name="connsiteY3" fmla="*/ 3106210 h 3134611"/>
              <a:gd name="connsiteX4" fmla="*/ 1011948 w 3583247"/>
              <a:gd name="connsiteY4" fmla="*/ 3134611 h 3134611"/>
              <a:gd name="connsiteX5" fmla="*/ 0 w 3583247"/>
              <a:gd name="connsiteY5" fmla="*/ 3130454 h 3134611"/>
              <a:gd name="connsiteX0" fmla="*/ 0 w 3583247"/>
              <a:gd name="connsiteY0" fmla="*/ 3130454 h 3139345"/>
              <a:gd name="connsiteX1" fmla="*/ 9467 w 3583247"/>
              <a:gd name="connsiteY1" fmla="*/ 1021080 h 3139345"/>
              <a:gd name="connsiteX2" fmla="*/ 3583247 w 3583247"/>
              <a:gd name="connsiteY2" fmla="*/ 0 h 3139345"/>
              <a:gd name="connsiteX3" fmla="*/ 3578513 w 3583247"/>
              <a:gd name="connsiteY3" fmla="*/ 3139345 h 3139345"/>
              <a:gd name="connsiteX4" fmla="*/ 1011948 w 3583247"/>
              <a:gd name="connsiteY4" fmla="*/ 3134611 h 3139345"/>
              <a:gd name="connsiteX5" fmla="*/ 0 w 3583247"/>
              <a:gd name="connsiteY5" fmla="*/ 3130454 h 3139345"/>
              <a:gd name="connsiteX0" fmla="*/ 0 w 3575725"/>
              <a:gd name="connsiteY0" fmla="*/ 2126285 h 3139345"/>
              <a:gd name="connsiteX1" fmla="*/ 1945 w 3575725"/>
              <a:gd name="connsiteY1" fmla="*/ 1021080 h 3139345"/>
              <a:gd name="connsiteX2" fmla="*/ 3575725 w 3575725"/>
              <a:gd name="connsiteY2" fmla="*/ 0 h 3139345"/>
              <a:gd name="connsiteX3" fmla="*/ 3570991 w 3575725"/>
              <a:gd name="connsiteY3" fmla="*/ 3139345 h 3139345"/>
              <a:gd name="connsiteX4" fmla="*/ 1004426 w 3575725"/>
              <a:gd name="connsiteY4" fmla="*/ 3134611 h 3139345"/>
              <a:gd name="connsiteX5" fmla="*/ 0 w 3575725"/>
              <a:gd name="connsiteY5" fmla="*/ 2126285 h 3139345"/>
              <a:gd name="connsiteX0" fmla="*/ 0 w 3575725"/>
              <a:gd name="connsiteY0" fmla="*/ 2126285 h 3139345"/>
              <a:gd name="connsiteX1" fmla="*/ 1945 w 3575725"/>
              <a:gd name="connsiteY1" fmla="*/ 1021080 h 3139345"/>
              <a:gd name="connsiteX2" fmla="*/ 3575725 w 3575725"/>
              <a:gd name="connsiteY2" fmla="*/ 0 h 3139345"/>
              <a:gd name="connsiteX3" fmla="*/ 3570991 w 3575725"/>
              <a:gd name="connsiteY3" fmla="*/ 3139345 h 3139345"/>
              <a:gd name="connsiteX4" fmla="*/ 2606583 w 3575725"/>
              <a:gd name="connsiteY4" fmla="*/ 2141725 h 3139345"/>
              <a:gd name="connsiteX5" fmla="*/ 0 w 3575725"/>
              <a:gd name="connsiteY5" fmla="*/ 2126285 h 3139345"/>
              <a:gd name="connsiteX0" fmla="*/ 0 w 3575725"/>
              <a:gd name="connsiteY0" fmla="*/ 2126285 h 2142697"/>
              <a:gd name="connsiteX1" fmla="*/ 1945 w 3575725"/>
              <a:gd name="connsiteY1" fmla="*/ 1021080 h 2142697"/>
              <a:gd name="connsiteX2" fmla="*/ 3575725 w 3575725"/>
              <a:gd name="connsiteY2" fmla="*/ 0 h 2142697"/>
              <a:gd name="connsiteX3" fmla="*/ 3574752 w 3575725"/>
              <a:gd name="connsiteY3" fmla="*/ 2142697 h 2142697"/>
              <a:gd name="connsiteX4" fmla="*/ 2606583 w 3575725"/>
              <a:gd name="connsiteY4" fmla="*/ 2141725 h 2142697"/>
              <a:gd name="connsiteX5" fmla="*/ 0 w 3575725"/>
              <a:gd name="connsiteY5" fmla="*/ 2126285 h 214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5725" h="2142697">
                <a:moveTo>
                  <a:pt x="0" y="2126285"/>
                </a:moveTo>
                <a:cubicBezTo>
                  <a:pt x="3156" y="1423160"/>
                  <a:pt x="-1211" y="1724205"/>
                  <a:pt x="1945" y="1021080"/>
                </a:cubicBezTo>
                <a:lnTo>
                  <a:pt x="3575725" y="0"/>
                </a:lnTo>
                <a:cubicBezTo>
                  <a:pt x="3575401" y="714232"/>
                  <a:pt x="3575076" y="1428465"/>
                  <a:pt x="3574752" y="2142697"/>
                </a:cubicBezTo>
                <a:lnTo>
                  <a:pt x="2606583" y="2141725"/>
                </a:lnTo>
                <a:lnTo>
                  <a:pt x="0" y="212628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6" name="Forma libre 5">
            <a:extLst>
              <a:ext uri="{FF2B5EF4-FFF2-40B4-BE49-F238E27FC236}">
                <a16:creationId xmlns:a16="http://schemas.microsoft.com/office/drawing/2014/main" id="{00D88BD8-9E72-844D-A3E4-A145CC1FC878}"/>
              </a:ext>
            </a:extLst>
          </p:cNvPr>
          <p:cNvSpPr/>
          <p:nvPr userDrawn="1"/>
        </p:nvSpPr>
        <p:spPr>
          <a:xfrm>
            <a:off x="3977173" y="1271852"/>
            <a:ext cx="11315766" cy="8670254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310621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3040516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3106210 h 5151120"/>
              <a:gd name="connsiteX4" fmla="*/ 0 w 3589020"/>
              <a:gd name="connsiteY4" fmla="*/ 5151120 h 5151120"/>
              <a:gd name="connsiteX5" fmla="*/ 15240 w 3589020"/>
              <a:gd name="connsiteY5" fmla="*/ 3040516 h 5151120"/>
              <a:gd name="connsiteX0" fmla="*/ 0 w 3573780"/>
              <a:gd name="connsiteY0" fmla="*/ 3040516 h 3106210"/>
              <a:gd name="connsiteX1" fmla="*/ 0 w 3573780"/>
              <a:gd name="connsiteY1" fmla="*/ 1021080 h 3106210"/>
              <a:gd name="connsiteX2" fmla="*/ 3573780 w 3573780"/>
              <a:gd name="connsiteY2" fmla="*/ 0 h 3106210"/>
              <a:gd name="connsiteX3" fmla="*/ 3573780 w 3573780"/>
              <a:gd name="connsiteY3" fmla="*/ 3106210 h 3106210"/>
              <a:gd name="connsiteX4" fmla="*/ 955145 w 3573780"/>
              <a:gd name="connsiteY4" fmla="*/ 3068341 h 3106210"/>
              <a:gd name="connsiteX5" fmla="*/ 0 w 3573780"/>
              <a:gd name="connsiteY5" fmla="*/ 3040516 h 3106210"/>
              <a:gd name="connsiteX0" fmla="*/ 0 w 3583247"/>
              <a:gd name="connsiteY0" fmla="*/ 3130454 h 3130454"/>
              <a:gd name="connsiteX1" fmla="*/ 9467 w 3583247"/>
              <a:gd name="connsiteY1" fmla="*/ 1021080 h 3130454"/>
              <a:gd name="connsiteX2" fmla="*/ 3583247 w 3583247"/>
              <a:gd name="connsiteY2" fmla="*/ 0 h 3130454"/>
              <a:gd name="connsiteX3" fmla="*/ 3583247 w 3583247"/>
              <a:gd name="connsiteY3" fmla="*/ 3106210 h 3130454"/>
              <a:gd name="connsiteX4" fmla="*/ 964612 w 3583247"/>
              <a:gd name="connsiteY4" fmla="*/ 3068341 h 3130454"/>
              <a:gd name="connsiteX5" fmla="*/ 0 w 3583247"/>
              <a:gd name="connsiteY5" fmla="*/ 3130454 h 3130454"/>
              <a:gd name="connsiteX0" fmla="*/ 0 w 3583247"/>
              <a:gd name="connsiteY0" fmla="*/ 3130454 h 3134611"/>
              <a:gd name="connsiteX1" fmla="*/ 9467 w 3583247"/>
              <a:gd name="connsiteY1" fmla="*/ 1021080 h 3134611"/>
              <a:gd name="connsiteX2" fmla="*/ 3583247 w 3583247"/>
              <a:gd name="connsiteY2" fmla="*/ 0 h 3134611"/>
              <a:gd name="connsiteX3" fmla="*/ 3583247 w 3583247"/>
              <a:gd name="connsiteY3" fmla="*/ 3106210 h 3134611"/>
              <a:gd name="connsiteX4" fmla="*/ 1011948 w 3583247"/>
              <a:gd name="connsiteY4" fmla="*/ 3134611 h 3134611"/>
              <a:gd name="connsiteX5" fmla="*/ 0 w 3583247"/>
              <a:gd name="connsiteY5" fmla="*/ 3130454 h 3134611"/>
              <a:gd name="connsiteX0" fmla="*/ 0 w 3583247"/>
              <a:gd name="connsiteY0" fmla="*/ 3130454 h 3139345"/>
              <a:gd name="connsiteX1" fmla="*/ 9467 w 3583247"/>
              <a:gd name="connsiteY1" fmla="*/ 1021080 h 3139345"/>
              <a:gd name="connsiteX2" fmla="*/ 3583247 w 3583247"/>
              <a:gd name="connsiteY2" fmla="*/ 0 h 3139345"/>
              <a:gd name="connsiteX3" fmla="*/ 3578513 w 3583247"/>
              <a:gd name="connsiteY3" fmla="*/ 3139345 h 3139345"/>
              <a:gd name="connsiteX4" fmla="*/ 1011948 w 3583247"/>
              <a:gd name="connsiteY4" fmla="*/ 3134611 h 3139345"/>
              <a:gd name="connsiteX5" fmla="*/ 0 w 3583247"/>
              <a:gd name="connsiteY5" fmla="*/ 3130454 h 3139345"/>
              <a:gd name="connsiteX0" fmla="*/ 0 w 3583247"/>
              <a:gd name="connsiteY0" fmla="*/ 2736231 h 3139345"/>
              <a:gd name="connsiteX1" fmla="*/ 9467 w 3583247"/>
              <a:gd name="connsiteY1" fmla="*/ 1021080 h 3139345"/>
              <a:gd name="connsiteX2" fmla="*/ 3583247 w 3583247"/>
              <a:gd name="connsiteY2" fmla="*/ 0 h 3139345"/>
              <a:gd name="connsiteX3" fmla="*/ 3578513 w 3583247"/>
              <a:gd name="connsiteY3" fmla="*/ 3139345 h 3139345"/>
              <a:gd name="connsiteX4" fmla="*/ 1011948 w 3583247"/>
              <a:gd name="connsiteY4" fmla="*/ 3134611 h 3139345"/>
              <a:gd name="connsiteX5" fmla="*/ 0 w 3583247"/>
              <a:gd name="connsiteY5" fmla="*/ 2736231 h 3139345"/>
              <a:gd name="connsiteX0" fmla="*/ 0 w 3583247"/>
              <a:gd name="connsiteY0" fmla="*/ 2736231 h 3139345"/>
              <a:gd name="connsiteX1" fmla="*/ 9467 w 3583247"/>
              <a:gd name="connsiteY1" fmla="*/ 1021080 h 3139345"/>
              <a:gd name="connsiteX2" fmla="*/ 3583247 w 3583247"/>
              <a:gd name="connsiteY2" fmla="*/ 0 h 3139345"/>
              <a:gd name="connsiteX3" fmla="*/ 3578513 w 3583247"/>
              <a:gd name="connsiteY3" fmla="*/ 3139345 h 3139345"/>
              <a:gd name="connsiteX4" fmla="*/ 1448410 w 3583247"/>
              <a:gd name="connsiteY4" fmla="*/ 2740388 h 3139345"/>
              <a:gd name="connsiteX5" fmla="*/ 0 w 3583247"/>
              <a:gd name="connsiteY5" fmla="*/ 2736231 h 3139345"/>
              <a:gd name="connsiteX0" fmla="*/ 0 w 3583247"/>
              <a:gd name="connsiteY0" fmla="*/ 2736231 h 2740388"/>
              <a:gd name="connsiteX1" fmla="*/ 9467 w 3583247"/>
              <a:gd name="connsiteY1" fmla="*/ 1021080 h 2740388"/>
              <a:gd name="connsiteX2" fmla="*/ 3583247 w 3583247"/>
              <a:gd name="connsiteY2" fmla="*/ 0 h 2740388"/>
              <a:gd name="connsiteX3" fmla="*/ 3557394 w 3583247"/>
              <a:gd name="connsiteY3" fmla="*/ 2738082 h 2740388"/>
              <a:gd name="connsiteX4" fmla="*/ 1448410 w 3583247"/>
              <a:gd name="connsiteY4" fmla="*/ 2740388 h 2740388"/>
              <a:gd name="connsiteX5" fmla="*/ 0 w 3583247"/>
              <a:gd name="connsiteY5" fmla="*/ 2736231 h 2740388"/>
              <a:gd name="connsiteX0" fmla="*/ 0 w 3583247"/>
              <a:gd name="connsiteY0" fmla="*/ 2736231 h 2745604"/>
              <a:gd name="connsiteX1" fmla="*/ 9467 w 3583247"/>
              <a:gd name="connsiteY1" fmla="*/ 1021080 h 2745604"/>
              <a:gd name="connsiteX2" fmla="*/ 3583247 w 3583247"/>
              <a:gd name="connsiteY2" fmla="*/ 0 h 2745604"/>
              <a:gd name="connsiteX3" fmla="*/ 3579960 w 3583247"/>
              <a:gd name="connsiteY3" fmla="*/ 2745604 h 2745604"/>
              <a:gd name="connsiteX4" fmla="*/ 1448410 w 3583247"/>
              <a:gd name="connsiteY4" fmla="*/ 2740388 h 2745604"/>
              <a:gd name="connsiteX5" fmla="*/ 0 w 3583247"/>
              <a:gd name="connsiteY5" fmla="*/ 2736231 h 274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3247" h="2745604">
                <a:moveTo>
                  <a:pt x="0" y="2736231"/>
                </a:moveTo>
                <a:cubicBezTo>
                  <a:pt x="3156" y="2033106"/>
                  <a:pt x="6311" y="1724205"/>
                  <a:pt x="9467" y="1021080"/>
                </a:cubicBezTo>
                <a:lnTo>
                  <a:pt x="3583247" y="0"/>
                </a:lnTo>
                <a:cubicBezTo>
                  <a:pt x="3582151" y="915201"/>
                  <a:pt x="3581056" y="1830403"/>
                  <a:pt x="3579960" y="2745604"/>
                </a:cubicBezTo>
                <a:lnTo>
                  <a:pt x="1448410" y="2740388"/>
                </a:lnTo>
                <a:lnTo>
                  <a:pt x="0" y="27362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95D2642E-B667-424F-952B-3431D2440BB5}"/>
              </a:ext>
            </a:extLst>
          </p:cNvPr>
          <p:cNvSpPr/>
          <p:nvPr userDrawn="1"/>
        </p:nvSpPr>
        <p:spPr>
          <a:xfrm>
            <a:off x="-131255" y="28471"/>
            <a:ext cx="11747146" cy="9913636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310621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3040516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3106210 h 5151120"/>
              <a:gd name="connsiteX4" fmla="*/ 0 w 3589020"/>
              <a:gd name="connsiteY4" fmla="*/ 5151120 h 5151120"/>
              <a:gd name="connsiteX5" fmla="*/ 15240 w 3589020"/>
              <a:gd name="connsiteY5" fmla="*/ 3040516 h 5151120"/>
              <a:gd name="connsiteX0" fmla="*/ 0 w 3573780"/>
              <a:gd name="connsiteY0" fmla="*/ 3040516 h 3106210"/>
              <a:gd name="connsiteX1" fmla="*/ 0 w 3573780"/>
              <a:gd name="connsiteY1" fmla="*/ 1021080 h 3106210"/>
              <a:gd name="connsiteX2" fmla="*/ 3573780 w 3573780"/>
              <a:gd name="connsiteY2" fmla="*/ 0 h 3106210"/>
              <a:gd name="connsiteX3" fmla="*/ 3573780 w 3573780"/>
              <a:gd name="connsiteY3" fmla="*/ 3106210 h 3106210"/>
              <a:gd name="connsiteX4" fmla="*/ 955145 w 3573780"/>
              <a:gd name="connsiteY4" fmla="*/ 3068341 h 3106210"/>
              <a:gd name="connsiteX5" fmla="*/ 0 w 3573780"/>
              <a:gd name="connsiteY5" fmla="*/ 3040516 h 3106210"/>
              <a:gd name="connsiteX0" fmla="*/ 0 w 3583247"/>
              <a:gd name="connsiteY0" fmla="*/ 3130454 h 3130454"/>
              <a:gd name="connsiteX1" fmla="*/ 9467 w 3583247"/>
              <a:gd name="connsiteY1" fmla="*/ 1021080 h 3130454"/>
              <a:gd name="connsiteX2" fmla="*/ 3583247 w 3583247"/>
              <a:gd name="connsiteY2" fmla="*/ 0 h 3130454"/>
              <a:gd name="connsiteX3" fmla="*/ 3583247 w 3583247"/>
              <a:gd name="connsiteY3" fmla="*/ 3106210 h 3130454"/>
              <a:gd name="connsiteX4" fmla="*/ 964612 w 3583247"/>
              <a:gd name="connsiteY4" fmla="*/ 3068341 h 3130454"/>
              <a:gd name="connsiteX5" fmla="*/ 0 w 3583247"/>
              <a:gd name="connsiteY5" fmla="*/ 3130454 h 3130454"/>
              <a:gd name="connsiteX0" fmla="*/ 0 w 3583247"/>
              <a:gd name="connsiteY0" fmla="*/ 3130454 h 3134611"/>
              <a:gd name="connsiteX1" fmla="*/ 9467 w 3583247"/>
              <a:gd name="connsiteY1" fmla="*/ 1021080 h 3134611"/>
              <a:gd name="connsiteX2" fmla="*/ 3583247 w 3583247"/>
              <a:gd name="connsiteY2" fmla="*/ 0 h 3134611"/>
              <a:gd name="connsiteX3" fmla="*/ 3583247 w 3583247"/>
              <a:gd name="connsiteY3" fmla="*/ 3106210 h 3134611"/>
              <a:gd name="connsiteX4" fmla="*/ 1011948 w 3583247"/>
              <a:gd name="connsiteY4" fmla="*/ 3134611 h 3134611"/>
              <a:gd name="connsiteX5" fmla="*/ 0 w 3583247"/>
              <a:gd name="connsiteY5" fmla="*/ 3130454 h 3134611"/>
              <a:gd name="connsiteX0" fmla="*/ 0 w 3583247"/>
              <a:gd name="connsiteY0" fmla="*/ 3130454 h 3139345"/>
              <a:gd name="connsiteX1" fmla="*/ 9467 w 3583247"/>
              <a:gd name="connsiteY1" fmla="*/ 1021080 h 3139345"/>
              <a:gd name="connsiteX2" fmla="*/ 3583247 w 3583247"/>
              <a:gd name="connsiteY2" fmla="*/ 0 h 3139345"/>
              <a:gd name="connsiteX3" fmla="*/ 3578513 w 3583247"/>
              <a:gd name="connsiteY3" fmla="*/ 3139345 h 3139345"/>
              <a:gd name="connsiteX4" fmla="*/ 1011948 w 3583247"/>
              <a:gd name="connsiteY4" fmla="*/ 3134611 h 3139345"/>
              <a:gd name="connsiteX5" fmla="*/ 0 w 3583247"/>
              <a:gd name="connsiteY5" fmla="*/ 3130454 h 313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3247" h="3139345">
                <a:moveTo>
                  <a:pt x="0" y="3130454"/>
                </a:moveTo>
                <a:cubicBezTo>
                  <a:pt x="3156" y="2427329"/>
                  <a:pt x="6311" y="1724205"/>
                  <a:pt x="9467" y="1021080"/>
                </a:cubicBezTo>
                <a:lnTo>
                  <a:pt x="3583247" y="0"/>
                </a:lnTo>
                <a:lnTo>
                  <a:pt x="3578513" y="3139345"/>
                </a:lnTo>
                <a:lnTo>
                  <a:pt x="1011948" y="3134611"/>
                </a:lnTo>
                <a:lnTo>
                  <a:pt x="0" y="31304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6317084" y="9246358"/>
            <a:ext cx="544519" cy="4603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517" smtClean="0">
                <a:solidFill>
                  <a:schemeClr val="bg1"/>
                </a:solidFill>
              </a:rPr>
              <a:pPr algn="r"/>
              <a:t>‹Nº›</a:t>
            </a:fld>
            <a:endParaRPr lang="es-ES" sz="1517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>
            <a:lum bright="100000" contrast="-70000"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</p:spTree>
    <p:extLst>
      <p:ext uri="{BB962C8B-B14F-4D97-AF65-F5344CB8AC3E}">
        <p14:creationId xmlns:p14="http://schemas.microsoft.com/office/powerpoint/2010/main" val="3619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785" y="1013243"/>
            <a:ext cx="10743557" cy="1016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7585" b="0" i="0">
                <a:solidFill>
                  <a:schemeClr val="tx1"/>
                </a:solidFill>
                <a:latin typeface="Playfair Display" pitchFamily="2" charset="77"/>
              </a:defRPr>
            </a:lvl1pPr>
          </a:lstStyle>
          <a:p>
            <a:r>
              <a:rPr lang="es-ES"/>
              <a:t>Gracias!</a:t>
            </a:r>
            <a:endParaRPr lang="en-US"/>
          </a:p>
        </p:txBody>
      </p:sp>
      <p:sp>
        <p:nvSpPr>
          <p:cNvPr id="3" name="Rectángulo 3">
            <a:extLst>
              <a:ext uri="{FF2B5EF4-FFF2-40B4-BE49-F238E27FC236}">
                <a16:creationId xmlns:a16="http://schemas.microsoft.com/office/drawing/2014/main" id="{A1E39811-A34B-AD46-8ACC-A06DB4D267D0}"/>
              </a:ext>
            </a:extLst>
          </p:cNvPr>
          <p:cNvSpPr/>
          <p:nvPr userDrawn="1"/>
        </p:nvSpPr>
        <p:spPr>
          <a:xfrm>
            <a:off x="11015009" y="5261033"/>
            <a:ext cx="3663441" cy="5418667"/>
          </a:xfrm>
          <a:custGeom>
            <a:avLst/>
            <a:gdLst>
              <a:gd name="connsiteX0" fmla="*/ 0 w 1569027"/>
              <a:gd name="connsiteY0" fmla="*/ 0 h 2857500"/>
              <a:gd name="connsiteX1" fmla="*/ 1569027 w 1569027"/>
              <a:gd name="connsiteY1" fmla="*/ 0 h 2857500"/>
              <a:gd name="connsiteX2" fmla="*/ 1569027 w 1569027"/>
              <a:gd name="connsiteY2" fmla="*/ 2857500 h 2857500"/>
              <a:gd name="connsiteX3" fmla="*/ 0 w 1569027"/>
              <a:gd name="connsiteY3" fmla="*/ 2857500 h 2857500"/>
              <a:gd name="connsiteX4" fmla="*/ 0 w 1569027"/>
              <a:gd name="connsiteY4" fmla="*/ 0 h 2857500"/>
              <a:gd name="connsiteX0" fmla="*/ 0 w 1569027"/>
              <a:gd name="connsiteY0" fmla="*/ 0 h 2857500"/>
              <a:gd name="connsiteX1" fmla="*/ 1558636 w 1569027"/>
              <a:gd name="connsiteY1" fmla="*/ 467591 h 2857500"/>
              <a:gd name="connsiteX2" fmla="*/ 1569027 w 1569027"/>
              <a:gd name="connsiteY2" fmla="*/ 2857500 h 2857500"/>
              <a:gd name="connsiteX3" fmla="*/ 0 w 1569027"/>
              <a:gd name="connsiteY3" fmla="*/ 2857500 h 2857500"/>
              <a:gd name="connsiteX4" fmla="*/ 0 w 1569027"/>
              <a:gd name="connsiteY4" fmla="*/ 0 h 2857500"/>
              <a:gd name="connsiteX0" fmla="*/ 0 w 1610767"/>
              <a:gd name="connsiteY0" fmla="*/ 0 h 2857500"/>
              <a:gd name="connsiteX1" fmla="*/ 1610590 w 1610767"/>
              <a:gd name="connsiteY1" fmla="*/ 477982 h 2857500"/>
              <a:gd name="connsiteX2" fmla="*/ 1569027 w 1610767"/>
              <a:gd name="connsiteY2" fmla="*/ 2857500 h 2857500"/>
              <a:gd name="connsiteX3" fmla="*/ 0 w 1610767"/>
              <a:gd name="connsiteY3" fmla="*/ 2857500 h 2857500"/>
              <a:gd name="connsiteX4" fmla="*/ 0 w 1610767"/>
              <a:gd name="connsiteY4" fmla="*/ 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767" h="2857500">
                <a:moveTo>
                  <a:pt x="0" y="0"/>
                </a:moveTo>
                <a:lnTo>
                  <a:pt x="1610590" y="477982"/>
                </a:lnTo>
                <a:cubicBezTo>
                  <a:pt x="1614054" y="1274618"/>
                  <a:pt x="1565563" y="2060864"/>
                  <a:pt x="1569027" y="2857500"/>
                </a:cubicBez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id="{A3F9223B-685F-2843-9227-57F23C3FCEB4}"/>
              </a:ext>
            </a:extLst>
          </p:cNvPr>
          <p:cNvSpPr/>
          <p:nvPr userDrawn="1"/>
        </p:nvSpPr>
        <p:spPr>
          <a:xfrm>
            <a:off x="14405347" y="3862033"/>
            <a:ext cx="1437350" cy="6817670"/>
          </a:xfrm>
          <a:custGeom>
            <a:avLst/>
            <a:gdLst>
              <a:gd name="connsiteX0" fmla="*/ 0 w 985405"/>
              <a:gd name="connsiteY0" fmla="*/ 0 h 3595255"/>
              <a:gd name="connsiteX1" fmla="*/ 985405 w 985405"/>
              <a:gd name="connsiteY1" fmla="*/ 0 h 3595255"/>
              <a:gd name="connsiteX2" fmla="*/ 985405 w 985405"/>
              <a:gd name="connsiteY2" fmla="*/ 3595255 h 3595255"/>
              <a:gd name="connsiteX3" fmla="*/ 0 w 985405"/>
              <a:gd name="connsiteY3" fmla="*/ 3595255 h 3595255"/>
              <a:gd name="connsiteX4" fmla="*/ 0 w 985405"/>
              <a:gd name="connsiteY4" fmla="*/ 0 h 3595255"/>
              <a:gd name="connsiteX0" fmla="*/ 0 w 985405"/>
              <a:gd name="connsiteY0" fmla="*/ 0 h 3595255"/>
              <a:gd name="connsiteX1" fmla="*/ 985405 w 985405"/>
              <a:gd name="connsiteY1" fmla="*/ 259773 h 3595255"/>
              <a:gd name="connsiteX2" fmla="*/ 985405 w 985405"/>
              <a:gd name="connsiteY2" fmla="*/ 3595255 h 3595255"/>
              <a:gd name="connsiteX3" fmla="*/ 0 w 985405"/>
              <a:gd name="connsiteY3" fmla="*/ 3595255 h 3595255"/>
              <a:gd name="connsiteX4" fmla="*/ 0 w 985405"/>
              <a:gd name="connsiteY4" fmla="*/ 0 h 359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405" h="3595255">
                <a:moveTo>
                  <a:pt x="0" y="0"/>
                </a:moveTo>
                <a:lnTo>
                  <a:pt x="985405" y="259773"/>
                </a:lnTo>
                <a:lnTo>
                  <a:pt x="985405" y="3595255"/>
                </a:lnTo>
                <a:lnTo>
                  <a:pt x="0" y="35952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sp>
        <p:nvSpPr>
          <p:cNvPr id="5" name="Rectángulo 8">
            <a:extLst>
              <a:ext uri="{FF2B5EF4-FFF2-40B4-BE49-F238E27FC236}">
                <a16:creationId xmlns:a16="http://schemas.microsoft.com/office/drawing/2014/main" id="{3E974AAD-8F9B-2E42-A5FB-13D764EAA100}"/>
              </a:ext>
            </a:extLst>
          </p:cNvPr>
          <p:cNvSpPr/>
          <p:nvPr userDrawn="1"/>
        </p:nvSpPr>
        <p:spPr>
          <a:xfrm>
            <a:off x="15634321" y="1832497"/>
            <a:ext cx="1967033" cy="8847206"/>
          </a:xfrm>
          <a:custGeom>
            <a:avLst/>
            <a:gdLst>
              <a:gd name="connsiteX0" fmla="*/ 0 w 1289338"/>
              <a:gd name="connsiteY0" fmla="*/ 0 h 4665519"/>
              <a:gd name="connsiteX1" fmla="*/ 1289338 w 1289338"/>
              <a:gd name="connsiteY1" fmla="*/ 0 h 4665519"/>
              <a:gd name="connsiteX2" fmla="*/ 1289338 w 1289338"/>
              <a:gd name="connsiteY2" fmla="*/ 4665519 h 4665519"/>
              <a:gd name="connsiteX3" fmla="*/ 0 w 1289338"/>
              <a:gd name="connsiteY3" fmla="*/ 4665519 h 4665519"/>
              <a:gd name="connsiteX4" fmla="*/ 0 w 1289338"/>
              <a:gd name="connsiteY4" fmla="*/ 0 h 4665519"/>
              <a:gd name="connsiteX0" fmla="*/ 0 w 1289338"/>
              <a:gd name="connsiteY0" fmla="*/ 0 h 4665519"/>
              <a:gd name="connsiteX1" fmla="*/ 1278947 w 1289338"/>
              <a:gd name="connsiteY1" fmla="*/ 394854 h 4665519"/>
              <a:gd name="connsiteX2" fmla="*/ 1289338 w 1289338"/>
              <a:gd name="connsiteY2" fmla="*/ 4665519 h 4665519"/>
              <a:gd name="connsiteX3" fmla="*/ 0 w 1289338"/>
              <a:gd name="connsiteY3" fmla="*/ 4665519 h 4665519"/>
              <a:gd name="connsiteX4" fmla="*/ 0 w 1289338"/>
              <a:gd name="connsiteY4" fmla="*/ 0 h 466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338" h="4665519">
                <a:moveTo>
                  <a:pt x="0" y="0"/>
                </a:moveTo>
                <a:lnTo>
                  <a:pt x="1278947" y="394854"/>
                </a:lnTo>
                <a:cubicBezTo>
                  <a:pt x="1282411" y="1818409"/>
                  <a:pt x="1285874" y="3241964"/>
                  <a:pt x="1289338" y="4665519"/>
                </a:cubicBezTo>
                <a:lnTo>
                  <a:pt x="0" y="46655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13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12640041" y="9302094"/>
            <a:ext cx="1628754" cy="353906"/>
          </a:xfrm>
          <a:prstGeom prst="rect">
            <a:avLst/>
          </a:prstGeom>
        </p:spPr>
      </p:pic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477881" y="9253096"/>
            <a:ext cx="1220566" cy="243780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173397" tIns="86699" rIns="173397" bIns="86699" numCol="1" anchor="t" anchorCtr="0" compatLnSpc="1">
            <a:prstTxWarp prst="textNoShape">
              <a:avLst/>
            </a:prstTxWarp>
          </a:bodyPr>
          <a:lstStyle/>
          <a:p>
            <a:endParaRPr lang="es-ES" sz="3413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BABB46C-09CD-2843-89FE-636ADB17FE0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882" y="5362741"/>
            <a:ext cx="8037932" cy="1630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76"/>
            </a:lvl1pPr>
          </a:lstStyle>
          <a:p>
            <a:pPr marL="0" indent="0">
              <a:buNone/>
            </a:pPr>
            <a:r>
              <a:rPr lang="en-US" err="1"/>
              <a:t>Datos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6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50.xml"/><Relationship Id="rId50" Type="http://schemas.openxmlformats.org/officeDocument/2006/relationships/slideLayout" Target="../slideLayouts/slideLayout53.xml"/><Relationship Id="rId55" Type="http://schemas.openxmlformats.org/officeDocument/2006/relationships/oleObject" Target="../embeddings/oleObject1.bin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9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8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4" Type="http://schemas.openxmlformats.org/officeDocument/2006/relationships/slideLayout" Target="../slideLayouts/slideLayout47.xml"/><Relationship Id="rId52" Type="http://schemas.openxmlformats.org/officeDocument/2006/relationships/slideLayout" Target="../slideLayouts/slideLayout55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51.xml"/><Relationship Id="rId56" Type="http://schemas.openxmlformats.org/officeDocument/2006/relationships/image" Target="../media/image10.emf"/><Relationship Id="rId8" Type="http://schemas.openxmlformats.org/officeDocument/2006/relationships/slideLayout" Target="../slideLayouts/slideLayout11.xml"/><Relationship Id="rId51" Type="http://schemas.openxmlformats.org/officeDocument/2006/relationships/slideLayout" Target="../slideLayouts/slideLayout54.xml"/><Relationship Id="rId3" Type="http://schemas.openxmlformats.org/officeDocument/2006/relationships/slideLayout" Target="../slideLayouts/slideLayout6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Relationship Id="rId4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23.xml"/><Relationship Id="rId41" Type="http://schemas.openxmlformats.org/officeDocument/2006/relationships/slideLayout" Target="../slideLayouts/slideLayout44.xml"/><Relationship Id="rId54" Type="http://schemas.openxmlformats.org/officeDocument/2006/relationships/tags" Target="../tags/tag1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4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11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60" r:id="rId2"/>
    <p:sldLayoutId id="2147483757" r:id="rId3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4"/>
            </p:custDataLst>
          </p:nvPr>
        </p:nvGraphicFramePr>
        <p:xfrm>
          <a:off x="2709" y="2709"/>
          <a:ext cx="2711" cy="2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5" imgW="447" imgH="447" progId="TCLayout.ActiveDocument.1">
                  <p:embed/>
                </p:oleObj>
              </mc:Choice>
              <mc:Fallback>
                <p:oleObj name="think-cell Slide" r:id="rId55" imgW="447" imgH="44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2709" y="2709"/>
                        <a:ext cx="2711" cy="2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27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  <p:sldLayoutId id="2147483782" r:id="rId21"/>
    <p:sldLayoutId id="2147483783" r:id="rId22"/>
    <p:sldLayoutId id="2147483784" r:id="rId23"/>
    <p:sldLayoutId id="2147483785" r:id="rId24"/>
    <p:sldLayoutId id="2147483786" r:id="rId25"/>
    <p:sldLayoutId id="2147483787" r:id="rId26"/>
    <p:sldLayoutId id="2147483788" r:id="rId27"/>
    <p:sldLayoutId id="2147483789" r:id="rId28"/>
    <p:sldLayoutId id="2147483790" r:id="rId29"/>
    <p:sldLayoutId id="2147483791" r:id="rId30"/>
    <p:sldLayoutId id="2147483792" r:id="rId31"/>
    <p:sldLayoutId id="2147483793" r:id="rId32"/>
    <p:sldLayoutId id="2147483794" r:id="rId33"/>
    <p:sldLayoutId id="2147483795" r:id="rId34"/>
    <p:sldLayoutId id="2147483796" r:id="rId35"/>
    <p:sldLayoutId id="2147483797" r:id="rId36"/>
    <p:sldLayoutId id="2147483798" r:id="rId37"/>
    <p:sldLayoutId id="2147483799" r:id="rId38"/>
    <p:sldLayoutId id="2147483800" r:id="rId39"/>
    <p:sldLayoutId id="2147483801" r:id="rId40"/>
    <p:sldLayoutId id="2147483802" r:id="rId41"/>
    <p:sldLayoutId id="2147483803" r:id="rId42"/>
    <p:sldLayoutId id="2147483804" r:id="rId43"/>
    <p:sldLayoutId id="2147483805" r:id="rId44"/>
    <p:sldLayoutId id="2147483806" r:id="rId45"/>
    <p:sldLayoutId id="2147483807" r:id="rId46"/>
    <p:sldLayoutId id="2147483808" r:id="rId47"/>
    <p:sldLayoutId id="2147483809" r:id="rId48"/>
    <p:sldLayoutId id="2147483810" r:id="rId49"/>
    <p:sldLayoutId id="2147483811" r:id="rId50"/>
    <p:sldLayoutId id="2147483812" r:id="rId51"/>
    <p:sldLayoutId id="2147483813" r:id="rId52"/>
  </p:sldLayoutIdLst>
  <p:hf hdr="0" ftr="0" dt="0"/>
  <p:txStyles>
    <p:titleStyle>
      <a:lvl1pPr algn="l" defTabSz="1300414" rtl="0" eaLnBrk="1" latinLnBrk="0" hangingPunct="1">
        <a:lnSpc>
          <a:spcPct val="90000"/>
        </a:lnSpc>
        <a:spcBef>
          <a:spcPct val="0"/>
        </a:spcBef>
        <a:buNone/>
        <a:defRPr sz="6637" kern="1200">
          <a:solidFill>
            <a:schemeClr val="tx1"/>
          </a:solidFill>
          <a:latin typeface="Playfair Display" pitchFamily="2" charset="77"/>
          <a:ea typeface="+mj-ea"/>
          <a:cs typeface="+mj-cs"/>
        </a:defRPr>
      </a:lvl1pPr>
    </p:titleStyle>
    <p:bodyStyle>
      <a:lvl1pPr marL="325105" indent="-325105" algn="l" defTabSz="1300414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2844" b="0" i="0" kern="1200">
          <a:solidFill>
            <a:schemeClr val="tx1"/>
          </a:solidFill>
          <a:latin typeface="Soho Gothic Pro Light" panose="020B0303030504020204" pitchFamily="34" charset="77"/>
          <a:ea typeface="+mn-ea"/>
          <a:cs typeface="+mn-cs"/>
        </a:defRPr>
      </a:lvl1pPr>
      <a:lvl2pPr marL="975311" indent="-325105" algn="l" defTabSz="1300414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6" indent="-325105" algn="l" defTabSz="1300414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725" indent="-325105" algn="l" defTabSz="1300414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5933" indent="-325105" algn="l" defTabSz="1300414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139" indent="-325105" algn="l" defTabSz="1300414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347" indent="-325105" algn="l" defTabSz="1300414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553" indent="-325105" algn="l" defTabSz="1300414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760" indent="-325105" algn="l" defTabSz="1300414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algn="l" defTabSz="13004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14" algn="l" defTabSz="13004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23" algn="l" defTabSz="13004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828" algn="l" defTabSz="13004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035" algn="l" defTabSz="13004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241" algn="l" defTabSz="13004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450" algn="l" defTabSz="13004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658" algn="l" defTabSz="13004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88">
          <p15:clr>
            <a:srgbClr val="F26B43"/>
          </p15:clr>
        </p15:guide>
        <p15:guide id="4" orient="horz" pos="3413">
          <p15:clr>
            <a:srgbClr val="F26B43"/>
          </p15:clr>
        </p15:guide>
        <p15:guide id="6" pos="3200">
          <p15:clr>
            <a:srgbClr val="F26B43"/>
          </p15:clr>
        </p15:guide>
        <p15:guide id="10" pos="6223">
          <p15:clr>
            <a:srgbClr val="F26B43"/>
          </p15:clr>
        </p15:guide>
        <p15:guide id="15" pos="177">
          <p15:clr>
            <a:srgbClr val="F26B43"/>
          </p15:clr>
        </p15:guide>
        <p15:guide id="17" orient="horz" pos="64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jpeg"/><Relationship Id="rId7" Type="http://schemas.openxmlformats.org/officeDocument/2006/relationships/image" Target="../media/image85.svg"/><Relationship Id="rId12" Type="http://schemas.openxmlformats.org/officeDocument/2006/relationships/image" Target="../media/image90.svg"/><Relationship Id="rId17" Type="http://schemas.openxmlformats.org/officeDocument/2006/relationships/image" Target="../media/image95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svg"/><Relationship Id="rId15" Type="http://schemas.openxmlformats.org/officeDocument/2006/relationships/image" Target="../media/image93.sv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svg"/><Relationship Id="rId14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jpg"/><Relationship Id="rId21" Type="http://schemas.openxmlformats.org/officeDocument/2006/relationships/image" Target="../media/image46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jpeg"/><Relationship Id="rId10" Type="http://schemas.openxmlformats.org/officeDocument/2006/relationships/image" Target="../media/image35.png"/><Relationship Id="rId19" Type="http://schemas.openxmlformats.org/officeDocument/2006/relationships/image" Target="../media/image44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3" Type="http://schemas.openxmlformats.org/officeDocument/2006/relationships/image" Target="../media/image47.jpeg"/><Relationship Id="rId7" Type="http://schemas.microsoft.com/office/2007/relationships/hdphoto" Target="../media/hdphoto1.wdp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microsoft.com/office/2007/relationships/hdphoto" Target="../media/hdphoto2.wdp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png"/><Relationship Id="rId18" Type="http://schemas.openxmlformats.org/officeDocument/2006/relationships/hyperlink" Target="http://www.google.es/imgres?imgurl=http://www.33ff.com/flags/XL_flags_embossed/United-States_flag.gif&amp;imgrefurl=http://www.33ff.com/flags/banderasmundo/bandera_Estados-Unidos.html&amp;h=240&amp;w=360&amp;sz=16&amp;tbnid=d1j4Tpvr_jjrxM:&amp;tbnh=81&amp;tbnw=121&amp;prev=/images?q=bandera+estados+unidos&amp;hl=es&amp;usg=__Yg3OcoKKHKSEcpcWIIVfmF-la9M=&amp;ei=T-BhS6LDO5Xn4gb4saToCw&amp;sa=X&amp;oi=image_result&amp;resnum=4&amp;ct=image&amp;ved=0CBkQ9QEwAw" TargetMode="External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6.png"/><Relationship Id="rId5" Type="http://schemas.openxmlformats.org/officeDocument/2006/relationships/hyperlink" Target="http://www.google.es/imgres?imgurl=http://www.viajes.es/europa/finlandia/finlandia-bandera-de-finlandia-ip2.gif&amp;imgrefurl=http://www.viajes.es/europa/finlandia/&amp;h=240&amp;w=360&amp;sz=3&amp;tbnid=tP9mkzxdvABTMM:&amp;tbnh=81&amp;tbnw=121&amp;prev=/images?q=bandera+finlandia&amp;hl=es&amp;usg=__XMf3dKGrnqLwLZJhtSV9OK7sLO4=&amp;ei=muBhS8mVAoK64QbCvoTxCw&amp;sa=X&amp;oi=image_result&amp;resnum=3&amp;ct=image&amp;ved=0CAsQ9QEwAg" TargetMode="External"/><Relationship Id="rId15" Type="http://schemas.openxmlformats.org/officeDocument/2006/relationships/image" Target="../media/image70.jpeg"/><Relationship Id="rId10" Type="http://schemas.openxmlformats.org/officeDocument/2006/relationships/image" Target="../media/image65.png"/><Relationship Id="rId19" Type="http://schemas.openxmlformats.org/officeDocument/2006/relationships/image" Target="../media/image73.jpeg"/><Relationship Id="rId4" Type="http://schemas.openxmlformats.org/officeDocument/2006/relationships/image" Target="../media/image60.png"/><Relationship Id="rId9" Type="http://schemas.openxmlformats.org/officeDocument/2006/relationships/image" Target="../media/image64.png"/><Relationship Id="rId14" Type="http://schemas.openxmlformats.org/officeDocument/2006/relationships/image" Target="../media/image6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4.png"/><Relationship Id="rId7" Type="http://schemas.openxmlformats.org/officeDocument/2006/relationships/image" Target="../media/image7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9D8AA952-2A12-ED5C-0A7D-D5DDA0AB2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5680" y="6920252"/>
            <a:ext cx="10282547" cy="720000"/>
          </a:xfrm>
        </p:spPr>
        <p:txBody>
          <a:bodyPr/>
          <a:lstStyle/>
          <a:p>
            <a:r>
              <a:rPr lang="en-GB" dirty="0"/>
              <a:t>Mafex – Current view of the Spanish  railway industry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34B1B9-BF28-34AD-267E-06E7417873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47625" y="7978061"/>
            <a:ext cx="8106256" cy="432000"/>
          </a:xfrm>
        </p:spPr>
        <p:txBody>
          <a:bodyPr/>
          <a:lstStyle/>
          <a:p>
            <a:r>
              <a:rPr lang="en-US" sz="2000" dirty="0"/>
              <a:t>III Jornada Hispano –</a:t>
            </a:r>
            <a:r>
              <a:rPr lang="en-US" sz="2000" dirty="0" err="1"/>
              <a:t>Alemana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 </a:t>
            </a:r>
            <a:r>
              <a:rPr lang="en-US" sz="2000" dirty="0" err="1"/>
              <a:t>Secor</a:t>
            </a:r>
            <a:r>
              <a:rPr lang="en-US" sz="2000" dirty="0"/>
              <a:t> </a:t>
            </a:r>
            <a:r>
              <a:rPr lang="en-US" sz="2000" dirty="0" err="1"/>
              <a:t>Ferroviario</a:t>
            </a:r>
            <a:endParaRPr lang="en-GB" sz="20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9E09EE-9492-B8AB-48E1-CB94A30A06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1800" dirty="0"/>
              <a:t>21 Nov 2024</a:t>
            </a:r>
          </a:p>
        </p:txBody>
      </p:sp>
    </p:spTree>
    <p:extLst>
      <p:ext uri="{BB962C8B-B14F-4D97-AF65-F5344CB8AC3E}">
        <p14:creationId xmlns:p14="http://schemas.microsoft.com/office/powerpoint/2010/main" val="423734194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8DFD0F-C3F1-B3EF-FC11-5A8D805373A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400" dirty="0"/>
              <a:t>MAFEX - Spanish Rail Industry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3837D1-94BE-4B0F-B68E-8D00E1844AF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en-GB" dirty="0">
                <a:latin typeface="Arial"/>
                <a:cs typeface="Arial"/>
              </a:rPr>
              <a:t>What we do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F6FF250-A216-DD76-55D3-9DAAC1B5C52B}"/>
              </a:ext>
            </a:extLst>
          </p:cNvPr>
          <p:cNvGrpSpPr/>
          <p:nvPr/>
        </p:nvGrpSpPr>
        <p:grpSpPr>
          <a:xfrm>
            <a:off x="-3" y="1940034"/>
            <a:ext cx="17340266" cy="7191033"/>
            <a:chOff x="-3" y="1682706"/>
            <a:chExt cx="12198998" cy="4469933"/>
          </a:xfrm>
        </p:grpSpPr>
        <p:pic>
          <p:nvPicPr>
            <p:cNvPr id="5" name="Picture 23" descr="Railway Wallpapers - Wallpaper Cave">
              <a:extLst>
                <a:ext uri="{FF2B5EF4-FFF2-40B4-BE49-F238E27FC236}">
                  <a16:creationId xmlns:a16="http://schemas.microsoft.com/office/drawing/2014/main" id="{B4DE2C9E-43CC-46A9-F051-B3183B0EF0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59" b="1164"/>
            <a:stretch/>
          </p:blipFill>
          <p:spPr bwMode="auto">
            <a:xfrm>
              <a:off x="-1" y="1682706"/>
              <a:ext cx="12198996" cy="4467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72D3ACAE-7F03-134F-A2EA-38E1F528384E}"/>
                </a:ext>
              </a:extLst>
            </p:cNvPr>
            <p:cNvGrpSpPr/>
            <p:nvPr/>
          </p:nvGrpSpPr>
          <p:grpSpPr>
            <a:xfrm>
              <a:off x="-3" y="1682706"/>
              <a:ext cx="12198998" cy="4469933"/>
              <a:chOff x="-3" y="1682706"/>
              <a:chExt cx="12198998" cy="4469933"/>
            </a:xfrm>
          </p:grpSpPr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AC4497A2-7145-8724-871F-437061C35A25}"/>
                  </a:ext>
                </a:extLst>
              </p:cNvPr>
              <p:cNvSpPr/>
              <p:nvPr/>
            </p:nvSpPr>
            <p:spPr>
              <a:xfrm>
                <a:off x="-1" y="2699051"/>
                <a:ext cx="12198996" cy="2442663"/>
              </a:xfrm>
              <a:prstGeom prst="rect">
                <a:avLst/>
              </a:prstGeom>
              <a:solidFill>
                <a:schemeClr val="bg1">
                  <a:lumMod val="65000"/>
                  <a:alpha val="8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Helvetica Light"/>
                </a:endParaRPr>
              </a:p>
            </p:txBody>
          </p:sp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id="{7ADD4424-6981-EEA6-D403-BB3E1F381ED6}"/>
                  </a:ext>
                </a:extLst>
              </p:cNvPr>
              <p:cNvGrpSpPr/>
              <p:nvPr/>
            </p:nvGrpSpPr>
            <p:grpSpPr>
              <a:xfrm>
                <a:off x="-3" y="1682706"/>
                <a:ext cx="12198998" cy="4469933"/>
                <a:chOff x="-3" y="1682706"/>
                <a:chExt cx="12196366" cy="4469933"/>
              </a:xfrm>
            </p:grpSpPr>
            <p:sp>
              <p:nvSpPr>
                <p:cNvPr id="11" name="Rectángulo 10">
                  <a:extLst>
                    <a:ext uri="{FF2B5EF4-FFF2-40B4-BE49-F238E27FC236}">
                      <a16:creationId xmlns:a16="http://schemas.microsoft.com/office/drawing/2014/main" id="{9B7FFFCD-4B0C-C141-0530-CC58CC88F90D}"/>
                    </a:ext>
                  </a:extLst>
                </p:cNvPr>
                <p:cNvSpPr/>
                <p:nvPr/>
              </p:nvSpPr>
              <p:spPr>
                <a:xfrm>
                  <a:off x="-2" y="1682706"/>
                  <a:ext cx="12189371" cy="1021333"/>
                </a:xfrm>
                <a:prstGeom prst="rect">
                  <a:avLst/>
                </a:prstGeom>
                <a:solidFill>
                  <a:schemeClr val="accent2">
                    <a:alpha val="57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  <a:sym typeface="Helvetica Light"/>
                  </a:endParaRPr>
                </a:p>
              </p:txBody>
            </p:sp>
            <p:sp>
              <p:nvSpPr>
                <p:cNvPr id="12" name="Rectángulo 11">
                  <a:extLst>
                    <a:ext uri="{FF2B5EF4-FFF2-40B4-BE49-F238E27FC236}">
                      <a16:creationId xmlns:a16="http://schemas.microsoft.com/office/drawing/2014/main" id="{497BC748-F53B-8ACF-73CD-9B41F9518DBE}"/>
                    </a:ext>
                  </a:extLst>
                </p:cNvPr>
                <p:cNvSpPr/>
                <p:nvPr/>
              </p:nvSpPr>
              <p:spPr>
                <a:xfrm>
                  <a:off x="-3" y="5141714"/>
                  <a:ext cx="12196366" cy="1010925"/>
                </a:xfrm>
                <a:prstGeom prst="rect">
                  <a:avLst/>
                </a:prstGeom>
                <a:solidFill>
                  <a:schemeClr val="tx1">
                    <a:alpha val="69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  <a:sym typeface="Helvetica Light"/>
                  </a:endParaRPr>
                </a:p>
              </p:txBody>
            </p:sp>
          </p:grpSp>
        </p:grp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75F1397-938E-08BD-87FA-FFBE4EDE9573}"/>
                </a:ext>
              </a:extLst>
            </p:cNvPr>
            <p:cNvSpPr txBox="1"/>
            <p:nvPr/>
          </p:nvSpPr>
          <p:spPr>
            <a:xfrm>
              <a:off x="474988" y="2012787"/>
              <a:ext cx="11249018" cy="3576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  <a:sym typeface="Helvetica Light"/>
                </a:rPr>
                <a:t>ONE - STOP SHOP 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B43DF465-566E-B77F-8923-71BCC512C53C}"/>
                </a:ext>
              </a:extLst>
            </p:cNvPr>
            <p:cNvSpPr txBox="1"/>
            <p:nvPr/>
          </p:nvSpPr>
          <p:spPr>
            <a:xfrm>
              <a:off x="474988" y="5542553"/>
              <a:ext cx="11249018" cy="2869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  <a:sym typeface="Helvetica Light"/>
                </a:rPr>
                <a:t>Internationalization</a:t>
              </a: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  <a:sym typeface="Helvetica Light"/>
                </a:rPr>
                <a:t> and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  <a:sym typeface="Helvetica Light"/>
                </a:rPr>
                <a:t>innovation</a:t>
              </a: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  <a:sym typeface="Helvetica Light"/>
                </a:rPr>
                <a:t> as key elements for the competitive improvement of the industry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0320481-299E-5C32-8574-31DA0E19F8D9}"/>
              </a:ext>
            </a:extLst>
          </p:cNvPr>
          <p:cNvGrpSpPr>
            <a:grpSpLocks noChangeAspect="1"/>
          </p:cNvGrpSpPr>
          <p:nvPr/>
        </p:nvGrpSpPr>
        <p:grpSpPr>
          <a:xfrm>
            <a:off x="1434516" y="4109685"/>
            <a:ext cx="2814543" cy="2811217"/>
            <a:chOff x="1552505" y="4557375"/>
            <a:chExt cx="2015984" cy="2013602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2CFCC6C4-C8E5-0F25-D1AB-F87A5EE04BD0}"/>
                </a:ext>
              </a:extLst>
            </p:cNvPr>
            <p:cNvSpPr/>
            <p:nvPr/>
          </p:nvSpPr>
          <p:spPr>
            <a:xfrm>
              <a:off x="1552505" y="4557375"/>
              <a:ext cx="2015984" cy="201360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marL="0" marR="0" lvl="0" indent="0" algn="ctr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91C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5" name="36 Rectángulo">
              <a:extLst>
                <a:ext uri="{FF2B5EF4-FFF2-40B4-BE49-F238E27FC236}">
                  <a16:creationId xmlns:a16="http://schemas.microsoft.com/office/drawing/2014/main" id="{1F59A8B8-BFA7-11CA-EC16-BF7B4EEEB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277" y="4820368"/>
              <a:ext cx="1460610" cy="14876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 anchorCtr="0">
              <a:no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1600" dirty="0"/>
                <a:t>Supporting </a:t>
              </a:r>
              <a:r>
                <a:rPr lang="en-US" sz="1600" b="1" dirty="0"/>
                <a:t>internationalization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826FE99-C914-2552-6A9D-A6D15E95B1A1}"/>
              </a:ext>
            </a:extLst>
          </p:cNvPr>
          <p:cNvGrpSpPr>
            <a:grpSpLocks noChangeAspect="1"/>
          </p:cNvGrpSpPr>
          <p:nvPr/>
        </p:nvGrpSpPr>
        <p:grpSpPr>
          <a:xfrm>
            <a:off x="5362426" y="4109685"/>
            <a:ext cx="2814543" cy="2811217"/>
            <a:chOff x="1552505" y="4557375"/>
            <a:chExt cx="2015984" cy="201360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4CC821B8-9A3E-45EE-61E9-02359301D639}"/>
                </a:ext>
              </a:extLst>
            </p:cNvPr>
            <p:cNvSpPr/>
            <p:nvPr/>
          </p:nvSpPr>
          <p:spPr>
            <a:xfrm>
              <a:off x="1552505" y="4557375"/>
              <a:ext cx="2015984" cy="201360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marL="0" marR="0" lvl="0" indent="0" algn="ctr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91C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8" name="36 Rectángulo">
              <a:extLst>
                <a:ext uri="{FF2B5EF4-FFF2-40B4-BE49-F238E27FC236}">
                  <a16:creationId xmlns:a16="http://schemas.microsoft.com/office/drawing/2014/main" id="{EBABA5CF-291D-7CDE-C019-8721AB928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4491" y="4820368"/>
              <a:ext cx="1392011" cy="14876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 anchorCtr="0">
              <a:no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1600" b="1" dirty="0"/>
                <a:t>Promotion and value  enhancement </a:t>
              </a:r>
              <a:r>
                <a:rPr lang="en-US" sz="1600" dirty="0"/>
                <a:t>of the sector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5300F084-ED2E-6DC1-BA62-6B8DCB8BCD1A}"/>
              </a:ext>
            </a:extLst>
          </p:cNvPr>
          <p:cNvGrpSpPr>
            <a:grpSpLocks noChangeAspect="1"/>
          </p:cNvGrpSpPr>
          <p:nvPr/>
        </p:nvGrpSpPr>
        <p:grpSpPr>
          <a:xfrm>
            <a:off x="9290336" y="4109685"/>
            <a:ext cx="2814543" cy="2811217"/>
            <a:chOff x="1552505" y="4557375"/>
            <a:chExt cx="2015984" cy="2013602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1FCAF989-2F16-6D09-4C08-88E784180624}"/>
                </a:ext>
              </a:extLst>
            </p:cNvPr>
            <p:cNvSpPr/>
            <p:nvPr/>
          </p:nvSpPr>
          <p:spPr>
            <a:xfrm>
              <a:off x="1552505" y="4557375"/>
              <a:ext cx="2015984" cy="201360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marL="0" marR="0" lvl="0" indent="0" algn="ctr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91C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36 Rectángulo">
              <a:extLst>
                <a:ext uri="{FF2B5EF4-FFF2-40B4-BE49-F238E27FC236}">
                  <a16:creationId xmlns:a16="http://schemas.microsoft.com/office/drawing/2014/main" id="{D884253A-D0E7-D4B6-1CA1-169470ACA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4491" y="4820368"/>
              <a:ext cx="1392011" cy="14876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 anchorCtr="0">
              <a:no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1600" dirty="0"/>
                <a:t>Facilitating the exchange of </a:t>
              </a:r>
              <a:r>
                <a:rPr lang="en-US" sz="1600" b="1" dirty="0"/>
                <a:t>knowledge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7D4230D9-D692-771C-29D3-5DD604665225}"/>
              </a:ext>
            </a:extLst>
          </p:cNvPr>
          <p:cNvGrpSpPr>
            <a:grpSpLocks noChangeAspect="1"/>
          </p:cNvGrpSpPr>
          <p:nvPr/>
        </p:nvGrpSpPr>
        <p:grpSpPr>
          <a:xfrm>
            <a:off x="13218245" y="4109685"/>
            <a:ext cx="2814543" cy="2811217"/>
            <a:chOff x="1552505" y="4557375"/>
            <a:chExt cx="2015984" cy="2013602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94A296ED-3CFB-464B-43C0-07F6E35C83DC}"/>
                </a:ext>
              </a:extLst>
            </p:cNvPr>
            <p:cNvSpPr/>
            <p:nvPr/>
          </p:nvSpPr>
          <p:spPr>
            <a:xfrm>
              <a:off x="1552505" y="4557375"/>
              <a:ext cx="2015984" cy="201360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marL="0" marR="0" lvl="0" indent="0" algn="ctr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91C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4" name="36 Rectángulo">
              <a:extLst>
                <a:ext uri="{FF2B5EF4-FFF2-40B4-BE49-F238E27FC236}">
                  <a16:creationId xmlns:a16="http://schemas.microsoft.com/office/drawing/2014/main" id="{E31D5997-911A-AA12-A9AF-864AEAFBE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4491" y="4820368"/>
              <a:ext cx="1392011" cy="14876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 anchorCtr="0">
              <a:no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1600" dirty="0"/>
                <a:t>Enhancing the </a:t>
              </a:r>
              <a:r>
                <a:rPr lang="en-US" sz="1600" b="1" dirty="0"/>
                <a:t>collaboration</a:t>
              </a:r>
              <a:r>
                <a:rPr lang="en-US" sz="1600" dirty="0"/>
                <a:t> between institutions and companies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4587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E10D4-1CE9-A4E9-9E19-F3CDBEC10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A2B05D-0CC0-7FDC-A1D1-FB678891586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400" dirty="0"/>
              <a:t>MAFEX - Spanish Rail Industry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E37A03-B52D-2D41-0305-5B366992739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en-GB" dirty="0">
                <a:latin typeface="Arial"/>
                <a:cs typeface="Arial"/>
              </a:rPr>
              <a:t>Activities and services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A7B08CCB-363D-2376-E39D-262596304B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8" b="48960"/>
          <a:stretch/>
        </p:blipFill>
        <p:spPr>
          <a:xfrm>
            <a:off x="-1" y="2066916"/>
            <a:ext cx="17340263" cy="7057832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1A43397F-7166-3C78-EA01-7502B3B1E63E}"/>
              </a:ext>
            </a:extLst>
          </p:cNvPr>
          <p:cNvSpPr/>
          <p:nvPr/>
        </p:nvSpPr>
        <p:spPr>
          <a:xfrm>
            <a:off x="-1" y="2017116"/>
            <a:ext cx="17338130" cy="710763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19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27" name="Oval 22">
            <a:extLst>
              <a:ext uri="{FF2B5EF4-FFF2-40B4-BE49-F238E27FC236}">
                <a16:creationId xmlns:a16="http://schemas.microsoft.com/office/drawing/2014/main" id="{708D9BF8-76B9-A7E0-F7EB-9C1384B91A94}"/>
              </a:ext>
            </a:extLst>
          </p:cNvPr>
          <p:cNvSpPr/>
          <p:nvPr/>
        </p:nvSpPr>
        <p:spPr>
          <a:xfrm>
            <a:off x="862339" y="2749097"/>
            <a:ext cx="900000" cy="90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28" name="TextBox 51">
            <a:extLst>
              <a:ext uri="{FF2B5EF4-FFF2-40B4-BE49-F238E27FC236}">
                <a16:creationId xmlns:a16="http://schemas.microsoft.com/office/drawing/2014/main" id="{D02E15ED-9EB5-8A4A-537D-595F3F89FE0E}"/>
              </a:ext>
            </a:extLst>
          </p:cNvPr>
          <p:cNvSpPr txBox="1"/>
          <p:nvPr/>
        </p:nvSpPr>
        <p:spPr>
          <a:xfrm>
            <a:off x="1998582" y="3042131"/>
            <a:ext cx="4158472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1">
                <a:ln>
                  <a:noFill/>
                </a:ln>
                <a:solidFill>
                  <a:srgbClr val="CC34C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International Promotion</a:t>
            </a:r>
          </a:p>
        </p:txBody>
      </p:sp>
      <p:sp>
        <p:nvSpPr>
          <p:cNvPr id="29" name="Oval 22">
            <a:extLst>
              <a:ext uri="{FF2B5EF4-FFF2-40B4-BE49-F238E27FC236}">
                <a16:creationId xmlns:a16="http://schemas.microsoft.com/office/drawing/2014/main" id="{BBBBB5D0-EDB4-5440-4FAC-F34135648C55}"/>
              </a:ext>
            </a:extLst>
          </p:cNvPr>
          <p:cNvSpPr/>
          <p:nvPr/>
        </p:nvSpPr>
        <p:spPr>
          <a:xfrm>
            <a:off x="862339" y="4820503"/>
            <a:ext cx="900000" cy="90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30" name="TextBox 51">
            <a:extLst>
              <a:ext uri="{FF2B5EF4-FFF2-40B4-BE49-F238E27FC236}">
                <a16:creationId xmlns:a16="http://schemas.microsoft.com/office/drawing/2014/main" id="{2F497C1B-1AC5-FFE4-3914-F29AA2425F83}"/>
              </a:ext>
            </a:extLst>
          </p:cNvPr>
          <p:cNvSpPr txBox="1"/>
          <p:nvPr/>
        </p:nvSpPr>
        <p:spPr>
          <a:xfrm>
            <a:off x="1998582" y="5113537"/>
            <a:ext cx="4158472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1">
                <a:ln>
                  <a:noFill/>
                </a:ln>
                <a:solidFill>
                  <a:srgbClr val="CC34C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Strategic Intelligence</a:t>
            </a:r>
          </a:p>
        </p:txBody>
      </p:sp>
      <p:sp>
        <p:nvSpPr>
          <p:cNvPr id="31" name="Oval 22">
            <a:extLst>
              <a:ext uri="{FF2B5EF4-FFF2-40B4-BE49-F238E27FC236}">
                <a16:creationId xmlns:a16="http://schemas.microsoft.com/office/drawing/2014/main" id="{B129CBAD-951C-09E2-272C-29BDC56C0355}"/>
              </a:ext>
            </a:extLst>
          </p:cNvPr>
          <p:cNvSpPr/>
          <p:nvPr/>
        </p:nvSpPr>
        <p:spPr>
          <a:xfrm>
            <a:off x="862339" y="7026195"/>
            <a:ext cx="900000" cy="90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32" name="TextBox 51">
            <a:extLst>
              <a:ext uri="{FF2B5EF4-FFF2-40B4-BE49-F238E27FC236}">
                <a16:creationId xmlns:a16="http://schemas.microsoft.com/office/drawing/2014/main" id="{0AF0633C-7AE3-7D6C-C652-C80FD9B51794}"/>
              </a:ext>
            </a:extLst>
          </p:cNvPr>
          <p:cNvSpPr txBox="1"/>
          <p:nvPr/>
        </p:nvSpPr>
        <p:spPr>
          <a:xfrm>
            <a:off x="1998582" y="7319229"/>
            <a:ext cx="4158472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1">
                <a:ln>
                  <a:noFill/>
                </a:ln>
                <a:solidFill>
                  <a:srgbClr val="CC34C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Trade Policy</a:t>
            </a:r>
          </a:p>
        </p:txBody>
      </p:sp>
      <p:sp>
        <p:nvSpPr>
          <p:cNvPr id="33" name="Oval 22">
            <a:extLst>
              <a:ext uri="{FF2B5EF4-FFF2-40B4-BE49-F238E27FC236}">
                <a16:creationId xmlns:a16="http://schemas.microsoft.com/office/drawing/2014/main" id="{6A362F74-5BDA-B617-7184-05DF624880BA}"/>
              </a:ext>
            </a:extLst>
          </p:cNvPr>
          <p:cNvSpPr/>
          <p:nvPr/>
        </p:nvSpPr>
        <p:spPr>
          <a:xfrm>
            <a:off x="6126214" y="2749097"/>
            <a:ext cx="900000" cy="90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34" name="TextBox 51">
            <a:extLst>
              <a:ext uri="{FF2B5EF4-FFF2-40B4-BE49-F238E27FC236}">
                <a16:creationId xmlns:a16="http://schemas.microsoft.com/office/drawing/2014/main" id="{64983D57-8B27-632F-C9D4-0E72557FD838}"/>
              </a:ext>
            </a:extLst>
          </p:cNvPr>
          <p:cNvSpPr txBox="1"/>
          <p:nvPr/>
        </p:nvSpPr>
        <p:spPr>
          <a:xfrm>
            <a:off x="7262457" y="3042131"/>
            <a:ext cx="4158472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1">
                <a:ln>
                  <a:noFill/>
                </a:ln>
                <a:solidFill>
                  <a:srgbClr val="CC34C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Working Groups</a:t>
            </a:r>
          </a:p>
        </p:txBody>
      </p:sp>
      <p:sp>
        <p:nvSpPr>
          <p:cNvPr id="35" name="Oval 22">
            <a:extLst>
              <a:ext uri="{FF2B5EF4-FFF2-40B4-BE49-F238E27FC236}">
                <a16:creationId xmlns:a16="http://schemas.microsoft.com/office/drawing/2014/main" id="{77ED5A8C-E0D6-CF7B-F605-2E8575BF82E3}"/>
              </a:ext>
            </a:extLst>
          </p:cNvPr>
          <p:cNvSpPr/>
          <p:nvPr/>
        </p:nvSpPr>
        <p:spPr>
          <a:xfrm>
            <a:off x="6126214" y="4820503"/>
            <a:ext cx="900000" cy="90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36" name="TextBox 51">
            <a:extLst>
              <a:ext uri="{FF2B5EF4-FFF2-40B4-BE49-F238E27FC236}">
                <a16:creationId xmlns:a16="http://schemas.microsoft.com/office/drawing/2014/main" id="{90256BBA-B551-BCC5-2D30-75AD44768EEB}"/>
              </a:ext>
            </a:extLst>
          </p:cNvPr>
          <p:cNvSpPr txBox="1"/>
          <p:nvPr/>
        </p:nvSpPr>
        <p:spPr>
          <a:xfrm>
            <a:off x="7262457" y="5113537"/>
            <a:ext cx="4158472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1">
                <a:ln>
                  <a:noFill/>
                </a:ln>
                <a:solidFill>
                  <a:srgbClr val="CC34C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Forums</a:t>
            </a:r>
          </a:p>
        </p:txBody>
      </p:sp>
      <p:sp>
        <p:nvSpPr>
          <p:cNvPr id="37" name="Oval 22">
            <a:extLst>
              <a:ext uri="{FF2B5EF4-FFF2-40B4-BE49-F238E27FC236}">
                <a16:creationId xmlns:a16="http://schemas.microsoft.com/office/drawing/2014/main" id="{49776944-B826-9D6D-BF15-0A3B73B15EFA}"/>
              </a:ext>
            </a:extLst>
          </p:cNvPr>
          <p:cNvSpPr/>
          <p:nvPr/>
        </p:nvSpPr>
        <p:spPr>
          <a:xfrm>
            <a:off x="6126214" y="7026195"/>
            <a:ext cx="900000" cy="90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38" name="TextBox 51">
            <a:extLst>
              <a:ext uri="{FF2B5EF4-FFF2-40B4-BE49-F238E27FC236}">
                <a16:creationId xmlns:a16="http://schemas.microsoft.com/office/drawing/2014/main" id="{3DB3C051-BFE3-FEDE-B709-06D9802A3D61}"/>
              </a:ext>
            </a:extLst>
          </p:cNvPr>
          <p:cNvSpPr txBox="1"/>
          <p:nvPr/>
        </p:nvSpPr>
        <p:spPr>
          <a:xfrm>
            <a:off x="7262457" y="7319229"/>
            <a:ext cx="4158472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1">
                <a:ln>
                  <a:noFill/>
                </a:ln>
                <a:solidFill>
                  <a:srgbClr val="CC34C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R&amp;D Project Office</a:t>
            </a:r>
          </a:p>
        </p:txBody>
      </p:sp>
      <p:sp>
        <p:nvSpPr>
          <p:cNvPr id="39" name="Oval 22">
            <a:extLst>
              <a:ext uri="{FF2B5EF4-FFF2-40B4-BE49-F238E27FC236}">
                <a16:creationId xmlns:a16="http://schemas.microsoft.com/office/drawing/2014/main" id="{C3F10FDF-D8FF-78D4-DFDA-8A1CD17260BD}"/>
              </a:ext>
            </a:extLst>
          </p:cNvPr>
          <p:cNvSpPr/>
          <p:nvPr/>
        </p:nvSpPr>
        <p:spPr>
          <a:xfrm>
            <a:off x="11476218" y="2749097"/>
            <a:ext cx="900000" cy="90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40" name="TextBox 51">
            <a:extLst>
              <a:ext uri="{FF2B5EF4-FFF2-40B4-BE49-F238E27FC236}">
                <a16:creationId xmlns:a16="http://schemas.microsoft.com/office/drawing/2014/main" id="{4316CD51-6BB3-4F3F-F6FD-9164E890103C}"/>
              </a:ext>
            </a:extLst>
          </p:cNvPr>
          <p:cNvSpPr txBox="1"/>
          <p:nvPr/>
        </p:nvSpPr>
        <p:spPr>
          <a:xfrm>
            <a:off x="12612461" y="3042131"/>
            <a:ext cx="4158472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1">
                <a:ln>
                  <a:noFill/>
                </a:ln>
                <a:solidFill>
                  <a:srgbClr val="CC34C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Innovation &amp; Skills</a:t>
            </a:r>
          </a:p>
        </p:txBody>
      </p:sp>
      <p:sp>
        <p:nvSpPr>
          <p:cNvPr id="41" name="Oval 22">
            <a:extLst>
              <a:ext uri="{FF2B5EF4-FFF2-40B4-BE49-F238E27FC236}">
                <a16:creationId xmlns:a16="http://schemas.microsoft.com/office/drawing/2014/main" id="{1F20A076-5DDA-13CF-2472-926BEEBBB830}"/>
              </a:ext>
            </a:extLst>
          </p:cNvPr>
          <p:cNvSpPr/>
          <p:nvPr/>
        </p:nvSpPr>
        <p:spPr>
          <a:xfrm>
            <a:off x="11476218" y="4820503"/>
            <a:ext cx="900000" cy="90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42" name="TextBox 51">
            <a:extLst>
              <a:ext uri="{FF2B5EF4-FFF2-40B4-BE49-F238E27FC236}">
                <a16:creationId xmlns:a16="http://schemas.microsoft.com/office/drawing/2014/main" id="{ADCA2C04-0E91-8F4B-DF93-DEAA1196F8DD}"/>
              </a:ext>
            </a:extLst>
          </p:cNvPr>
          <p:cNvSpPr txBox="1"/>
          <p:nvPr/>
        </p:nvSpPr>
        <p:spPr>
          <a:xfrm>
            <a:off x="12612461" y="5113537"/>
            <a:ext cx="4158472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1">
                <a:ln>
                  <a:noFill/>
                </a:ln>
                <a:solidFill>
                  <a:srgbClr val="CC34C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Institutional Relations</a:t>
            </a:r>
          </a:p>
        </p:txBody>
      </p:sp>
      <p:sp>
        <p:nvSpPr>
          <p:cNvPr id="43" name="Oval 22">
            <a:extLst>
              <a:ext uri="{FF2B5EF4-FFF2-40B4-BE49-F238E27FC236}">
                <a16:creationId xmlns:a16="http://schemas.microsoft.com/office/drawing/2014/main" id="{4E8D8E5B-86B2-EC3A-00FC-D58EAEB3A4FB}"/>
              </a:ext>
            </a:extLst>
          </p:cNvPr>
          <p:cNvSpPr/>
          <p:nvPr/>
        </p:nvSpPr>
        <p:spPr>
          <a:xfrm>
            <a:off x="11476218" y="7026195"/>
            <a:ext cx="900000" cy="90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44" name="TextBox 51">
            <a:extLst>
              <a:ext uri="{FF2B5EF4-FFF2-40B4-BE49-F238E27FC236}">
                <a16:creationId xmlns:a16="http://schemas.microsoft.com/office/drawing/2014/main" id="{4650B4AA-D730-98C0-F71D-529D4CC089F3}"/>
              </a:ext>
            </a:extLst>
          </p:cNvPr>
          <p:cNvSpPr txBox="1"/>
          <p:nvPr/>
        </p:nvSpPr>
        <p:spPr>
          <a:xfrm>
            <a:off x="12612461" y="7319229"/>
            <a:ext cx="4158472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1">
                <a:ln>
                  <a:noFill/>
                </a:ln>
                <a:solidFill>
                  <a:srgbClr val="CC34C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Marketing &amp; Communication</a:t>
            </a:r>
          </a:p>
        </p:txBody>
      </p:sp>
      <p:sp>
        <p:nvSpPr>
          <p:cNvPr id="45" name="Freeform 8">
            <a:extLst>
              <a:ext uri="{FF2B5EF4-FFF2-40B4-BE49-F238E27FC236}">
                <a16:creationId xmlns:a16="http://schemas.microsoft.com/office/drawing/2014/main" id="{D7BC7970-AA98-45E3-0C6D-CE8A006865F3}"/>
              </a:ext>
            </a:extLst>
          </p:cNvPr>
          <p:cNvSpPr>
            <a:spLocks noEditPoints="1"/>
          </p:cNvSpPr>
          <p:nvPr/>
        </p:nvSpPr>
        <p:spPr bwMode="auto">
          <a:xfrm>
            <a:off x="1146382" y="5095048"/>
            <a:ext cx="352387" cy="360000"/>
          </a:xfrm>
          <a:custGeom>
            <a:avLst/>
            <a:gdLst>
              <a:gd name="T0" fmla="*/ 182 w 257"/>
              <a:gd name="T1" fmla="*/ 146 h 256"/>
              <a:gd name="T2" fmla="*/ 170 w 257"/>
              <a:gd name="T3" fmla="*/ 146 h 256"/>
              <a:gd name="T4" fmla="*/ 164 w 257"/>
              <a:gd name="T5" fmla="*/ 153 h 256"/>
              <a:gd name="T6" fmla="*/ 149 w 257"/>
              <a:gd name="T7" fmla="*/ 137 h 256"/>
              <a:gd name="T8" fmla="*/ 168 w 257"/>
              <a:gd name="T9" fmla="*/ 84 h 256"/>
              <a:gd name="T10" fmla="*/ 84 w 257"/>
              <a:gd name="T11" fmla="*/ 0 h 256"/>
              <a:gd name="T12" fmla="*/ 0 w 257"/>
              <a:gd name="T13" fmla="*/ 84 h 256"/>
              <a:gd name="T14" fmla="*/ 84 w 257"/>
              <a:gd name="T15" fmla="*/ 168 h 256"/>
              <a:gd name="T16" fmla="*/ 137 w 257"/>
              <a:gd name="T17" fmla="*/ 149 h 256"/>
              <a:gd name="T18" fmla="*/ 153 w 257"/>
              <a:gd name="T19" fmla="*/ 164 h 256"/>
              <a:gd name="T20" fmla="*/ 146 w 257"/>
              <a:gd name="T21" fmla="*/ 170 h 256"/>
              <a:gd name="T22" fmla="*/ 146 w 257"/>
              <a:gd name="T23" fmla="*/ 182 h 256"/>
              <a:gd name="T24" fmla="*/ 218 w 257"/>
              <a:gd name="T25" fmla="*/ 254 h 256"/>
              <a:gd name="T26" fmla="*/ 224 w 257"/>
              <a:gd name="T27" fmla="*/ 256 h 256"/>
              <a:gd name="T28" fmla="*/ 230 w 257"/>
              <a:gd name="T29" fmla="*/ 254 h 256"/>
              <a:gd name="T30" fmla="*/ 254 w 257"/>
              <a:gd name="T31" fmla="*/ 230 h 256"/>
              <a:gd name="T32" fmla="*/ 254 w 257"/>
              <a:gd name="T33" fmla="*/ 218 h 256"/>
              <a:gd name="T34" fmla="*/ 182 w 257"/>
              <a:gd name="T35" fmla="*/ 146 h 256"/>
              <a:gd name="T36" fmla="*/ 16 w 257"/>
              <a:gd name="T37" fmla="*/ 84 h 256"/>
              <a:gd name="T38" fmla="*/ 84 w 257"/>
              <a:gd name="T39" fmla="*/ 16 h 256"/>
              <a:gd name="T40" fmla="*/ 152 w 257"/>
              <a:gd name="T41" fmla="*/ 84 h 256"/>
              <a:gd name="T42" fmla="*/ 84 w 257"/>
              <a:gd name="T43" fmla="*/ 152 h 256"/>
              <a:gd name="T44" fmla="*/ 16 w 257"/>
              <a:gd name="T45" fmla="*/ 84 h 256"/>
              <a:gd name="T46" fmla="*/ 224 w 257"/>
              <a:gd name="T47" fmla="*/ 237 h 256"/>
              <a:gd name="T48" fmla="*/ 163 w 257"/>
              <a:gd name="T49" fmla="*/ 176 h 256"/>
              <a:gd name="T50" fmla="*/ 176 w 257"/>
              <a:gd name="T51" fmla="*/ 163 h 256"/>
              <a:gd name="T52" fmla="*/ 237 w 257"/>
              <a:gd name="T53" fmla="*/ 224 h 256"/>
              <a:gd name="T54" fmla="*/ 224 w 257"/>
              <a:gd name="T55" fmla="*/ 23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7" h="256">
                <a:moveTo>
                  <a:pt x="182" y="146"/>
                </a:moveTo>
                <a:cubicBezTo>
                  <a:pt x="179" y="143"/>
                  <a:pt x="173" y="143"/>
                  <a:pt x="170" y="146"/>
                </a:cubicBezTo>
                <a:cubicBezTo>
                  <a:pt x="164" y="153"/>
                  <a:pt x="164" y="153"/>
                  <a:pt x="164" y="153"/>
                </a:cubicBezTo>
                <a:cubicBezTo>
                  <a:pt x="149" y="137"/>
                  <a:pt x="149" y="137"/>
                  <a:pt x="149" y="137"/>
                </a:cubicBezTo>
                <a:cubicBezTo>
                  <a:pt x="161" y="123"/>
                  <a:pt x="168" y="104"/>
                  <a:pt x="168" y="84"/>
                </a:cubicBezTo>
                <a:cubicBezTo>
                  <a:pt x="168" y="38"/>
                  <a:pt x="130" y="0"/>
                  <a:pt x="84" y="0"/>
                </a:cubicBezTo>
                <a:cubicBezTo>
                  <a:pt x="38" y="0"/>
                  <a:pt x="0" y="38"/>
                  <a:pt x="0" y="84"/>
                </a:cubicBezTo>
                <a:cubicBezTo>
                  <a:pt x="0" y="130"/>
                  <a:pt x="38" y="168"/>
                  <a:pt x="84" y="168"/>
                </a:cubicBezTo>
                <a:cubicBezTo>
                  <a:pt x="104" y="168"/>
                  <a:pt x="123" y="161"/>
                  <a:pt x="137" y="149"/>
                </a:cubicBezTo>
                <a:cubicBezTo>
                  <a:pt x="153" y="164"/>
                  <a:pt x="153" y="164"/>
                  <a:pt x="153" y="164"/>
                </a:cubicBezTo>
                <a:cubicBezTo>
                  <a:pt x="146" y="170"/>
                  <a:pt x="146" y="170"/>
                  <a:pt x="146" y="170"/>
                </a:cubicBezTo>
                <a:cubicBezTo>
                  <a:pt x="143" y="173"/>
                  <a:pt x="143" y="179"/>
                  <a:pt x="146" y="182"/>
                </a:cubicBezTo>
                <a:cubicBezTo>
                  <a:pt x="218" y="254"/>
                  <a:pt x="218" y="254"/>
                  <a:pt x="218" y="254"/>
                </a:cubicBezTo>
                <a:cubicBezTo>
                  <a:pt x="220" y="255"/>
                  <a:pt x="222" y="256"/>
                  <a:pt x="224" y="256"/>
                </a:cubicBezTo>
                <a:cubicBezTo>
                  <a:pt x="226" y="256"/>
                  <a:pt x="228" y="255"/>
                  <a:pt x="230" y="254"/>
                </a:cubicBezTo>
                <a:cubicBezTo>
                  <a:pt x="254" y="230"/>
                  <a:pt x="254" y="230"/>
                  <a:pt x="254" y="230"/>
                </a:cubicBezTo>
                <a:cubicBezTo>
                  <a:pt x="257" y="227"/>
                  <a:pt x="257" y="221"/>
                  <a:pt x="254" y="218"/>
                </a:cubicBezTo>
                <a:lnTo>
                  <a:pt x="182" y="146"/>
                </a:lnTo>
                <a:close/>
                <a:moveTo>
                  <a:pt x="16" y="84"/>
                </a:moveTo>
                <a:cubicBezTo>
                  <a:pt x="16" y="47"/>
                  <a:pt x="47" y="16"/>
                  <a:pt x="84" y="16"/>
                </a:cubicBezTo>
                <a:cubicBezTo>
                  <a:pt x="121" y="16"/>
                  <a:pt x="152" y="47"/>
                  <a:pt x="152" y="84"/>
                </a:cubicBezTo>
                <a:cubicBezTo>
                  <a:pt x="152" y="121"/>
                  <a:pt x="121" y="152"/>
                  <a:pt x="84" y="152"/>
                </a:cubicBezTo>
                <a:cubicBezTo>
                  <a:pt x="47" y="152"/>
                  <a:pt x="16" y="121"/>
                  <a:pt x="16" y="84"/>
                </a:cubicBezTo>
                <a:close/>
                <a:moveTo>
                  <a:pt x="224" y="237"/>
                </a:moveTo>
                <a:cubicBezTo>
                  <a:pt x="163" y="176"/>
                  <a:pt x="163" y="176"/>
                  <a:pt x="163" y="176"/>
                </a:cubicBezTo>
                <a:cubicBezTo>
                  <a:pt x="176" y="163"/>
                  <a:pt x="176" y="163"/>
                  <a:pt x="176" y="163"/>
                </a:cubicBezTo>
                <a:cubicBezTo>
                  <a:pt x="237" y="224"/>
                  <a:pt x="237" y="224"/>
                  <a:pt x="237" y="224"/>
                </a:cubicBezTo>
                <a:lnTo>
                  <a:pt x="224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01" tIns="41850" rIns="83701" bIns="4185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71" b="0" i="0" u="none" strike="noStrike" kern="1200" cap="none" spc="0" normalizeH="0" baseline="0" noProof="0" dirty="0">
              <a:ln>
                <a:noFill/>
              </a:ln>
              <a:solidFill>
                <a:srgbClr val="191C1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pic>
        <p:nvPicPr>
          <p:cNvPr id="46" name="Gráfico 45" descr="Europa y África en globo terráqueo">
            <a:extLst>
              <a:ext uri="{FF2B5EF4-FFF2-40B4-BE49-F238E27FC236}">
                <a16:creationId xmlns:a16="http://schemas.microsoft.com/office/drawing/2014/main" id="{9573679F-6E76-6048-4A48-AEC9706C1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2339" y="2929097"/>
            <a:ext cx="540000" cy="540000"/>
          </a:xfrm>
          <a:prstGeom prst="rect">
            <a:avLst/>
          </a:prstGeom>
        </p:spPr>
      </p:pic>
      <p:pic>
        <p:nvPicPr>
          <p:cNvPr id="47" name="Graphic 35" descr="Customer review outline">
            <a:extLst>
              <a:ext uri="{FF2B5EF4-FFF2-40B4-BE49-F238E27FC236}">
                <a16:creationId xmlns:a16="http://schemas.microsoft.com/office/drawing/2014/main" id="{24E13CE5-FED8-9D1F-A2B4-38C9813F41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83069" y="2880602"/>
            <a:ext cx="561639" cy="561639"/>
          </a:xfrm>
          <a:prstGeom prst="rect">
            <a:avLst/>
          </a:prstGeom>
        </p:spPr>
      </p:pic>
      <p:pic>
        <p:nvPicPr>
          <p:cNvPr id="48" name="Gráfico 47" descr="Bombilla">
            <a:extLst>
              <a:ext uri="{FF2B5EF4-FFF2-40B4-BE49-F238E27FC236}">
                <a16:creationId xmlns:a16="http://schemas.microsoft.com/office/drawing/2014/main" id="{ABA81EA7-F263-4870-C348-228D50CED5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8497" y="7252584"/>
            <a:ext cx="483900" cy="4839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E9F22BF4-09A9-79A0-0E61-22978799EA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219" y="2983097"/>
            <a:ext cx="432000" cy="432000"/>
          </a:xfrm>
          <a:prstGeom prst="rect">
            <a:avLst/>
          </a:prstGeom>
        </p:spPr>
      </p:pic>
      <p:pic>
        <p:nvPicPr>
          <p:cNvPr id="50" name="Gráfico 49" descr="Vínculo">
            <a:extLst>
              <a:ext uri="{FF2B5EF4-FFF2-40B4-BE49-F238E27FC236}">
                <a16:creationId xmlns:a16="http://schemas.microsoft.com/office/drawing/2014/main" id="{8CC847AF-B55C-0B56-8C7B-458758CB26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655562" y="5009647"/>
            <a:ext cx="504000" cy="504000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0CB9F2C7-7466-64C0-A047-EEC1CD6463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27" y="5113537"/>
            <a:ext cx="360000" cy="360000"/>
          </a:xfrm>
          <a:prstGeom prst="rect">
            <a:avLst/>
          </a:prstGeom>
        </p:spPr>
      </p:pic>
      <p:pic>
        <p:nvPicPr>
          <p:cNvPr id="52" name="Gráfico 51" descr="Diana">
            <a:extLst>
              <a:ext uri="{FF2B5EF4-FFF2-40B4-BE49-F238E27FC236}">
                <a16:creationId xmlns:a16="http://schemas.microsoft.com/office/drawing/2014/main" id="{5E7A1D49-ED51-6CB9-C339-8CB38DF04EB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7354" y="7290684"/>
            <a:ext cx="396000" cy="396000"/>
          </a:xfrm>
          <a:prstGeom prst="rect">
            <a:avLst/>
          </a:prstGeom>
        </p:spPr>
      </p:pic>
      <p:pic>
        <p:nvPicPr>
          <p:cNvPr id="53" name="Gráfico 52" descr="Megáfono">
            <a:extLst>
              <a:ext uri="{FF2B5EF4-FFF2-40B4-BE49-F238E27FC236}">
                <a16:creationId xmlns:a16="http://schemas.microsoft.com/office/drawing/2014/main" id="{AA030F1F-89DB-AEAA-5AF1-554B6E8EFD4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727562" y="7277984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99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386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F2BF2-F86B-7F9A-1D15-814F8C6D3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F4966D-1D9E-CDCE-58B5-7C911F19E26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400" dirty="0"/>
              <a:t>MAFEX - Spanish Rail Industry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03717F-F17B-0B6A-8320-4E2661C45FA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en-GB" dirty="0">
                <a:latin typeface="Arial"/>
                <a:cs typeface="Arial"/>
              </a:rPr>
              <a:t>Main Trends of the sector </a:t>
            </a:r>
          </a:p>
        </p:txBody>
      </p:sp>
      <p:pic>
        <p:nvPicPr>
          <p:cNvPr id="5" name="Gráfico 4" descr="Gráfico de barras con tendencia alcista con relleno sólido">
            <a:extLst>
              <a:ext uri="{FF2B5EF4-FFF2-40B4-BE49-F238E27FC236}">
                <a16:creationId xmlns:a16="http://schemas.microsoft.com/office/drawing/2014/main" id="{24BC0903-8D71-4757-BE36-12F630C10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531" y="2518989"/>
            <a:ext cx="518771" cy="518771"/>
          </a:xfrm>
          <a:prstGeom prst="rect">
            <a:avLst/>
          </a:prstGeom>
        </p:spPr>
      </p:pic>
      <p:pic>
        <p:nvPicPr>
          <p:cNvPr id="6" name="Gráfico 5" descr="Engranajes con relleno sólido">
            <a:extLst>
              <a:ext uri="{FF2B5EF4-FFF2-40B4-BE49-F238E27FC236}">
                <a16:creationId xmlns:a16="http://schemas.microsoft.com/office/drawing/2014/main" id="{49BC7837-C1AA-6AFE-6B6E-9C8485786C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61169" y="2518989"/>
            <a:ext cx="518771" cy="518771"/>
          </a:xfrm>
          <a:prstGeom prst="rect">
            <a:avLst/>
          </a:prstGeom>
        </p:spPr>
      </p:pic>
      <p:pic>
        <p:nvPicPr>
          <p:cNvPr id="7" name="Gráfico 6" descr="Martillo de juez con relleno sólido">
            <a:extLst>
              <a:ext uri="{FF2B5EF4-FFF2-40B4-BE49-F238E27FC236}">
                <a16:creationId xmlns:a16="http://schemas.microsoft.com/office/drawing/2014/main" id="{0550632F-D36C-5DA2-1C54-E2D08C1323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64440" y="2518989"/>
            <a:ext cx="518771" cy="518771"/>
          </a:xfrm>
          <a:prstGeom prst="rect">
            <a:avLst/>
          </a:prstGeom>
        </p:spPr>
      </p:pic>
      <p:sp>
        <p:nvSpPr>
          <p:cNvPr id="18" name="TextBox 51">
            <a:extLst>
              <a:ext uri="{FF2B5EF4-FFF2-40B4-BE49-F238E27FC236}">
                <a16:creationId xmlns:a16="http://schemas.microsoft.com/office/drawing/2014/main" id="{A2133B51-70BC-459C-AF96-853A44F9E243}"/>
              </a:ext>
            </a:extLst>
          </p:cNvPr>
          <p:cNvSpPr txBox="1"/>
          <p:nvPr/>
        </p:nvSpPr>
        <p:spPr>
          <a:xfrm>
            <a:off x="920671" y="2053570"/>
            <a:ext cx="4158472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1">
                <a:ln>
                  <a:noFill/>
                </a:ln>
                <a:solidFill>
                  <a:srgbClr val="CC34C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Markets </a:t>
            </a:r>
          </a:p>
        </p:txBody>
      </p:sp>
      <p:sp>
        <p:nvSpPr>
          <p:cNvPr id="19" name="TextBox 51">
            <a:extLst>
              <a:ext uri="{FF2B5EF4-FFF2-40B4-BE49-F238E27FC236}">
                <a16:creationId xmlns:a16="http://schemas.microsoft.com/office/drawing/2014/main" id="{232E28F7-0B13-43A0-AE84-27BBD6F34F9F}"/>
              </a:ext>
            </a:extLst>
          </p:cNvPr>
          <p:cNvSpPr txBox="1"/>
          <p:nvPr/>
        </p:nvSpPr>
        <p:spPr>
          <a:xfrm>
            <a:off x="920671" y="2619674"/>
            <a:ext cx="4158472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1">
                <a:ln>
                  <a:noFill/>
                </a:ln>
                <a:solidFill>
                  <a:srgbClr val="CC34C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Technology  </a:t>
            </a:r>
          </a:p>
        </p:txBody>
      </p:sp>
      <p:sp>
        <p:nvSpPr>
          <p:cNvPr id="20" name="TextBox 51">
            <a:extLst>
              <a:ext uri="{FF2B5EF4-FFF2-40B4-BE49-F238E27FC236}">
                <a16:creationId xmlns:a16="http://schemas.microsoft.com/office/drawing/2014/main" id="{29805880-A939-45AA-A739-6240F8C2CC26}"/>
              </a:ext>
            </a:extLst>
          </p:cNvPr>
          <p:cNvSpPr txBox="1"/>
          <p:nvPr/>
        </p:nvSpPr>
        <p:spPr>
          <a:xfrm>
            <a:off x="964213" y="3333762"/>
            <a:ext cx="4158472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noProof="1">
                <a:solidFill>
                  <a:srgbClr val="CC34CC"/>
                </a:solidFill>
                <a:latin typeface="Arial" panose="020B0604020202020204"/>
                <a:sym typeface="Helvetica Light"/>
              </a:rPr>
              <a:t>R</a:t>
            </a:r>
            <a:r>
              <a:rPr kumimoji="0" lang="es-ES" sz="2000" b="1" i="0" u="none" strike="noStrike" kern="1200" cap="none" spc="0" normalizeH="0" baseline="0" noProof="1">
                <a:ln>
                  <a:noFill/>
                </a:ln>
                <a:solidFill>
                  <a:srgbClr val="CC34C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egulation </a:t>
            </a:r>
          </a:p>
        </p:txBody>
      </p:sp>
      <p:sp>
        <p:nvSpPr>
          <p:cNvPr id="21" name="Marcador de contenido 3">
            <a:extLst>
              <a:ext uri="{FF2B5EF4-FFF2-40B4-BE49-F238E27FC236}">
                <a16:creationId xmlns:a16="http://schemas.microsoft.com/office/drawing/2014/main" id="{068E92F1-56B9-45FC-BC7D-11760AFFFEDB}"/>
              </a:ext>
            </a:extLst>
          </p:cNvPr>
          <p:cNvSpPr txBox="1">
            <a:spLocks/>
          </p:cNvSpPr>
          <p:nvPr/>
        </p:nvSpPr>
        <p:spPr>
          <a:xfrm>
            <a:off x="749889" y="4068744"/>
            <a:ext cx="15840484" cy="108352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es-ES" dirty="0" err="1">
                <a:latin typeface="Arial"/>
                <a:cs typeface="Arial"/>
              </a:rPr>
              <a:t>Main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challenges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of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the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railway</a:t>
            </a:r>
            <a:r>
              <a:rPr lang="es-ES" dirty="0">
                <a:latin typeface="Arial"/>
                <a:cs typeface="Arial"/>
              </a:rPr>
              <a:t> sector </a:t>
            </a:r>
            <a:r>
              <a:rPr lang="es-ES" dirty="0" err="1">
                <a:latin typeface="Arial"/>
                <a:cs typeface="Arial"/>
              </a:rPr>
              <a:t>globally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22" name="TextBox 51">
            <a:extLst>
              <a:ext uri="{FF2B5EF4-FFF2-40B4-BE49-F238E27FC236}">
                <a16:creationId xmlns:a16="http://schemas.microsoft.com/office/drawing/2014/main" id="{6E9B23EA-CFAA-4CC0-9481-84E958CB1867}"/>
              </a:ext>
            </a:extLst>
          </p:cNvPr>
          <p:cNvSpPr txBox="1"/>
          <p:nvPr/>
        </p:nvSpPr>
        <p:spPr>
          <a:xfrm>
            <a:off x="920671" y="5294478"/>
            <a:ext cx="5712358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noProof="1">
                <a:solidFill>
                  <a:srgbClr val="CC34CC"/>
                </a:solidFill>
                <a:latin typeface="Arial" panose="020B0604020202020204"/>
                <a:sym typeface="Helvetica Light"/>
              </a:rPr>
              <a:t>Financing and Public Private Partnerships  </a:t>
            </a:r>
            <a:endParaRPr kumimoji="0" lang="es-ES" sz="2000" b="1" i="0" u="none" strike="noStrike" kern="1200" cap="none" spc="0" normalizeH="0" baseline="0" noProof="1">
              <a:ln>
                <a:noFill/>
              </a:ln>
              <a:solidFill>
                <a:srgbClr val="CC34CC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23" name="TextBox 51">
            <a:extLst>
              <a:ext uri="{FF2B5EF4-FFF2-40B4-BE49-F238E27FC236}">
                <a16:creationId xmlns:a16="http://schemas.microsoft.com/office/drawing/2014/main" id="{8B5F691C-C612-4D47-B644-4AB4D88A9CFB}"/>
              </a:ext>
            </a:extLst>
          </p:cNvPr>
          <p:cNvSpPr txBox="1"/>
          <p:nvPr/>
        </p:nvSpPr>
        <p:spPr>
          <a:xfrm>
            <a:off x="920671" y="5972199"/>
            <a:ext cx="4158472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noProof="1">
                <a:solidFill>
                  <a:srgbClr val="CC34CC"/>
                </a:solidFill>
                <a:latin typeface="Arial" panose="020B0604020202020204"/>
                <a:sym typeface="Helvetica Light"/>
              </a:rPr>
              <a:t>Visibility of the sector</a:t>
            </a:r>
            <a:r>
              <a:rPr kumimoji="0" lang="es-ES" sz="2000" b="1" i="0" u="none" strike="noStrike" kern="1200" cap="none" spc="0" normalizeH="0" baseline="0" noProof="1">
                <a:ln>
                  <a:noFill/>
                </a:ln>
                <a:solidFill>
                  <a:srgbClr val="CC34C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 </a:t>
            </a:r>
          </a:p>
        </p:txBody>
      </p:sp>
      <p:sp>
        <p:nvSpPr>
          <p:cNvPr id="24" name="TextBox 51">
            <a:extLst>
              <a:ext uri="{FF2B5EF4-FFF2-40B4-BE49-F238E27FC236}">
                <a16:creationId xmlns:a16="http://schemas.microsoft.com/office/drawing/2014/main" id="{E1FC5BCA-C983-42B9-B0C7-4ACF7D0B01A4}"/>
              </a:ext>
            </a:extLst>
          </p:cNvPr>
          <p:cNvSpPr txBox="1"/>
          <p:nvPr/>
        </p:nvSpPr>
        <p:spPr>
          <a:xfrm>
            <a:off x="920671" y="6649719"/>
            <a:ext cx="4158472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noProof="1">
                <a:solidFill>
                  <a:srgbClr val="CC34CC"/>
                </a:solidFill>
                <a:latin typeface="Arial" panose="020B0604020202020204"/>
                <a:sym typeface="Helvetica Light"/>
              </a:rPr>
              <a:t>Digitalization  </a:t>
            </a:r>
            <a:r>
              <a:rPr kumimoji="0" lang="es-ES" sz="2000" b="1" i="0" u="none" strike="noStrike" kern="1200" cap="none" spc="0" normalizeH="0" baseline="0" noProof="1">
                <a:ln>
                  <a:noFill/>
                </a:ln>
                <a:solidFill>
                  <a:srgbClr val="CC34C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 </a:t>
            </a:r>
          </a:p>
        </p:txBody>
      </p:sp>
      <p:sp>
        <p:nvSpPr>
          <p:cNvPr id="25" name="TextBox 51">
            <a:extLst>
              <a:ext uri="{FF2B5EF4-FFF2-40B4-BE49-F238E27FC236}">
                <a16:creationId xmlns:a16="http://schemas.microsoft.com/office/drawing/2014/main" id="{BBBC7154-96BD-46D5-A47F-3225B701D159}"/>
              </a:ext>
            </a:extLst>
          </p:cNvPr>
          <p:cNvSpPr txBox="1"/>
          <p:nvPr/>
        </p:nvSpPr>
        <p:spPr>
          <a:xfrm>
            <a:off x="920671" y="7326555"/>
            <a:ext cx="4158472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noProof="1">
                <a:solidFill>
                  <a:srgbClr val="CC34CC"/>
                </a:solidFill>
                <a:latin typeface="Arial" panose="020B0604020202020204"/>
                <a:sym typeface="Helvetica Light"/>
              </a:rPr>
              <a:t>Intermodality  </a:t>
            </a:r>
            <a:r>
              <a:rPr kumimoji="0" lang="es-ES" sz="2000" b="1" i="0" u="none" strike="noStrike" kern="1200" cap="none" spc="0" normalizeH="0" baseline="0" noProof="1">
                <a:ln>
                  <a:noFill/>
                </a:ln>
                <a:solidFill>
                  <a:srgbClr val="CC34C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 </a:t>
            </a:r>
          </a:p>
        </p:txBody>
      </p:sp>
      <p:sp>
        <p:nvSpPr>
          <p:cNvPr id="26" name="TextBox 51">
            <a:extLst>
              <a:ext uri="{FF2B5EF4-FFF2-40B4-BE49-F238E27FC236}">
                <a16:creationId xmlns:a16="http://schemas.microsoft.com/office/drawing/2014/main" id="{D4BE71D9-CCAC-45AE-8590-34EFCAEF352B}"/>
              </a:ext>
            </a:extLst>
          </p:cNvPr>
          <p:cNvSpPr txBox="1"/>
          <p:nvPr/>
        </p:nvSpPr>
        <p:spPr>
          <a:xfrm>
            <a:off x="920671" y="8046732"/>
            <a:ext cx="4158472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noProof="1">
                <a:solidFill>
                  <a:srgbClr val="CC34CC"/>
                </a:solidFill>
                <a:latin typeface="Arial" panose="020B0604020202020204"/>
                <a:sym typeface="Helvetica Light"/>
              </a:rPr>
              <a:t>Sustainability  </a:t>
            </a:r>
            <a:r>
              <a:rPr kumimoji="0" lang="es-ES" sz="2000" b="1" i="0" u="none" strike="noStrike" kern="1200" cap="none" spc="0" normalizeH="0" baseline="0" noProof="1">
                <a:ln>
                  <a:noFill/>
                </a:ln>
                <a:solidFill>
                  <a:srgbClr val="CC34C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 </a:t>
            </a:r>
          </a:p>
        </p:txBody>
      </p:sp>
      <p:sp>
        <p:nvSpPr>
          <p:cNvPr id="27" name="TextBox 51">
            <a:extLst>
              <a:ext uri="{FF2B5EF4-FFF2-40B4-BE49-F238E27FC236}">
                <a16:creationId xmlns:a16="http://schemas.microsoft.com/office/drawing/2014/main" id="{A255FCC2-8588-4732-A9DE-2AB9BAAB5E8A}"/>
              </a:ext>
            </a:extLst>
          </p:cNvPr>
          <p:cNvSpPr txBox="1"/>
          <p:nvPr/>
        </p:nvSpPr>
        <p:spPr>
          <a:xfrm>
            <a:off x="920671" y="8642966"/>
            <a:ext cx="4158472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noProof="1">
                <a:solidFill>
                  <a:srgbClr val="CC34CC"/>
                </a:solidFill>
                <a:latin typeface="Arial" panose="020B0604020202020204"/>
                <a:sym typeface="Helvetica Light"/>
              </a:rPr>
              <a:t>Talent </a:t>
            </a:r>
            <a:r>
              <a:rPr kumimoji="0" lang="es-ES" sz="2000" b="1" i="0" u="none" strike="noStrike" kern="1200" cap="none" spc="0" normalizeH="0" baseline="0" noProof="1">
                <a:ln>
                  <a:noFill/>
                </a:ln>
                <a:solidFill>
                  <a:srgbClr val="CC34C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974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8DFD0F-C3F1-B3EF-FC11-5A8D805373A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400" dirty="0"/>
              <a:t>MAFEX - Spanish Rail Industry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3837D1-94BE-4B0F-B68E-8D00E1844AF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en-GB" dirty="0">
                <a:latin typeface="Arial"/>
                <a:cs typeface="Arial"/>
              </a:rPr>
              <a:t>Who we are</a:t>
            </a:r>
          </a:p>
        </p:txBody>
      </p:sp>
      <p:pic>
        <p:nvPicPr>
          <p:cNvPr id="5" name="Picture 2" descr="Movimiento Borroso De La Estación De Ferrocarril Iluminada En La Ciudad">
            <a:extLst>
              <a:ext uri="{FF2B5EF4-FFF2-40B4-BE49-F238E27FC236}">
                <a16:creationId xmlns:a16="http://schemas.microsoft.com/office/drawing/2014/main" id="{8675EEA6-3B58-BB1A-A333-A0C4750B5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2856"/>
            <a:ext cx="17338129" cy="71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F9C37FD-E84F-B555-C294-273A0B569FCB}"/>
              </a:ext>
            </a:extLst>
          </p:cNvPr>
          <p:cNvSpPr/>
          <p:nvPr/>
        </p:nvSpPr>
        <p:spPr>
          <a:xfrm>
            <a:off x="-1" y="1922856"/>
            <a:ext cx="17338130" cy="717760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19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8663518-2D56-B68A-DCDE-984433A2B37B}"/>
              </a:ext>
            </a:extLst>
          </p:cNvPr>
          <p:cNvGrpSpPr/>
          <p:nvPr/>
        </p:nvGrpSpPr>
        <p:grpSpPr>
          <a:xfrm>
            <a:off x="-337550" y="2175538"/>
            <a:ext cx="17724371" cy="6748742"/>
            <a:chOff x="-337550" y="1492761"/>
            <a:chExt cx="17724371" cy="6748742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E4659B69-8428-419B-179D-EE915C42787F}"/>
                </a:ext>
              </a:extLst>
            </p:cNvPr>
            <p:cNvGrpSpPr>
              <a:grpSpLocks noChangeAspect="1"/>
            </p:cNvGrpSpPr>
            <p:nvPr/>
          </p:nvGrpSpPr>
          <p:grpSpPr>
            <a:xfrm rot="12559769">
              <a:off x="5429791" y="1492761"/>
              <a:ext cx="6523646" cy="6748742"/>
              <a:chOff x="5198401" y="1283608"/>
              <a:chExt cx="6952490" cy="7192383"/>
            </a:xfrm>
          </p:grpSpPr>
          <p:sp>
            <p:nvSpPr>
              <p:cNvPr id="49" name="Shape">
                <a:extLst>
                  <a:ext uri="{FF2B5EF4-FFF2-40B4-BE49-F238E27FC236}">
                    <a16:creationId xmlns:a16="http://schemas.microsoft.com/office/drawing/2014/main" id="{F21415C7-6A64-A239-6A0B-BD60097746BC}"/>
                  </a:ext>
                </a:extLst>
              </p:cNvPr>
              <p:cNvSpPr/>
              <p:nvPr/>
            </p:nvSpPr>
            <p:spPr>
              <a:xfrm>
                <a:off x="8675380" y="2222844"/>
                <a:ext cx="3475511" cy="2662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9" h="20853" extrusionOk="0">
                    <a:moveTo>
                      <a:pt x="20985" y="12988"/>
                    </a:moveTo>
                    <a:cubicBezTo>
                      <a:pt x="19987" y="8547"/>
                      <a:pt x="18165" y="4558"/>
                      <a:pt x="15750" y="1318"/>
                    </a:cubicBezTo>
                    <a:cubicBezTo>
                      <a:pt x="14213" y="-747"/>
                      <a:pt x="11568" y="-323"/>
                      <a:pt x="10471" y="2153"/>
                    </a:cubicBezTo>
                    <a:lnTo>
                      <a:pt x="7902" y="7882"/>
                    </a:lnTo>
                    <a:cubicBezTo>
                      <a:pt x="7409" y="8985"/>
                      <a:pt x="6322" y="9310"/>
                      <a:pt x="5477" y="8674"/>
                    </a:cubicBezTo>
                    <a:lnTo>
                      <a:pt x="5466" y="8660"/>
                    </a:lnTo>
                    <a:lnTo>
                      <a:pt x="0" y="20853"/>
                    </a:lnTo>
                    <a:lnTo>
                      <a:pt x="10932" y="20853"/>
                    </a:lnTo>
                    <a:cubicBezTo>
                      <a:pt x="10932" y="20839"/>
                      <a:pt x="10932" y="20839"/>
                      <a:pt x="10932" y="20825"/>
                    </a:cubicBezTo>
                    <a:cubicBezTo>
                      <a:pt x="10932" y="19552"/>
                      <a:pt x="11689" y="18505"/>
                      <a:pt x="12677" y="18505"/>
                    </a:cubicBezTo>
                    <a:lnTo>
                      <a:pt x="17813" y="18505"/>
                    </a:lnTo>
                    <a:cubicBezTo>
                      <a:pt x="20020" y="18505"/>
                      <a:pt x="21600" y="15732"/>
                      <a:pt x="20985" y="12988"/>
                    </a:cubicBezTo>
                    <a:close/>
                  </a:path>
                </a:pathLst>
              </a:custGeom>
              <a:solidFill>
                <a:srgbClr val="6D8C9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54000" tIns="46800" rIns="54000" anchor="ctr" anchorCtr="1"/>
              <a:lstStyle/>
              <a:p>
                <a:pPr marL="92075" algn="ctr" defTabSz="584200" fontAlgn="base">
                  <a:spcBef>
                    <a:spcPct val="30000"/>
                  </a:spcBef>
                  <a:spcAft>
                    <a:spcPct val="0"/>
                  </a:spcAft>
                </a:pPr>
                <a:endParaRPr lang="en-GB" sz="1400" dirty="0">
                  <a:solidFill>
                    <a:srgbClr val="FFFFFF"/>
                  </a:solidFill>
                  <a:latin typeface="Arial" charset="0"/>
                  <a:cs typeface="Arial" charset="0"/>
                  <a:sym typeface="Helvetica Light"/>
                </a:endParaRPr>
              </a:p>
            </p:txBody>
          </p:sp>
          <p:sp>
            <p:nvSpPr>
              <p:cNvPr id="50" name="Shape">
                <a:extLst>
                  <a:ext uri="{FF2B5EF4-FFF2-40B4-BE49-F238E27FC236}">
                    <a16:creationId xmlns:a16="http://schemas.microsoft.com/office/drawing/2014/main" id="{D8E51B0A-C731-E442-DEEE-C42464B2EE0E}"/>
                  </a:ext>
                </a:extLst>
              </p:cNvPr>
              <p:cNvSpPr/>
              <p:nvPr/>
            </p:nvSpPr>
            <p:spPr>
              <a:xfrm>
                <a:off x="8675380" y="4877992"/>
                <a:ext cx="3475503" cy="2661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9" h="20861" extrusionOk="0">
                    <a:moveTo>
                      <a:pt x="10932" y="28"/>
                    </a:moveTo>
                    <a:lnTo>
                      <a:pt x="10932" y="0"/>
                    </a:lnTo>
                    <a:lnTo>
                      <a:pt x="0" y="0"/>
                    </a:lnTo>
                    <a:lnTo>
                      <a:pt x="5466" y="12201"/>
                    </a:lnTo>
                    <a:cubicBezTo>
                      <a:pt x="5466" y="12201"/>
                      <a:pt x="5477" y="12187"/>
                      <a:pt x="5477" y="12187"/>
                    </a:cubicBezTo>
                    <a:cubicBezTo>
                      <a:pt x="6333" y="11550"/>
                      <a:pt x="7409" y="11876"/>
                      <a:pt x="7902" y="12980"/>
                    </a:cubicBezTo>
                    <a:lnTo>
                      <a:pt x="10471" y="18712"/>
                    </a:lnTo>
                    <a:cubicBezTo>
                      <a:pt x="11579" y="21190"/>
                      <a:pt x="14224" y="21600"/>
                      <a:pt x="15750" y="19548"/>
                    </a:cubicBezTo>
                    <a:cubicBezTo>
                      <a:pt x="18165" y="16306"/>
                      <a:pt x="19998" y="12315"/>
                      <a:pt x="20985" y="7870"/>
                    </a:cubicBezTo>
                    <a:cubicBezTo>
                      <a:pt x="21600" y="5110"/>
                      <a:pt x="20020" y="2350"/>
                      <a:pt x="17791" y="2350"/>
                    </a:cubicBezTo>
                    <a:lnTo>
                      <a:pt x="12655" y="2350"/>
                    </a:lnTo>
                    <a:cubicBezTo>
                      <a:pt x="11700" y="2336"/>
                      <a:pt x="10932" y="1288"/>
                      <a:pt x="10932" y="2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54000" tIns="46800" rIns="54000" anchor="ctr" anchorCtr="1"/>
              <a:lstStyle/>
              <a:p>
                <a:pPr marL="92075" algn="ctr" defTabSz="584200" fontAlgn="base">
                  <a:spcBef>
                    <a:spcPct val="30000"/>
                  </a:spcBef>
                  <a:spcAft>
                    <a:spcPct val="0"/>
                  </a:spcAft>
                </a:pPr>
                <a:endParaRPr lang="en-GB" sz="1400" dirty="0">
                  <a:solidFill>
                    <a:srgbClr val="FFFFFF"/>
                  </a:solidFill>
                  <a:latin typeface="Arial" charset="0"/>
                  <a:cs typeface="Arial" charset="0"/>
                  <a:sym typeface="Helvetica Light"/>
                </a:endParaRPr>
              </a:p>
            </p:txBody>
          </p:sp>
          <p:sp>
            <p:nvSpPr>
              <p:cNvPr id="51" name="Shape">
                <a:extLst>
                  <a:ext uri="{FF2B5EF4-FFF2-40B4-BE49-F238E27FC236}">
                    <a16:creationId xmlns:a16="http://schemas.microsoft.com/office/drawing/2014/main" id="{3432863C-4F8B-49A4-A690-465C88DB6594}"/>
                  </a:ext>
                </a:extLst>
              </p:cNvPr>
              <p:cNvSpPr/>
              <p:nvPr/>
            </p:nvSpPr>
            <p:spPr>
              <a:xfrm>
                <a:off x="7389819" y="1283608"/>
                <a:ext cx="2560627" cy="3598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0" h="21600" extrusionOk="0">
                    <a:moveTo>
                      <a:pt x="19337" y="5465"/>
                    </a:moveTo>
                    <a:cubicBezTo>
                      <a:pt x="20755" y="3567"/>
                      <a:pt x="19421" y="1149"/>
                      <a:pt x="16668" y="629"/>
                    </a:cubicBezTo>
                    <a:cubicBezTo>
                      <a:pt x="14519" y="217"/>
                      <a:pt x="12272" y="0"/>
                      <a:pt x="9955" y="0"/>
                    </a:cubicBezTo>
                    <a:cubicBezTo>
                      <a:pt x="7638" y="0"/>
                      <a:pt x="5391" y="217"/>
                      <a:pt x="3242" y="629"/>
                    </a:cubicBezTo>
                    <a:cubicBezTo>
                      <a:pt x="489" y="1149"/>
                      <a:pt x="-845" y="3567"/>
                      <a:pt x="573" y="5465"/>
                    </a:cubicBezTo>
                    <a:lnTo>
                      <a:pt x="3860" y="9867"/>
                    </a:lnTo>
                    <a:cubicBezTo>
                      <a:pt x="4492" y="10713"/>
                      <a:pt x="4070" y="11765"/>
                      <a:pt x="2989" y="12242"/>
                    </a:cubicBezTo>
                    <a:lnTo>
                      <a:pt x="2961" y="12253"/>
                    </a:lnTo>
                    <a:lnTo>
                      <a:pt x="9955" y="21600"/>
                    </a:lnTo>
                    <a:lnTo>
                      <a:pt x="16949" y="12253"/>
                    </a:lnTo>
                    <a:cubicBezTo>
                      <a:pt x="16935" y="12253"/>
                      <a:pt x="16935" y="12242"/>
                      <a:pt x="16921" y="12242"/>
                    </a:cubicBezTo>
                    <a:cubicBezTo>
                      <a:pt x="15825" y="11754"/>
                      <a:pt x="15418" y="10702"/>
                      <a:pt x="16050" y="9867"/>
                    </a:cubicBezTo>
                    <a:lnTo>
                      <a:pt x="19337" y="5465"/>
                    </a:lnTo>
                    <a:close/>
                  </a:path>
                </a:pathLst>
              </a:custGeom>
              <a:solidFill>
                <a:srgbClr val="4B474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54000" tIns="46800" rIns="54000" anchor="ctr" anchorCtr="1"/>
              <a:lstStyle/>
              <a:p>
                <a:pPr marL="92075" marR="0" lvl="0" indent="0" algn="ctr" defTabSz="5842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  <a:sym typeface="Helvetica Light"/>
                </a:endParaRPr>
              </a:p>
            </p:txBody>
          </p:sp>
          <p:sp>
            <p:nvSpPr>
              <p:cNvPr id="52" name="Shape">
                <a:extLst>
                  <a:ext uri="{FF2B5EF4-FFF2-40B4-BE49-F238E27FC236}">
                    <a16:creationId xmlns:a16="http://schemas.microsoft.com/office/drawing/2014/main" id="{3E205AF7-8C05-C615-00BC-1E6F25DB4728}"/>
                  </a:ext>
                </a:extLst>
              </p:cNvPr>
              <p:cNvSpPr/>
              <p:nvPr/>
            </p:nvSpPr>
            <p:spPr>
              <a:xfrm>
                <a:off x="7389819" y="4877991"/>
                <a:ext cx="2560627" cy="3598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0" h="21600" extrusionOk="0">
                    <a:moveTo>
                      <a:pt x="16921" y="9358"/>
                    </a:moveTo>
                    <a:lnTo>
                      <a:pt x="16949" y="9347"/>
                    </a:lnTo>
                    <a:lnTo>
                      <a:pt x="9955" y="0"/>
                    </a:lnTo>
                    <a:lnTo>
                      <a:pt x="2961" y="9347"/>
                    </a:lnTo>
                    <a:cubicBezTo>
                      <a:pt x="2975" y="9347"/>
                      <a:pt x="2975" y="9358"/>
                      <a:pt x="2989" y="9358"/>
                    </a:cubicBezTo>
                    <a:cubicBezTo>
                      <a:pt x="4085" y="9846"/>
                      <a:pt x="4492" y="10898"/>
                      <a:pt x="3860" y="11733"/>
                    </a:cubicBezTo>
                    <a:lnTo>
                      <a:pt x="573" y="16135"/>
                    </a:lnTo>
                    <a:cubicBezTo>
                      <a:pt x="-845" y="18033"/>
                      <a:pt x="489" y="20451"/>
                      <a:pt x="3242" y="20971"/>
                    </a:cubicBezTo>
                    <a:cubicBezTo>
                      <a:pt x="5391" y="21383"/>
                      <a:pt x="7638" y="21600"/>
                      <a:pt x="9955" y="21600"/>
                    </a:cubicBezTo>
                    <a:cubicBezTo>
                      <a:pt x="12272" y="21600"/>
                      <a:pt x="14519" y="21383"/>
                      <a:pt x="16668" y="20971"/>
                    </a:cubicBezTo>
                    <a:cubicBezTo>
                      <a:pt x="19421" y="20451"/>
                      <a:pt x="20755" y="18033"/>
                      <a:pt x="19337" y="16135"/>
                    </a:cubicBezTo>
                    <a:lnTo>
                      <a:pt x="16050" y="11733"/>
                    </a:lnTo>
                    <a:cubicBezTo>
                      <a:pt x="15418" y="10898"/>
                      <a:pt x="15840" y="9846"/>
                      <a:pt x="16921" y="935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>
                <a:miter lim="400000"/>
              </a:ln>
            </p:spPr>
            <p:txBody>
              <a:bodyPr lIns="54187" tIns="54187" rIns="54187" bIns="54187" anchor="ctr"/>
              <a:lstStyle/>
              <a:p>
                <a:pPr defTabSz="584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4267" dirty="0">
                  <a:solidFill>
                    <a:srgbClr val="FFFFFF"/>
                  </a:solidFill>
                  <a:latin typeface="Arial" charset="0"/>
                  <a:cs typeface="Arial" charset="0"/>
                  <a:sym typeface="Helvetica Light"/>
                </a:endParaRPr>
              </a:p>
            </p:txBody>
          </p:sp>
          <p:sp>
            <p:nvSpPr>
              <p:cNvPr id="53" name="Shape">
                <a:extLst>
                  <a:ext uri="{FF2B5EF4-FFF2-40B4-BE49-F238E27FC236}">
                    <a16:creationId xmlns:a16="http://schemas.microsoft.com/office/drawing/2014/main" id="{3D5B4261-0E60-E1AC-2B92-A20B467FF824}"/>
                  </a:ext>
                </a:extLst>
              </p:cNvPr>
              <p:cNvSpPr/>
              <p:nvPr/>
            </p:nvSpPr>
            <p:spPr>
              <a:xfrm>
                <a:off x="5198401" y="2222846"/>
                <a:ext cx="3475499" cy="2661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9" h="20861" extrusionOk="0">
                    <a:moveTo>
                      <a:pt x="21119" y="20861"/>
                    </a:moveTo>
                    <a:lnTo>
                      <a:pt x="15653" y="8660"/>
                    </a:lnTo>
                    <a:cubicBezTo>
                      <a:pt x="15653" y="8660"/>
                      <a:pt x="15642" y="8674"/>
                      <a:pt x="15642" y="8674"/>
                    </a:cubicBezTo>
                    <a:cubicBezTo>
                      <a:pt x="14786" y="9311"/>
                      <a:pt x="13710" y="8985"/>
                      <a:pt x="13217" y="7881"/>
                    </a:cubicBezTo>
                    <a:lnTo>
                      <a:pt x="10648" y="2149"/>
                    </a:lnTo>
                    <a:cubicBezTo>
                      <a:pt x="9540" y="-329"/>
                      <a:pt x="6895" y="-739"/>
                      <a:pt x="5369" y="1313"/>
                    </a:cubicBezTo>
                    <a:cubicBezTo>
                      <a:pt x="2943" y="4555"/>
                      <a:pt x="1121" y="8546"/>
                      <a:pt x="134" y="12991"/>
                    </a:cubicBezTo>
                    <a:cubicBezTo>
                      <a:pt x="-481" y="15751"/>
                      <a:pt x="1100" y="18511"/>
                      <a:pt x="3328" y="18511"/>
                    </a:cubicBezTo>
                    <a:lnTo>
                      <a:pt x="8464" y="18511"/>
                    </a:lnTo>
                    <a:cubicBezTo>
                      <a:pt x="9452" y="18511"/>
                      <a:pt x="10209" y="19559"/>
                      <a:pt x="10209" y="20833"/>
                    </a:cubicBezTo>
                    <a:lnTo>
                      <a:pt x="10209" y="20861"/>
                    </a:lnTo>
                    <a:lnTo>
                      <a:pt x="21119" y="208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54000" tIns="46800" rIns="54000" anchor="ctr" anchorCtr="1"/>
              <a:lstStyle/>
              <a:p>
                <a:pPr marL="92075" marR="0" lvl="0" indent="0" algn="ctr" defTabSz="5842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  <a:sym typeface="Helvetica Light"/>
                </a:endParaRPr>
              </a:p>
            </p:txBody>
          </p:sp>
          <p:sp>
            <p:nvSpPr>
              <p:cNvPr id="54" name="Shape">
                <a:extLst>
                  <a:ext uri="{FF2B5EF4-FFF2-40B4-BE49-F238E27FC236}">
                    <a16:creationId xmlns:a16="http://schemas.microsoft.com/office/drawing/2014/main" id="{1AD308DC-E0B6-0597-E981-436854856CB5}"/>
                  </a:ext>
                </a:extLst>
              </p:cNvPr>
              <p:cNvSpPr/>
              <p:nvPr/>
            </p:nvSpPr>
            <p:spPr>
              <a:xfrm>
                <a:off x="5198401" y="4877990"/>
                <a:ext cx="3479108" cy="2662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0" h="20853" extrusionOk="0">
                    <a:moveTo>
                      <a:pt x="21120" y="0"/>
                    </a:moveTo>
                    <a:lnTo>
                      <a:pt x="10199" y="0"/>
                    </a:lnTo>
                    <a:cubicBezTo>
                      <a:pt x="10199" y="14"/>
                      <a:pt x="10199" y="14"/>
                      <a:pt x="10199" y="28"/>
                    </a:cubicBezTo>
                    <a:cubicBezTo>
                      <a:pt x="10199" y="1301"/>
                      <a:pt x="9443" y="2348"/>
                      <a:pt x="8456" y="2348"/>
                    </a:cubicBezTo>
                    <a:lnTo>
                      <a:pt x="3325" y="2348"/>
                    </a:lnTo>
                    <a:cubicBezTo>
                      <a:pt x="1099" y="2348"/>
                      <a:pt x="-480" y="5106"/>
                      <a:pt x="134" y="7865"/>
                    </a:cubicBezTo>
                    <a:cubicBezTo>
                      <a:pt x="1132" y="12306"/>
                      <a:pt x="2952" y="16295"/>
                      <a:pt x="5364" y="19535"/>
                    </a:cubicBezTo>
                    <a:cubicBezTo>
                      <a:pt x="6899" y="21600"/>
                      <a:pt x="9542" y="21176"/>
                      <a:pt x="10638" y="18700"/>
                    </a:cubicBezTo>
                    <a:lnTo>
                      <a:pt x="13204" y="12971"/>
                    </a:lnTo>
                    <a:cubicBezTo>
                      <a:pt x="13697" y="11868"/>
                      <a:pt x="14783" y="11543"/>
                      <a:pt x="15627" y="12179"/>
                    </a:cubicBezTo>
                    <a:lnTo>
                      <a:pt x="15638" y="12193"/>
                    </a:lnTo>
                    <a:lnTo>
                      <a:pt x="2112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54000" tIns="46800" rIns="54000" anchor="ctr" anchorCtr="1"/>
              <a:lstStyle/>
              <a:p>
                <a:pPr marL="92075" algn="ctr" defTabSz="584200" fontAlgn="base">
                  <a:spcBef>
                    <a:spcPct val="30000"/>
                  </a:spcBef>
                  <a:spcAft>
                    <a:spcPct val="0"/>
                  </a:spcAft>
                </a:pPr>
                <a:endParaRPr lang="en-GB" sz="1400" dirty="0">
                  <a:solidFill>
                    <a:srgbClr val="000000"/>
                  </a:solidFill>
                  <a:latin typeface="Arial" charset="0"/>
                  <a:cs typeface="Arial" charset="0"/>
                  <a:sym typeface="Helvetica Light"/>
                </a:endParaRPr>
              </a:p>
            </p:txBody>
          </p:sp>
          <p:sp>
            <p:nvSpPr>
              <p:cNvPr id="55" name="Circle">
                <a:extLst>
                  <a:ext uri="{FF2B5EF4-FFF2-40B4-BE49-F238E27FC236}">
                    <a16:creationId xmlns:a16="http://schemas.microsoft.com/office/drawing/2014/main" id="{B8263CCA-9705-F122-EDB8-2B59563E9D8F}"/>
                  </a:ext>
                </a:extLst>
              </p:cNvPr>
              <p:cNvSpPr/>
              <p:nvPr/>
            </p:nvSpPr>
            <p:spPr>
              <a:xfrm>
                <a:off x="7230402" y="3451076"/>
                <a:ext cx="2879117" cy="2879127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54187" tIns="54187" rIns="54187" bIns="54187" anchor="ctr"/>
              <a:lstStyle/>
              <a:p>
                <a:pPr marL="0" marR="0" lvl="0" indent="0" algn="l" defTabSz="584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lang="en-GB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  <a:sym typeface="Helvetica Light"/>
                </a:endParaRPr>
              </a:p>
            </p:txBody>
          </p:sp>
          <p:sp>
            <p:nvSpPr>
              <p:cNvPr id="56" name="Circle">
                <a:extLst>
                  <a:ext uri="{FF2B5EF4-FFF2-40B4-BE49-F238E27FC236}">
                    <a16:creationId xmlns:a16="http://schemas.microsoft.com/office/drawing/2014/main" id="{2EC0AE76-EF88-09D9-B6BE-8BFDC1960120}"/>
                  </a:ext>
                </a:extLst>
              </p:cNvPr>
              <p:cNvSpPr/>
              <p:nvPr/>
            </p:nvSpPr>
            <p:spPr>
              <a:xfrm>
                <a:off x="7374900" y="3595575"/>
                <a:ext cx="2590121" cy="2590130"/>
              </a:xfrm>
              <a:prstGeom prst="ellipse">
                <a:avLst/>
              </a:prstGeom>
              <a:solidFill>
                <a:schemeClr val="bg1"/>
              </a:solidFill>
              <a:ln w="12700">
                <a:miter lim="400000"/>
              </a:ln>
            </p:spPr>
            <p:txBody>
              <a:bodyPr lIns="54187" tIns="54187" rIns="54187" bIns="54187" anchor="ctr"/>
              <a:lstStyle/>
              <a:p>
                <a:pPr marL="0" marR="0" lvl="0" indent="0" algn="l" defTabSz="584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lang="en-GB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  <a:sym typeface="Helvetica Light"/>
                </a:endParaRPr>
              </a:p>
            </p:txBody>
          </p:sp>
        </p:grpSp>
        <p:sp>
          <p:nvSpPr>
            <p:cNvPr id="12" name="TextBox 78">
              <a:extLst>
                <a:ext uri="{FF2B5EF4-FFF2-40B4-BE49-F238E27FC236}">
                  <a16:creationId xmlns:a16="http://schemas.microsoft.com/office/drawing/2014/main" id="{C34DB347-26E3-E7DE-92F9-32B9240E769D}"/>
                </a:ext>
              </a:extLst>
            </p:cNvPr>
            <p:cNvSpPr txBox="1"/>
            <p:nvPr/>
          </p:nvSpPr>
          <p:spPr>
            <a:xfrm>
              <a:off x="6960562" y="2286272"/>
              <a:ext cx="915995" cy="6175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r">
                <a:defRPr sz="2400" b="1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marL="0" marR="0" lvl="0" indent="0" algn="ctr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  <a:sym typeface="Helvetica Light"/>
                </a:rPr>
                <a:t>11</a:t>
              </a:r>
              <a:r>
                <a:rPr lang="en-GB" sz="3413" dirty="0">
                  <a:solidFill>
                    <a:srgbClr val="FFFFFF"/>
                  </a:solidFill>
                  <a:latin typeface="Arial" charset="0"/>
                  <a:cs typeface="Arial" charset="0"/>
                  <a:sym typeface="Helvetica Light"/>
                </a:rPr>
                <a:t>8</a:t>
              </a:r>
              <a:endParaRPr kumimoji="0" lang="en-GB" sz="341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endParaRPr>
            </a:p>
          </p:txBody>
        </p:sp>
        <p:sp>
          <p:nvSpPr>
            <p:cNvPr id="14" name="TextBox 78">
              <a:extLst>
                <a:ext uri="{FF2B5EF4-FFF2-40B4-BE49-F238E27FC236}">
                  <a16:creationId xmlns:a16="http://schemas.microsoft.com/office/drawing/2014/main" id="{84C764BA-A4C6-A33A-4E89-2F73664194A7}"/>
                </a:ext>
              </a:extLst>
            </p:cNvPr>
            <p:cNvSpPr txBox="1"/>
            <p:nvPr/>
          </p:nvSpPr>
          <p:spPr>
            <a:xfrm>
              <a:off x="6757539" y="2872886"/>
              <a:ext cx="132204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r">
                <a:defRPr sz="2400" b="1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marL="0" marR="0" lvl="0" indent="0" algn="ctr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  <a:sym typeface="Helvetica Light"/>
                </a:rPr>
                <a:t>members</a:t>
              </a:r>
            </a:p>
          </p:txBody>
        </p:sp>
        <p:sp>
          <p:nvSpPr>
            <p:cNvPr id="37" name="TextBox 20">
              <a:extLst>
                <a:ext uri="{FF2B5EF4-FFF2-40B4-BE49-F238E27FC236}">
                  <a16:creationId xmlns:a16="http://schemas.microsoft.com/office/drawing/2014/main" id="{639FB714-0D4C-6EA5-5502-3333EF3EC563}"/>
                </a:ext>
              </a:extLst>
            </p:cNvPr>
            <p:cNvSpPr txBox="1"/>
            <p:nvPr/>
          </p:nvSpPr>
          <p:spPr>
            <a:xfrm>
              <a:off x="420913" y="2410376"/>
              <a:ext cx="5346419" cy="36933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en-GB" sz="1800" b="1" noProof="1">
                  <a:solidFill>
                    <a:schemeClr val="tx1"/>
                  </a:solidFill>
                </a:rPr>
                <a:t>83% of the Spanish railway exports</a:t>
              </a:r>
            </a:p>
          </p:txBody>
        </p:sp>
        <p:sp>
          <p:nvSpPr>
            <p:cNvPr id="38" name="TextBox 20">
              <a:extLst>
                <a:ext uri="{FF2B5EF4-FFF2-40B4-BE49-F238E27FC236}">
                  <a16:creationId xmlns:a16="http://schemas.microsoft.com/office/drawing/2014/main" id="{850B071D-8A1F-774B-9327-FE37A77517D6}"/>
                </a:ext>
              </a:extLst>
            </p:cNvPr>
            <p:cNvSpPr txBox="1"/>
            <p:nvPr/>
          </p:nvSpPr>
          <p:spPr>
            <a:xfrm>
              <a:off x="-337550" y="4745967"/>
              <a:ext cx="4965511" cy="36933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r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1">
                  <a:ln>
                    <a:noFill/>
                  </a:ln>
                  <a:solidFill>
                    <a:srgbClr val="191C1F"/>
                  </a:solidFill>
                  <a:effectLst/>
                  <a:uLnTx/>
                  <a:uFillTx/>
                  <a:latin typeface="Arial" charset="0"/>
                  <a:cs typeface="Arial" charset="0"/>
                  <a:sym typeface="Helvetica Light"/>
                </a:rPr>
                <a:t>Jobs in Spain</a:t>
              </a:r>
            </a:p>
          </p:txBody>
        </p:sp>
        <p:sp>
          <p:nvSpPr>
            <p:cNvPr id="39" name="TextBox 20">
              <a:extLst>
                <a:ext uri="{FF2B5EF4-FFF2-40B4-BE49-F238E27FC236}">
                  <a16:creationId xmlns:a16="http://schemas.microsoft.com/office/drawing/2014/main" id="{4FD604C4-1D27-2B7B-1DE3-0C3E94789F47}"/>
                </a:ext>
              </a:extLst>
            </p:cNvPr>
            <p:cNvSpPr txBox="1"/>
            <p:nvPr/>
          </p:nvSpPr>
          <p:spPr>
            <a:xfrm>
              <a:off x="801820" y="6923775"/>
              <a:ext cx="4965511" cy="36933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en-GB" sz="1800" b="1" noProof="1">
                  <a:solidFill>
                    <a:schemeClr val="tx1"/>
                  </a:solidFill>
                </a:rPr>
                <a:t>Countries in which are present</a:t>
              </a:r>
            </a:p>
          </p:txBody>
        </p:sp>
        <p:sp>
          <p:nvSpPr>
            <p:cNvPr id="40" name="TextBox 20">
              <a:extLst>
                <a:ext uri="{FF2B5EF4-FFF2-40B4-BE49-F238E27FC236}">
                  <a16:creationId xmlns:a16="http://schemas.microsoft.com/office/drawing/2014/main" id="{589A17E2-C577-A55A-D3C2-6DB405FB23CA}"/>
                </a:ext>
              </a:extLst>
            </p:cNvPr>
            <p:cNvSpPr txBox="1"/>
            <p:nvPr/>
          </p:nvSpPr>
          <p:spPr>
            <a:xfrm>
              <a:off x="11640260" y="2294263"/>
              <a:ext cx="4965511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1">
                  <a:ln>
                    <a:noFill/>
                  </a:ln>
                  <a:solidFill>
                    <a:srgbClr val="191C1F"/>
                  </a:solidFill>
                  <a:effectLst/>
                  <a:uLnTx/>
                  <a:uFillTx/>
                  <a:latin typeface="Arial" charset="0"/>
                  <a:cs typeface="Arial" charset="0"/>
                  <a:sym typeface="Helvetica Light"/>
                </a:rPr>
                <a:t>Turnover (2022)</a:t>
              </a:r>
            </a:p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1">
                  <a:ln>
                    <a:noFill/>
                  </a:ln>
                  <a:solidFill>
                    <a:srgbClr val="191C1F"/>
                  </a:solidFill>
                  <a:effectLst/>
                  <a:uLnTx/>
                  <a:uFillTx/>
                  <a:latin typeface="Arial" charset="0"/>
                  <a:cs typeface="Arial" charset="0"/>
                  <a:sym typeface="Helvetica Light"/>
                </a:rPr>
                <a:t>7.5% of industrial GDP in Spain </a:t>
              </a:r>
            </a:p>
          </p:txBody>
        </p:sp>
        <p:sp>
          <p:nvSpPr>
            <p:cNvPr id="41" name="TextBox 20">
              <a:extLst>
                <a:ext uri="{FF2B5EF4-FFF2-40B4-BE49-F238E27FC236}">
                  <a16:creationId xmlns:a16="http://schemas.microsoft.com/office/drawing/2014/main" id="{9456E4CD-B64F-6856-F9D7-DF32072317C3}"/>
                </a:ext>
              </a:extLst>
            </p:cNvPr>
            <p:cNvSpPr txBox="1"/>
            <p:nvPr/>
          </p:nvSpPr>
          <p:spPr>
            <a:xfrm>
              <a:off x="12421310" y="4745967"/>
              <a:ext cx="4965511" cy="36933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1">
                  <a:ln>
                    <a:noFill/>
                  </a:ln>
                  <a:solidFill>
                    <a:srgbClr val="191C1F"/>
                  </a:solidFill>
                  <a:effectLst/>
                  <a:uLnTx/>
                  <a:uFillTx/>
                  <a:latin typeface="Arial" charset="0"/>
                  <a:cs typeface="Arial" charset="0"/>
                  <a:sym typeface="Helvetica Light"/>
                </a:rPr>
                <a:t>Of railway turnover invested in R&amp;D</a:t>
              </a:r>
            </a:p>
          </p:txBody>
        </p:sp>
        <p:sp>
          <p:nvSpPr>
            <p:cNvPr id="42" name="TextBox 20">
              <a:extLst>
                <a:ext uri="{FF2B5EF4-FFF2-40B4-BE49-F238E27FC236}">
                  <a16:creationId xmlns:a16="http://schemas.microsoft.com/office/drawing/2014/main" id="{BADE513E-7363-18DB-DB80-BD6EA0F25FC5}"/>
                </a:ext>
              </a:extLst>
            </p:cNvPr>
            <p:cNvSpPr txBox="1"/>
            <p:nvPr/>
          </p:nvSpPr>
          <p:spPr>
            <a:xfrm>
              <a:off x="11640260" y="6923775"/>
              <a:ext cx="4965511" cy="36933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GB" sz="1800" b="1" noProof="1">
                  <a:solidFill>
                    <a:schemeClr val="tx1"/>
                  </a:solidFill>
                </a:rPr>
                <a:t>Delegations around the world</a:t>
              </a:r>
            </a:p>
          </p:txBody>
        </p:sp>
        <p:sp>
          <p:nvSpPr>
            <p:cNvPr id="43" name="TextBox 78">
              <a:extLst>
                <a:ext uri="{FF2B5EF4-FFF2-40B4-BE49-F238E27FC236}">
                  <a16:creationId xmlns:a16="http://schemas.microsoft.com/office/drawing/2014/main" id="{A17EEEF8-402F-A0EE-FCD0-9E4F60A30F58}"/>
                </a:ext>
              </a:extLst>
            </p:cNvPr>
            <p:cNvSpPr txBox="1"/>
            <p:nvPr/>
          </p:nvSpPr>
          <p:spPr>
            <a:xfrm>
              <a:off x="5379412" y="4570474"/>
              <a:ext cx="1887104" cy="6175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r">
                <a:defRPr sz="2400" b="1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marL="0" marR="0" lvl="0" indent="0" algn="ctr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  <a:sym typeface="Helvetica Light"/>
                </a:rPr>
                <a:t>+30.000</a:t>
              </a:r>
            </a:p>
          </p:txBody>
        </p:sp>
        <p:sp>
          <p:nvSpPr>
            <p:cNvPr id="44" name="TextBox 78">
              <a:extLst>
                <a:ext uri="{FF2B5EF4-FFF2-40B4-BE49-F238E27FC236}">
                  <a16:creationId xmlns:a16="http://schemas.microsoft.com/office/drawing/2014/main" id="{D6F353CD-9B17-52A6-3750-89E77CCD4837}"/>
                </a:ext>
              </a:extLst>
            </p:cNvPr>
            <p:cNvSpPr txBox="1"/>
            <p:nvPr/>
          </p:nvSpPr>
          <p:spPr>
            <a:xfrm>
              <a:off x="10477941" y="4570474"/>
              <a:ext cx="1195218" cy="6175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r">
                <a:defRPr sz="2400" b="1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marL="0" marR="0" lvl="0" indent="0" algn="ctr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  <a:sym typeface="Helvetica Light"/>
                </a:rPr>
                <a:t>4%</a:t>
              </a:r>
            </a:p>
          </p:txBody>
        </p:sp>
        <p:sp>
          <p:nvSpPr>
            <p:cNvPr id="45" name="TextBox 78">
              <a:extLst>
                <a:ext uri="{FF2B5EF4-FFF2-40B4-BE49-F238E27FC236}">
                  <a16:creationId xmlns:a16="http://schemas.microsoft.com/office/drawing/2014/main" id="{0A3E5652-A2A9-DB20-C4D1-7312438A8C2D}"/>
                </a:ext>
              </a:extLst>
            </p:cNvPr>
            <p:cNvSpPr txBox="1"/>
            <p:nvPr/>
          </p:nvSpPr>
          <p:spPr>
            <a:xfrm>
              <a:off x="6757539" y="6799671"/>
              <a:ext cx="1220529" cy="6175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r">
                <a:defRPr sz="2400" b="1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marL="0" marR="0" lvl="0" indent="0" algn="ctr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  <a:sym typeface="Helvetica Light"/>
                </a:rPr>
                <a:t>+</a:t>
              </a:r>
              <a:r>
                <a:rPr lang="en-GB" sz="3413" dirty="0">
                  <a:solidFill>
                    <a:srgbClr val="FFFFFF"/>
                  </a:solidFill>
                  <a:latin typeface="Arial" charset="0"/>
                  <a:cs typeface="Arial" charset="0"/>
                  <a:sym typeface="Helvetica Light"/>
                </a:rPr>
                <a:t>100</a:t>
              </a:r>
              <a:endParaRPr kumimoji="0" lang="en-GB" sz="341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endParaRPr>
            </a:p>
          </p:txBody>
        </p:sp>
        <p:sp>
          <p:nvSpPr>
            <p:cNvPr id="46" name="TextBox 78">
              <a:extLst>
                <a:ext uri="{FF2B5EF4-FFF2-40B4-BE49-F238E27FC236}">
                  <a16:creationId xmlns:a16="http://schemas.microsoft.com/office/drawing/2014/main" id="{27243A7B-6EFC-7E70-664F-A5B915EB94AA}"/>
                </a:ext>
              </a:extLst>
            </p:cNvPr>
            <p:cNvSpPr txBox="1"/>
            <p:nvPr/>
          </p:nvSpPr>
          <p:spPr>
            <a:xfrm>
              <a:off x="9291156" y="6799671"/>
              <a:ext cx="1243093" cy="6175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r">
                <a:defRPr sz="2400" b="1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marL="0" marR="0" lvl="0" indent="0" algn="ctr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413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Arial" charset="0"/>
                  <a:sym typeface="Helvetica Light"/>
                </a:rPr>
                <a:t>+300</a:t>
              </a:r>
            </a:p>
          </p:txBody>
        </p:sp>
        <p:sp>
          <p:nvSpPr>
            <p:cNvPr id="47" name="TextBox 78">
              <a:extLst>
                <a:ext uri="{FF2B5EF4-FFF2-40B4-BE49-F238E27FC236}">
                  <a16:creationId xmlns:a16="http://schemas.microsoft.com/office/drawing/2014/main" id="{192ED651-2FCC-D9F2-92F3-0468ACDB41FA}"/>
                </a:ext>
              </a:extLst>
            </p:cNvPr>
            <p:cNvSpPr txBox="1"/>
            <p:nvPr/>
          </p:nvSpPr>
          <p:spPr>
            <a:xfrm>
              <a:off x="9018171" y="2286272"/>
              <a:ext cx="1869584" cy="6175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r">
                <a:defRPr sz="2400" b="1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marL="0" marR="0" lvl="0" indent="0" algn="ctr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  <a:sym typeface="Helvetica Light"/>
                </a:rPr>
                <a:t>+20</a:t>
              </a:r>
            </a:p>
          </p:txBody>
        </p:sp>
        <p:sp>
          <p:nvSpPr>
            <p:cNvPr id="48" name="TextBox 78">
              <a:extLst>
                <a:ext uri="{FF2B5EF4-FFF2-40B4-BE49-F238E27FC236}">
                  <a16:creationId xmlns:a16="http://schemas.microsoft.com/office/drawing/2014/main" id="{85D1F0A1-2C31-7C6A-1101-360FD8E9C29A}"/>
                </a:ext>
              </a:extLst>
            </p:cNvPr>
            <p:cNvSpPr txBox="1"/>
            <p:nvPr/>
          </p:nvSpPr>
          <p:spPr>
            <a:xfrm>
              <a:off x="9291943" y="2872886"/>
              <a:ext cx="132204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r">
                <a:defRPr sz="2400" b="1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marL="0" marR="0" lvl="0" indent="0" algn="ctr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  <a:sym typeface="Helvetica Light"/>
                </a:rPr>
                <a:t>billion €</a:t>
              </a:r>
            </a:p>
          </p:txBody>
        </p:sp>
      </p:grpSp>
      <p:pic>
        <p:nvPicPr>
          <p:cNvPr id="57" name="Imagen 56">
            <a:extLst>
              <a:ext uri="{FF2B5EF4-FFF2-40B4-BE49-F238E27FC236}">
                <a16:creationId xmlns:a16="http://schemas.microsoft.com/office/drawing/2014/main" id="{E6C0E4EA-8BFF-6C86-1915-E0616CF0F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527" y="5339292"/>
            <a:ext cx="2070153" cy="50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6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8DFD0F-C3F1-B3EF-FC11-5A8D805373A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400" dirty="0"/>
              <a:t>MAFEX - Spanish Rail Industry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3837D1-94BE-4B0F-B68E-8D00E1844AF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en-GB" dirty="0">
                <a:latin typeface="Arial"/>
                <a:cs typeface="Arial"/>
              </a:rPr>
              <a:t>118 member companies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45BD80B-A650-D700-6EC3-1D98A3066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15" y="1817612"/>
            <a:ext cx="11891032" cy="526038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62F92EF-0BC7-E8C2-01A3-A75A5106464B}"/>
              </a:ext>
            </a:extLst>
          </p:cNvPr>
          <p:cNvSpPr/>
          <p:nvPr/>
        </p:nvSpPr>
        <p:spPr>
          <a:xfrm>
            <a:off x="-162" y="7165597"/>
            <a:ext cx="17340424" cy="1956517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44A3CB-18C8-C180-5717-A03DD0C5159F}"/>
              </a:ext>
            </a:extLst>
          </p:cNvPr>
          <p:cNvSpPr txBox="1"/>
          <p:nvPr/>
        </p:nvSpPr>
        <p:spPr>
          <a:xfrm>
            <a:off x="2783241" y="7293127"/>
            <a:ext cx="329669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ES"/>
            </a:defPPr>
            <a:lvl1pPr>
              <a:defRPr sz="1200" b="1">
                <a:latin typeface="+mj-lt"/>
              </a:defRPr>
            </a:lvl1pPr>
          </a:lstStyle>
          <a:p>
            <a:pPr algn="ctr"/>
            <a:r>
              <a:rPr lang="en-US" b="0"/>
              <a:t>Members of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5F546C9-2F87-08F0-4A6F-809545841640}"/>
              </a:ext>
            </a:extLst>
          </p:cNvPr>
          <p:cNvSpPr/>
          <p:nvPr/>
        </p:nvSpPr>
        <p:spPr>
          <a:xfrm>
            <a:off x="212552" y="8248193"/>
            <a:ext cx="221236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>
                <a:latin typeface="+mj-lt"/>
              </a:rPr>
              <a:t>Spanish Confederation of Business Organizations</a:t>
            </a:r>
            <a:endParaRPr lang="es-ES" sz="1050" i="1" dirty="0"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53A9F05-6CD3-C7CF-86A2-5E3B135C7C9F}"/>
              </a:ext>
            </a:extLst>
          </p:cNvPr>
          <p:cNvSpPr/>
          <p:nvPr/>
        </p:nvSpPr>
        <p:spPr>
          <a:xfrm>
            <a:off x="5370574" y="8644247"/>
            <a:ext cx="18500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>
                <a:latin typeface="+mj-lt"/>
              </a:rPr>
              <a:t>European Rail Supply Industry Association</a:t>
            </a:r>
            <a:endParaRPr lang="es-ES" sz="1050" i="1" dirty="0">
              <a:latin typeface="+mj-lt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F0E95F0-EE7A-E0D8-0C6C-5A1443519A93}"/>
              </a:ext>
            </a:extLst>
          </p:cNvPr>
          <p:cNvCxnSpPr/>
          <p:nvPr/>
        </p:nvCxnSpPr>
        <p:spPr>
          <a:xfrm>
            <a:off x="414535" y="7647772"/>
            <a:ext cx="803411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08760891-32A2-72FF-8271-EF426CE26768}"/>
              </a:ext>
            </a:extLst>
          </p:cNvPr>
          <p:cNvSpPr/>
          <p:nvPr/>
        </p:nvSpPr>
        <p:spPr>
          <a:xfrm>
            <a:off x="6293367" y="8245495"/>
            <a:ext cx="253955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050" i="1" dirty="0">
                <a:latin typeface="+mj-lt"/>
              </a:rPr>
              <a:t>AGEX </a:t>
            </a:r>
            <a:r>
              <a:rPr lang="es-ES" sz="1050" i="1" dirty="0" err="1">
                <a:latin typeface="+mj-lt"/>
              </a:rPr>
              <a:t>Group</a:t>
            </a:r>
            <a:endParaRPr lang="es-ES" sz="1050" i="1" dirty="0">
              <a:latin typeface="+mj-lt"/>
            </a:endParaRPr>
          </a:p>
        </p:txBody>
      </p:sp>
      <p:pic>
        <p:nvPicPr>
          <p:cNvPr id="11" name="Picture 9" descr="Confederación Española de Organizaciones Empresariales | CEOE">
            <a:extLst>
              <a:ext uri="{FF2B5EF4-FFF2-40B4-BE49-F238E27FC236}">
                <a16:creationId xmlns:a16="http://schemas.microsoft.com/office/drawing/2014/main" id="{7693BE7E-F719-DCAB-3EB1-8D835921F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92" y="7907470"/>
            <a:ext cx="653799" cy="30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File:UNIFE.svg - Wikipedia">
            <a:extLst>
              <a:ext uri="{FF2B5EF4-FFF2-40B4-BE49-F238E27FC236}">
                <a16:creationId xmlns:a16="http://schemas.microsoft.com/office/drawing/2014/main" id="{953B4BA1-3F29-1348-79CC-DE1D339C9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434" y="8292404"/>
            <a:ext cx="685566" cy="25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PTFE - Plataforma Tecnológica Ferroviaria Española">
            <a:extLst>
              <a:ext uri="{FF2B5EF4-FFF2-40B4-BE49-F238E27FC236}">
                <a16:creationId xmlns:a16="http://schemas.microsoft.com/office/drawing/2014/main" id="{7022F3A7-0D13-DC84-73DC-D7AE3C62F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92" y="7903394"/>
            <a:ext cx="646753" cy="31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ome - Grupo AGEX">
            <a:extLst>
              <a:ext uri="{FF2B5EF4-FFF2-40B4-BE49-F238E27FC236}">
                <a16:creationId xmlns:a16="http://schemas.microsoft.com/office/drawing/2014/main" id="{7BBDE168-EC58-B40E-B694-DDEDDEDCE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289" y="7929791"/>
            <a:ext cx="643937" cy="26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1" descr="ERCI – European Railway Clusters Initiative">
            <a:extLst>
              <a:ext uri="{FF2B5EF4-FFF2-40B4-BE49-F238E27FC236}">
                <a16:creationId xmlns:a16="http://schemas.microsoft.com/office/drawing/2014/main" id="{E507245E-46F2-3024-D8F1-36F713C91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70" y="8227171"/>
            <a:ext cx="576061" cy="36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E9362BE-85A1-B1DC-594D-066B2ACA3B68}"/>
              </a:ext>
            </a:extLst>
          </p:cNvPr>
          <p:cNvSpPr txBox="1"/>
          <p:nvPr/>
        </p:nvSpPr>
        <p:spPr>
          <a:xfrm>
            <a:off x="11298653" y="7307898"/>
            <a:ext cx="329669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ES"/>
            </a:defPPr>
            <a:lvl1pPr>
              <a:defRPr sz="1200" b="1">
                <a:latin typeface="+mj-lt"/>
              </a:defRPr>
            </a:lvl1pPr>
          </a:lstStyle>
          <a:p>
            <a:pPr algn="ctr"/>
            <a:r>
              <a:rPr lang="en-US" b="0" dirty="0"/>
              <a:t>Collaboration Entities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87C77C1-047B-B9AF-51FD-E1D008CE7272}"/>
              </a:ext>
            </a:extLst>
          </p:cNvPr>
          <p:cNvSpPr/>
          <p:nvPr/>
        </p:nvSpPr>
        <p:spPr>
          <a:xfrm>
            <a:off x="2035571" y="8644247"/>
            <a:ext cx="1652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050" i="1" dirty="0">
                <a:latin typeface="+mj-lt"/>
              </a:rPr>
              <a:t>European Rail </a:t>
            </a:r>
            <a:r>
              <a:rPr lang="es-ES" sz="1050" i="1" dirty="0" err="1">
                <a:latin typeface="+mj-lt"/>
              </a:rPr>
              <a:t>Cluster</a:t>
            </a:r>
            <a:r>
              <a:rPr lang="es-ES" sz="1050" i="1" dirty="0">
                <a:latin typeface="+mj-lt"/>
              </a:rPr>
              <a:t> </a:t>
            </a:r>
            <a:r>
              <a:rPr lang="es-ES" sz="1050" i="1" dirty="0" err="1">
                <a:latin typeface="+mj-lt"/>
              </a:rPr>
              <a:t>Initiative</a:t>
            </a:r>
            <a:endParaRPr lang="es-ES" sz="1050" i="1" dirty="0">
              <a:latin typeface="+mj-lt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486BDAC-8B3A-A78A-F4D5-0F0970744F78}"/>
              </a:ext>
            </a:extLst>
          </p:cNvPr>
          <p:cNvSpPr/>
          <p:nvPr/>
        </p:nvSpPr>
        <p:spPr>
          <a:xfrm>
            <a:off x="3556186" y="8207992"/>
            <a:ext cx="200472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050" i="1" dirty="0" err="1">
                <a:latin typeface="+mj-lt"/>
              </a:rPr>
              <a:t>Spanish</a:t>
            </a:r>
            <a:r>
              <a:rPr lang="es-ES" sz="1050" i="1" dirty="0">
                <a:latin typeface="+mj-lt"/>
              </a:rPr>
              <a:t> </a:t>
            </a:r>
            <a:r>
              <a:rPr lang="es-ES" sz="1050" i="1" dirty="0" err="1">
                <a:latin typeface="+mj-lt"/>
              </a:rPr>
              <a:t>Railways</a:t>
            </a:r>
            <a:r>
              <a:rPr lang="es-ES" sz="1050" i="1" dirty="0">
                <a:latin typeface="+mj-lt"/>
              </a:rPr>
              <a:t> </a:t>
            </a:r>
            <a:r>
              <a:rPr lang="es-ES" sz="1050" i="1" dirty="0" err="1">
                <a:latin typeface="+mj-lt"/>
              </a:rPr>
              <a:t>Technological</a:t>
            </a:r>
            <a:r>
              <a:rPr lang="es-ES" sz="1050" i="1" dirty="0">
                <a:latin typeface="+mj-lt"/>
              </a:rPr>
              <a:t> </a:t>
            </a:r>
            <a:r>
              <a:rPr lang="es-ES" sz="1050" i="1" dirty="0" err="1">
                <a:latin typeface="+mj-lt"/>
              </a:rPr>
              <a:t>Platform</a:t>
            </a:r>
            <a:endParaRPr lang="es-ES" sz="1050" i="1" dirty="0">
              <a:latin typeface="+mj-lt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F9DA96E-A9A5-34AC-CF96-DEE3DDCC78E1}"/>
              </a:ext>
            </a:extLst>
          </p:cNvPr>
          <p:cNvCxnSpPr/>
          <p:nvPr/>
        </p:nvCxnSpPr>
        <p:spPr>
          <a:xfrm>
            <a:off x="8929946" y="7647772"/>
            <a:ext cx="803411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6" descr="ICEX (@ICEX_) | Twitter">
            <a:extLst>
              <a:ext uri="{FF2B5EF4-FFF2-40B4-BE49-F238E27FC236}">
                <a16:creationId xmlns:a16="http://schemas.microsoft.com/office/drawing/2014/main" id="{5F104732-33D0-441F-6302-F2E307ECB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9" t="36338" r="10338" b="35951"/>
          <a:stretch/>
        </p:blipFill>
        <p:spPr bwMode="auto">
          <a:xfrm>
            <a:off x="10430608" y="7906810"/>
            <a:ext cx="753378" cy="26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5" descr="Adif - Noticias, reportajes, vídeos y fotografías - Libertad Digital">
            <a:extLst>
              <a:ext uri="{FF2B5EF4-FFF2-40B4-BE49-F238E27FC236}">
                <a16:creationId xmlns:a16="http://schemas.microsoft.com/office/drawing/2014/main" id="{173F9E27-102C-B9E2-D3D7-70B01BD16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8" t="26224" r="18671" b="27669"/>
          <a:stretch/>
        </p:blipFill>
        <p:spPr bwMode="auto">
          <a:xfrm>
            <a:off x="12929559" y="7886580"/>
            <a:ext cx="754697" cy="3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8" descr="Viaja a Metrópoli en tren: 35% de descuento con RENFE | Turismo, Metrópoli,  Alquiler de coches">
            <a:extLst>
              <a:ext uri="{FF2B5EF4-FFF2-40B4-BE49-F238E27FC236}">
                <a16:creationId xmlns:a16="http://schemas.microsoft.com/office/drawing/2014/main" id="{DBC2F89D-5CEE-50DD-BF4F-27906E145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 t="28013" r="11476" b="26760"/>
          <a:stretch/>
        </p:blipFill>
        <p:spPr bwMode="auto">
          <a:xfrm>
            <a:off x="13955224" y="7909421"/>
            <a:ext cx="807833" cy="26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0" descr="Presentación de Ayudas y Servicios 2019 del Gobierno Vasco y el Grupo SPRI  para las empresas | Derten">
            <a:extLst>
              <a:ext uri="{FF2B5EF4-FFF2-40B4-BE49-F238E27FC236}">
                <a16:creationId xmlns:a16="http://schemas.microsoft.com/office/drawing/2014/main" id="{F7909BF3-AB25-58A0-841C-6AF64BC9E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002" y="7888727"/>
            <a:ext cx="1182758" cy="30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4" descr="cdti-logo - IiSGM">
            <a:extLst>
              <a:ext uri="{FF2B5EF4-FFF2-40B4-BE49-F238E27FC236}">
                <a16:creationId xmlns:a16="http://schemas.microsoft.com/office/drawing/2014/main" id="{F1171B3F-8944-DF44-9368-6AEDCD440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" t="3033" r="1855" b="5188"/>
          <a:stretch/>
        </p:blipFill>
        <p:spPr bwMode="auto">
          <a:xfrm>
            <a:off x="10829105" y="8591509"/>
            <a:ext cx="880683" cy="2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6" descr="Inicio MetroTenerife">
            <a:extLst>
              <a:ext uri="{FF2B5EF4-FFF2-40B4-BE49-F238E27FC236}">
                <a16:creationId xmlns:a16="http://schemas.microsoft.com/office/drawing/2014/main" id="{B9294797-CA7E-66A4-0C1B-00E72A6C9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413" y="7879628"/>
            <a:ext cx="425545" cy="3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0" descr="Alamys">
            <a:extLst>
              <a:ext uri="{FF2B5EF4-FFF2-40B4-BE49-F238E27FC236}">
                <a16:creationId xmlns:a16="http://schemas.microsoft.com/office/drawing/2014/main" id="{8D72F8A4-71CB-0461-C7BD-B68C6A921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927" y="8533180"/>
            <a:ext cx="712792" cy="37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AA569ADE-2364-1462-CD9B-4A6E3D86F24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16644" y="7947800"/>
            <a:ext cx="766255" cy="184196"/>
          </a:xfrm>
          <a:prstGeom prst="rect">
            <a:avLst/>
          </a:prstGeom>
        </p:spPr>
      </p:pic>
      <p:pic>
        <p:nvPicPr>
          <p:cNvPr id="32" name="Picture 154" descr="Visita estratégica del BCIE a España y Europa: impulso a la colaboración  para promover proyectos de impacto regional - SALT">
            <a:extLst>
              <a:ext uri="{FF2B5EF4-FFF2-40B4-BE49-F238E27FC236}">
                <a16:creationId xmlns:a16="http://schemas.microsoft.com/office/drawing/2014/main" id="{F772FE25-B17F-4F93-2144-DE66AA72F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608" y="8531524"/>
            <a:ext cx="629213" cy="37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6" descr="Archivo:Logo-TMB.svg - Wikipedia, la enciclopedia libre">
            <a:extLst>
              <a:ext uri="{FF2B5EF4-FFF2-40B4-BE49-F238E27FC236}">
                <a16:creationId xmlns:a16="http://schemas.microsoft.com/office/drawing/2014/main" id="{F7EC2D87-40AA-8741-3B8B-69F38EB95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8162" y="7861500"/>
            <a:ext cx="769562" cy="3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59" descr="VDB (German Railway Industry Association) | Railway-News">
            <a:extLst>
              <a:ext uri="{FF2B5EF4-FFF2-40B4-BE49-F238E27FC236}">
                <a16:creationId xmlns:a16="http://schemas.microsoft.com/office/drawing/2014/main" id="{539667A3-9B56-88D8-D6E6-5D2ED7C13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4" b="37334"/>
          <a:stretch/>
        </p:blipFill>
        <p:spPr bwMode="auto">
          <a:xfrm>
            <a:off x="15103958" y="8594288"/>
            <a:ext cx="1387155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28E943FC-6516-0EAF-2CB4-1173EC2F3C28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4667" y="8633836"/>
            <a:ext cx="821299" cy="17290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FB699383-08C6-62BF-1864-4E1E08632773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48858" y="8607263"/>
            <a:ext cx="599611" cy="226051"/>
          </a:xfrm>
          <a:prstGeom prst="rect">
            <a:avLst/>
          </a:prstGeom>
        </p:spPr>
      </p:pic>
      <p:sp>
        <p:nvSpPr>
          <p:cNvPr id="38" name="Freeform 30">
            <a:extLst>
              <a:ext uri="{FF2B5EF4-FFF2-40B4-BE49-F238E27FC236}">
                <a16:creationId xmlns:a16="http://schemas.microsoft.com/office/drawing/2014/main" id="{F0F7F188-8D8C-2732-3959-997F464AF3E8}"/>
              </a:ext>
            </a:extLst>
          </p:cNvPr>
          <p:cNvSpPr>
            <a:spLocks/>
          </p:cNvSpPr>
          <p:nvPr/>
        </p:nvSpPr>
        <p:spPr bwMode="auto">
          <a:xfrm rot="10800000">
            <a:off x="14880584" y="8444085"/>
            <a:ext cx="1850042" cy="590259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tIns="91440" bIns="9144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3D3935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54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B3F30FF9-FEF7-EF71-CF7F-F6BF38685E7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0" b="9025"/>
          <a:stretch/>
        </p:blipFill>
        <p:spPr>
          <a:xfrm>
            <a:off x="-1" y="2218690"/>
            <a:ext cx="17364579" cy="689868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8DFD0F-C3F1-B3EF-FC11-5A8D805373A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400" dirty="0"/>
              <a:t>MAFEX - Spanish Rail Industry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3837D1-94BE-4B0F-B68E-8D00E1844AF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en-GB" dirty="0">
                <a:latin typeface="Arial"/>
                <a:cs typeface="Arial"/>
              </a:rPr>
              <a:t>A unique sectorial value chain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2E95FF1-5CA0-F053-2939-DA5DF271536F}"/>
              </a:ext>
            </a:extLst>
          </p:cNvPr>
          <p:cNvGrpSpPr/>
          <p:nvPr/>
        </p:nvGrpSpPr>
        <p:grpSpPr>
          <a:xfrm>
            <a:off x="1536473" y="6500178"/>
            <a:ext cx="3284887" cy="1476000"/>
            <a:chOff x="1816095" y="5458288"/>
            <a:chExt cx="4151095" cy="1815881"/>
          </a:xfrm>
          <a:solidFill>
            <a:srgbClr val="881019"/>
          </a:solidFill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CE22B593-C519-A3D9-7992-4D824CA1505B}"/>
                </a:ext>
              </a:extLst>
            </p:cNvPr>
            <p:cNvSpPr/>
            <p:nvPr/>
          </p:nvSpPr>
          <p:spPr>
            <a:xfrm>
              <a:off x="1816095" y="5458288"/>
              <a:ext cx="4151095" cy="1815881"/>
            </a:xfrm>
            <a:prstGeom prst="roundRect">
              <a:avLst/>
            </a:prstGeom>
            <a:solidFill>
              <a:srgbClr val="FF00FF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  <a:sym typeface="Helvetica Light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275BA0A7-177D-78DB-F49D-DDCCB7A287CF}"/>
                </a:ext>
              </a:extLst>
            </p:cNvPr>
            <p:cNvSpPr txBox="1"/>
            <p:nvPr/>
          </p:nvSpPr>
          <p:spPr>
            <a:xfrm>
              <a:off x="1974845" y="5794867"/>
              <a:ext cx="3833590" cy="11485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>
              <a:defPPr>
                <a:defRPr lang="es-ES"/>
              </a:defPPr>
              <a:lvl1pPr marL="0" marR="0" indent="0" algn="ctr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</a:defRPr>
              </a:lvl1pPr>
            </a:lstStyle>
            <a:p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Helvetica Light"/>
                </a:rPr>
                <a:t>ENGINEERING, CONSULTANCY &amp; CERTIFICATION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5F15011D-C162-B8AA-DB2F-6B4F09B7F725}"/>
              </a:ext>
            </a:extLst>
          </p:cNvPr>
          <p:cNvGrpSpPr/>
          <p:nvPr/>
        </p:nvGrpSpPr>
        <p:grpSpPr>
          <a:xfrm>
            <a:off x="6392976" y="6500178"/>
            <a:ext cx="3284887" cy="1476000"/>
            <a:chOff x="6767289" y="5610691"/>
            <a:chExt cx="4151095" cy="1815882"/>
          </a:xfrm>
          <a:solidFill>
            <a:srgbClr val="DD9E87"/>
          </a:solidFill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597EC98B-1B72-0CD0-8508-E39C76DE747A}"/>
                </a:ext>
              </a:extLst>
            </p:cNvPr>
            <p:cNvSpPr/>
            <p:nvPr/>
          </p:nvSpPr>
          <p:spPr>
            <a:xfrm>
              <a:off x="6767289" y="5610691"/>
              <a:ext cx="4151095" cy="1815882"/>
            </a:xfrm>
            <a:prstGeom prst="roundRect">
              <a:avLst/>
            </a:prstGeom>
            <a:solidFill>
              <a:srgbClr val="6947FF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  <a:sym typeface="Helvetica Light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56874FE-AAA0-C7D6-61D4-61B6C08664C3}"/>
                </a:ext>
              </a:extLst>
            </p:cNvPr>
            <p:cNvSpPr txBox="1"/>
            <p:nvPr/>
          </p:nvSpPr>
          <p:spPr>
            <a:xfrm>
              <a:off x="6767289" y="6327817"/>
              <a:ext cx="4151095" cy="46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  <a:sym typeface="Helvetica Light"/>
                </a:rPr>
                <a:t>ROLLING STOCK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D8A8A16-5F60-A9D7-D10C-4DFECF681791}"/>
              </a:ext>
            </a:extLst>
          </p:cNvPr>
          <p:cNvGrpSpPr/>
          <p:nvPr/>
        </p:nvGrpSpPr>
        <p:grpSpPr>
          <a:xfrm>
            <a:off x="7628605" y="3214933"/>
            <a:ext cx="3921136" cy="1476000"/>
            <a:chOff x="6465211" y="2522326"/>
            <a:chExt cx="4151095" cy="1815881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17020C10-5417-9336-1B12-1E122719642E}"/>
                </a:ext>
              </a:extLst>
            </p:cNvPr>
            <p:cNvSpPr/>
            <p:nvPr/>
          </p:nvSpPr>
          <p:spPr>
            <a:xfrm>
              <a:off x="6465211" y="2522326"/>
              <a:ext cx="4151095" cy="1815881"/>
            </a:xfrm>
            <a:prstGeom prst="roundRect">
              <a:avLst/>
            </a:prstGeom>
            <a:solidFill>
              <a:srgbClr val="C3B5FF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  <a:sym typeface="Helvetica Light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DFA194E2-D219-EEE2-FF54-29EB54BBE28D}"/>
                </a:ext>
              </a:extLst>
            </p:cNvPr>
            <p:cNvSpPr txBox="1"/>
            <p:nvPr/>
          </p:nvSpPr>
          <p:spPr>
            <a:xfrm>
              <a:off x="6596185" y="2685590"/>
              <a:ext cx="3889148" cy="14893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  <a:sym typeface="Helvetica Light"/>
                </a:rPr>
                <a:t>TRAFFIC AND SIGNALLING CONTROL SYSTEMS, COMMUNICATION, PASSENGER INFORMATION AND TICKETING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050470E-AE86-35D1-364F-FF1CE5FF777B}"/>
              </a:ext>
            </a:extLst>
          </p:cNvPr>
          <p:cNvGrpSpPr/>
          <p:nvPr/>
        </p:nvGrpSpPr>
        <p:grpSpPr>
          <a:xfrm>
            <a:off x="11418475" y="6500178"/>
            <a:ext cx="3284887" cy="1476000"/>
            <a:chOff x="12444139" y="5608639"/>
            <a:chExt cx="4151095" cy="1815881"/>
          </a:xfrm>
          <a:solidFill>
            <a:schemeClr val="accent2"/>
          </a:solidFill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72906086-AD4B-1224-3A75-BC897ED359F1}"/>
                </a:ext>
              </a:extLst>
            </p:cNvPr>
            <p:cNvSpPr/>
            <p:nvPr/>
          </p:nvSpPr>
          <p:spPr>
            <a:xfrm>
              <a:off x="12444139" y="5608639"/>
              <a:ext cx="4151095" cy="1815881"/>
            </a:xfrm>
            <a:prstGeom prst="roundRect">
              <a:avLst/>
            </a:prstGeom>
            <a:solidFill>
              <a:srgbClr val="607E8D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  <a:sym typeface="Helvetica Light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1A807E97-9337-6B52-73C0-2B6A0036C043}"/>
                </a:ext>
              </a:extLst>
            </p:cNvPr>
            <p:cNvSpPr txBox="1"/>
            <p:nvPr/>
          </p:nvSpPr>
          <p:spPr>
            <a:xfrm>
              <a:off x="12577470" y="5943897"/>
              <a:ext cx="3884433" cy="11485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  <a:sym typeface="Helvetica Light"/>
                </a:rPr>
                <a:t>VEHICLE SYSTEMS, EQUIPMENT AND COMPONENTS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C572618B-3B19-057B-E6FA-ED0865E49270}"/>
              </a:ext>
            </a:extLst>
          </p:cNvPr>
          <p:cNvGrpSpPr/>
          <p:nvPr/>
        </p:nvGrpSpPr>
        <p:grpSpPr>
          <a:xfrm>
            <a:off x="13322649" y="3251799"/>
            <a:ext cx="3284886" cy="1476000"/>
            <a:chOff x="11968844" y="2479432"/>
            <a:chExt cx="4151095" cy="1815881"/>
          </a:xfrm>
          <a:solidFill>
            <a:schemeClr val="accent3"/>
          </a:solidFill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C4F44957-D55D-E1C3-6C1F-CEF64FDFCFB9}"/>
                </a:ext>
              </a:extLst>
            </p:cNvPr>
            <p:cNvSpPr/>
            <p:nvPr/>
          </p:nvSpPr>
          <p:spPr>
            <a:xfrm>
              <a:off x="11968844" y="2479432"/>
              <a:ext cx="4151095" cy="1815881"/>
            </a:xfrm>
            <a:prstGeom prst="roundRect">
              <a:avLst/>
            </a:prstGeom>
            <a:solidFill>
              <a:srgbClr val="D1DBDF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  <a:sym typeface="Helvetica Light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060948D-2C90-BA64-23AA-3E02C0BE7EE0}"/>
                </a:ext>
              </a:extLst>
            </p:cNvPr>
            <p:cNvSpPr txBox="1"/>
            <p:nvPr/>
          </p:nvSpPr>
          <p:spPr>
            <a:xfrm>
              <a:off x="12132600" y="2819448"/>
              <a:ext cx="3823582" cy="11485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  <a:sym typeface="Helvetica Light"/>
                </a:rPr>
                <a:t>MAINTENANCE: EQUIPMENT, SERVICES AND RENOVATIONS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F45383F-3BE4-7CF3-4C8E-C6351C2DA779}"/>
              </a:ext>
            </a:extLst>
          </p:cNvPr>
          <p:cNvGrpSpPr/>
          <p:nvPr/>
        </p:nvGrpSpPr>
        <p:grpSpPr>
          <a:xfrm>
            <a:off x="2529450" y="3214932"/>
            <a:ext cx="3284887" cy="1476000"/>
            <a:chOff x="586009" y="2522327"/>
            <a:chExt cx="4151096" cy="1815881"/>
          </a:xfrm>
          <a:solidFill>
            <a:srgbClr val="B51621"/>
          </a:solidFill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29A13E6B-79E9-DE36-B635-E5C081230B7D}"/>
                </a:ext>
              </a:extLst>
            </p:cNvPr>
            <p:cNvSpPr/>
            <p:nvPr/>
          </p:nvSpPr>
          <p:spPr>
            <a:xfrm>
              <a:off x="586009" y="2522327"/>
              <a:ext cx="4151095" cy="1815881"/>
            </a:xfrm>
            <a:prstGeom prst="roundRect">
              <a:avLst/>
            </a:prstGeom>
            <a:solidFill>
              <a:srgbClr val="FF99FF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  <a:sym typeface="Helvetica Light"/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C68E8EB2-8563-D4EB-362C-70501689EC49}"/>
                </a:ext>
              </a:extLst>
            </p:cNvPr>
            <p:cNvSpPr txBox="1"/>
            <p:nvPr/>
          </p:nvSpPr>
          <p:spPr>
            <a:xfrm>
              <a:off x="586009" y="3059663"/>
              <a:ext cx="4151096" cy="807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INFRASTRUCTURE/</a:t>
              </a: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SUPERSTRUCTURE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DCB8C601-553B-1A3D-60CB-149C1AB7F1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r="10611"/>
          <a:stretch/>
        </p:blipFill>
        <p:spPr>
          <a:xfrm>
            <a:off x="2371369" y="5069161"/>
            <a:ext cx="12817832" cy="106694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19A1779-E7B6-50F6-ACB8-7281915E4A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r="10611"/>
          <a:stretch/>
        </p:blipFill>
        <p:spPr>
          <a:xfrm>
            <a:off x="2371369" y="5183461"/>
            <a:ext cx="12817832" cy="106694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4EA579F-6D1A-70C8-70DC-E637525824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43"/>
          <a:stretch/>
        </p:blipFill>
        <p:spPr>
          <a:xfrm rot="19206431">
            <a:off x="2333686" y="5328099"/>
            <a:ext cx="688749" cy="52315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28E0EBC-D5AF-7900-B8F6-86C9345251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24117" y="2703395"/>
            <a:ext cx="281947" cy="31826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33309C0-DF09-EF08-CF1E-FBEB5BEA855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0362" y="8262779"/>
            <a:ext cx="439364" cy="47529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C1F1C44E-79BE-8EFF-53CF-FAE2DF28C63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37470" y="8274255"/>
            <a:ext cx="395897" cy="434816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5A14E71-10AE-1C70-A9FC-B4E214ABF30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7198" y="2642473"/>
            <a:ext cx="260665" cy="40659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085EBBC1-AA31-195B-2A80-5D07125F4C6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84290" y="8274255"/>
            <a:ext cx="383642" cy="36120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EFDC4A27-4135-E85D-C5DE-10A5CB2966B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529" y="2697847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54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8DFD0F-C3F1-B3EF-FC11-5A8D805373A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400" dirty="0"/>
              <a:t>MAFEX - Spanish Rail Industry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3837D1-94BE-4B0F-B68E-8D00E1844AF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dirty="0">
                <a:latin typeface="Arial"/>
                <a:cs typeface="Arial"/>
              </a:rPr>
              <a:t>The strength of a pioneering industry</a:t>
            </a:r>
          </a:p>
        </p:txBody>
      </p:sp>
      <p:sp>
        <p:nvSpPr>
          <p:cNvPr id="2" name="Shape">
            <a:extLst>
              <a:ext uri="{FF2B5EF4-FFF2-40B4-BE49-F238E27FC236}">
                <a16:creationId xmlns:a16="http://schemas.microsoft.com/office/drawing/2014/main" id="{7FFF7B94-5F6D-B274-0065-2FBDA8B7A171}"/>
              </a:ext>
            </a:extLst>
          </p:cNvPr>
          <p:cNvSpPr/>
          <p:nvPr/>
        </p:nvSpPr>
        <p:spPr>
          <a:xfrm>
            <a:off x="1519565" y="3211994"/>
            <a:ext cx="2977219" cy="5242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389"/>
                </a:moveTo>
                <a:cubicBezTo>
                  <a:pt x="21600" y="2407"/>
                  <a:pt x="16775" y="0"/>
                  <a:pt x="10800" y="0"/>
                </a:cubicBezTo>
                <a:cubicBezTo>
                  <a:pt x="4825" y="0"/>
                  <a:pt x="0" y="2407"/>
                  <a:pt x="0" y="5389"/>
                </a:cubicBezTo>
                <a:lnTo>
                  <a:pt x="0" y="16211"/>
                </a:lnTo>
                <a:cubicBezTo>
                  <a:pt x="0" y="19193"/>
                  <a:pt x="4825" y="21600"/>
                  <a:pt x="10800" y="21600"/>
                </a:cubicBezTo>
                <a:cubicBezTo>
                  <a:pt x="16775" y="21600"/>
                  <a:pt x="21600" y="19193"/>
                  <a:pt x="21600" y="16211"/>
                </a:cubicBezTo>
                <a:lnTo>
                  <a:pt x="21600" y="5389"/>
                </a:lnTo>
                <a:close/>
              </a:path>
            </a:pathLst>
          </a:custGeom>
          <a:solidFill>
            <a:srgbClr val="FF99FF"/>
          </a:solidFill>
          <a:ln w="12700">
            <a:miter lim="400000"/>
          </a:ln>
        </p:spPr>
        <p:txBody>
          <a:bodyPr lIns="54185" tIns="54185" rIns="54185" bIns="5418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sz="4267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/>
              <a:sym typeface="Helvetica Light"/>
            </a:endParaRP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93A590F6-6A98-357A-5179-6138AB497A96}"/>
              </a:ext>
            </a:extLst>
          </p:cNvPr>
          <p:cNvSpPr/>
          <p:nvPr/>
        </p:nvSpPr>
        <p:spPr>
          <a:xfrm>
            <a:off x="1861212" y="2967960"/>
            <a:ext cx="2293925" cy="2788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26" y="0"/>
                  <a:pt x="0" y="3970"/>
                  <a:pt x="0" y="8886"/>
                </a:cubicBezTo>
                <a:lnTo>
                  <a:pt x="0" y="12714"/>
                </a:lnTo>
                <a:cubicBezTo>
                  <a:pt x="0" y="17630"/>
                  <a:pt x="4826" y="21600"/>
                  <a:pt x="10800" y="21600"/>
                </a:cubicBezTo>
                <a:cubicBezTo>
                  <a:pt x="16774" y="21600"/>
                  <a:pt x="21600" y="17630"/>
                  <a:pt x="21600" y="12714"/>
                </a:cubicBezTo>
                <a:lnTo>
                  <a:pt x="21600" y="8886"/>
                </a:lnTo>
                <a:cubicBezTo>
                  <a:pt x="21600" y="3970"/>
                  <a:pt x="16774" y="0"/>
                  <a:pt x="10800" y="0"/>
                </a:cubicBezTo>
                <a:close/>
              </a:path>
            </a:pathLst>
          </a:custGeom>
          <a:solidFill>
            <a:srgbClr val="FF00FF"/>
          </a:solidFill>
          <a:ln w="12700">
            <a:solidFill>
              <a:srgbClr val="FF00FF"/>
            </a:solidFill>
            <a:miter lim="400000"/>
          </a:ln>
        </p:spPr>
        <p:txBody>
          <a:bodyPr lIns="54185" tIns="54185" rIns="54185" bIns="5418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sz="4267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/>
              <a:sym typeface="Helvetica Light"/>
            </a:endParaRPr>
          </a:p>
        </p:txBody>
      </p:sp>
      <p:sp>
        <p:nvSpPr>
          <p:cNvPr id="6" name="Circle">
            <a:extLst>
              <a:ext uri="{FF2B5EF4-FFF2-40B4-BE49-F238E27FC236}">
                <a16:creationId xmlns:a16="http://schemas.microsoft.com/office/drawing/2014/main" id="{1B4FEFAE-3C22-B06E-847F-038A592E2799}"/>
              </a:ext>
            </a:extLst>
          </p:cNvPr>
          <p:cNvSpPr/>
          <p:nvPr/>
        </p:nvSpPr>
        <p:spPr>
          <a:xfrm>
            <a:off x="1861214" y="2967959"/>
            <a:ext cx="2293919" cy="22939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00FF"/>
            </a:solidFill>
            <a:miter lim="400000"/>
          </a:ln>
        </p:spPr>
        <p:txBody>
          <a:bodyPr lIns="54185" tIns="54185" rIns="54185" bIns="5418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sz="4267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/>
              <a:sym typeface="Helvetica Light"/>
            </a:endParaRPr>
          </a:p>
        </p:txBody>
      </p:sp>
      <p:sp>
        <p:nvSpPr>
          <p:cNvPr id="7" name="TextBox 51">
            <a:extLst>
              <a:ext uri="{FF2B5EF4-FFF2-40B4-BE49-F238E27FC236}">
                <a16:creationId xmlns:a16="http://schemas.microsoft.com/office/drawing/2014/main" id="{5C6DEC81-32A8-BE3A-E56E-D7108951EAC5}"/>
              </a:ext>
            </a:extLst>
          </p:cNvPr>
          <p:cNvSpPr txBox="1"/>
          <p:nvPr/>
        </p:nvSpPr>
        <p:spPr>
          <a:xfrm>
            <a:off x="1875580" y="2186118"/>
            <a:ext cx="2293919" cy="48628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0" b="1" i="0" u="none" strike="noStrike" kern="1200" cap="none" spc="0" normalizeH="0" baseline="0" noProof="1">
                <a:ln>
                  <a:noFill/>
                </a:ln>
                <a:solidFill>
                  <a:srgbClr val="191C1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High-speed</a:t>
            </a:r>
          </a:p>
        </p:txBody>
      </p:sp>
      <p:sp>
        <p:nvSpPr>
          <p:cNvPr id="8" name="TextBox 52">
            <a:extLst>
              <a:ext uri="{FF2B5EF4-FFF2-40B4-BE49-F238E27FC236}">
                <a16:creationId xmlns:a16="http://schemas.microsoft.com/office/drawing/2014/main" id="{0B19DAAC-C2B6-0F12-6D5F-B26437842244}"/>
              </a:ext>
            </a:extLst>
          </p:cNvPr>
          <p:cNvSpPr txBox="1"/>
          <p:nvPr/>
        </p:nvSpPr>
        <p:spPr>
          <a:xfrm>
            <a:off x="1767527" y="6135829"/>
            <a:ext cx="2474542" cy="149322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70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Second largest high-speed network in the world - 4.000 km</a:t>
            </a:r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AC06AB25-8E2A-0758-7766-04D6D3FC9005}"/>
              </a:ext>
            </a:extLst>
          </p:cNvPr>
          <p:cNvSpPr/>
          <p:nvPr/>
        </p:nvSpPr>
        <p:spPr>
          <a:xfrm>
            <a:off x="5243405" y="3211994"/>
            <a:ext cx="2977219" cy="5242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389"/>
                </a:moveTo>
                <a:cubicBezTo>
                  <a:pt x="21600" y="2407"/>
                  <a:pt x="16775" y="0"/>
                  <a:pt x="10800" y="0"/>
                </a:cubicBezTo>
                <a:cubicBezTo>
                  <a:pt x="4825" y="0"/>
                  <a:pt x="0" y="2407"/>
                  <a:pt x="0" y="5389"/>
                </a:cubicBezTo>
                <a:lnTo>
                  <a:pt x="0" y="16211"/>
                </a:lnTo>
                <a:cubicBezTo>
                  <a:pt x="0" y="19193"/>
                  <a:pt x="4825" y="21600"/>
                  <a:pt x="10800" y="21600"/>
                </a:cubicBezTo>
                <a:cubicBezTo>
                  <a:pt x="16775" y="21600"/>
                  <a:pt x="21600" y="19193"/>
                  <a:pt x="21600" y="16211"/>
                </a:cubicBezTo>
                <a:lnTo>
                  <a:pt x="21600" y="5389"/>
                </a:lnTo>
                <a:close/>
              </a:path>
            </a:pathLst>
          </a:custGeom>
          <a:solidFill>
            <a:srgbClr val="C3B5FF"/>
          </a:solidFill>
          <a:ln w="12700">
            <a:miter lim="400000"/>
          </a:ln>
        </p:spPr>
        <p:txBody>
          <a:bodyPr lIns="54185" tIns="54185" rIns="54185" bIns="5418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sz="4267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/>
              <a:sym typeface="Helvetica Light"/>
            </a:endParaRPr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F74BB3E9-E61B-FEAF-6B2E-884E1341290F}"/>
              </a:ext>
            </a:extLst>
          </p:cNvPr>
          <p:cNvSpPr/>
          <p:nvPr/>
        </p:nvSpPr>
        <p:spPr>
          <a:xfrm>
            <a:off x="5585052" y="2967960"/>
            <a:ext cx="2293925" cy="2788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26" y="0"/>
                  <a:pt x="0" y="3970"/>
                  <a:pt x="0" y="8886"/>
                </a:cubicBezTo>
                <a:lnTo>
                  <a:pt x="0" y="12714"/>
                </a:lnTo>
                <a:cubicBezTo>
                  <a:pt x="0" y="17630"/>
                  <a:pt x="4826" y="21600"/>
                  <a:pt x="10800" y="21600"/>
                </a:cubicBezTo>
                <a:cubicBezTo>
                  <a:pt x="16774" y="21600"/>
                  <a:pt x="21600" y="17630"/>
                  <a:pt x="21600" y="12714"/>
                </a:cubicBezTo>
                <a:lnTo>
                  <a:pt x="21600" y="8886"/>
                </a:lnTo>
                <a:cubicBezTo>
                  <a:pt x="21600" y="3970"/>
                  <a:pt x="16774" y="0"/>
                  <a:pt x="10800" y="0"/>
                </a:cubicBezTo>
                <a:close/>
              </a:path>
            </a:pathLst>
          </a:custGeom>
          <a:solidFill>
            <a:srgbClr val="6947FF"/>
          </a:solidFill>
          <a:ln w="12700">
            <a:miter lim="400000"/>
          </a:ln>
        </p:spPr>
        <p:txBody>
          <a:bodyPr lIns="54185" tIns="54185" rIns="54185" bIns="5418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sz="4267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/>
              <a:sym typeface="Helvetica Light"/>
            </a:endParaRPr>
          </a:p>
        </p:txBody>
      </p:sp>
      <p:sp>
        <p:nvSpPr>
          <p:cNvPr id="11" name="Circle">
            <a:extLst>
              <a:ext uri="{FF2B5EF4-FFF2-40B4-BE49-F238E27FC236}">
                <a16:creationId xmlns:a16="http://schemas.microsoft.com/office/drawing/2014/main" id="{643B2724-4E95-6C73-4067-283C05DEA4E6}"/>
              </a:ext>
            </a:extLst>
          </p:cNvPr>
          <p:cNvSpPr/>
          <p:nvPr/>
        </p:nvSpPr>
        <p:spPr>
          <a:xfrm>
            <a:off x="5585055" y="2967959"/>
            <a:ext cx="2293919" cy="22939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6947FF"/>
            </a:solidFill>
            <a:miter lim="400000"/>
          </a:ln>
        </p:spPr>
        <p:txBody>
          <a:bodyPr lIns="54185" tIns="54185" rIns="54185" bIns="5418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sz="4267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/>
              <a:sym typeface="Helvetica Light"/>
            </a:endParaRPr>
          </a:p>
        </p:txBody>
      </p:sp>
      <p:sp>
        <p:nvSpPr>
          <p:cNvPr id="12" name="TextBox 54">
            <a:extLst>
              <a:ext uri="{FF2B5EF4-FFF2-40B4-BE49-F238E27FC236}">
                <a16:creationId xmlns:a16="http://schemas.microsoft.com/office/drawing/2014/main" id="{F8133C96-CB97-C48C-1360-55EF85305344}"/>
              </a:ext>
            </a:extLst>
          </p:cNvPr>
          <p:cNvSpPr txBox="1"/>
          <p:nvPr/>
        </p:nvSpPr>
        <p:spPr>
          <a:xfrm>
            <a:off x="5229290" y="2186118"/>
            <a:ext cx="2977219" cy="48628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60" b="1" noProof="1"/>
              <a:t>Urban transport</a:t>
            </a:r>
          </a:p>
        </p:txBody>
      </p:sp>
      <p:sp>
        <p:nvSpPr>
          <p:cNvPr id="13" name="TextBox 55">
            <a:extLst>
              <a:ext uri="{FF2B5EF4-FFF2-40B4-BE49-F238E27FC236}">
                <a16:creationId xmlns:a16="http://schemas.microsoft.com/office/drawing/2014/main" id="{984845DF-B3F2-BCCC-1FF7-9709435C8BEA}"/>
              </a:ext>
            </a:extLst>
          </p:cNvPr>
          <p:cNvSpPr txBox="1"/>
          <p:nvPr/>
        </p:nvSpPr>
        <p:spPr>
          <a:xfrm>
            <a:off x="5664573" y="6135830"/>
            <a:ext cx="2192939" cy="149322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707"/>
              </a:spcAft>
              <a:buClrTx/>
              <a:buSzTx/>
              <a:buFontTx/>
              <a:buNone/>
              <a:tabLst/>
              <a:defRPr/>
            </a:pPr>
            <a:r>
              <a:rPr lang="en-US" sz="2276" noProof="1">
                <a:solidFill>
                  <a:srgbClr val="191C1F"/>
                </a:solidFill>
                <a:latin typeface="Arial" panose="020B0604020202020204"/>
                <a:sym typeface="Helvetica Light"/>
              </a:rPr>
              <a:t>9</a:t>
            </a:r>
            <a:r>
              <a:rPr kumimoji="0" lang="en-US" sz="2276" b="0" i="0" u="none" strike="noStrike" kern="1200" cap="none" spc="0" normalizeH="0" baseline="0" noProof="1">
                <a:ln>
                  <a:noFill/>
                </a:ln>
                <a:solidFill>
                  <a:srgbClr val="191C1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 cities with metropolitan rail networks and 12 cities with trams</a:t>
            </a: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6E74BF63-3A8C-C07D-A969-02FC76B4FFA6}"/>
              </a:ext>
            </a:extLst>
          </p:cNvPr>
          <p:cNvSpPr/>
          <p:nvPr/>
        </p:nvSpPr>
        <p:spPr>
          <a:xfrm>
            <a:off x="8967245" y="3211994"/>
            <a:ext cx="2977219" cy="5242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389"/>
                </a:moveTo>
                <a:cubicBezTo>
                  <a:pt x="21600" y="2407"/>
                  <a:pt x="16775" y="0"/>
                  <a:pt x="10800" y="0"/>
                </a:cubicBezTo>
                <a:cubicBezTo>
                  <a:pt x="4825" y="0"/>
                  <a:pt x="0" y="2407"/>
                  <a:pt x="0" y="5389"/>
                </a:cubicBezTo>
                <a:lnTo>
                  <a:pt x="0" y="16211"/>
                </a:lnTo>
                <a:cubicBezTo>
                  <a:pt x="0" y="19193"/>
                  <a:pt x="4825" y="21600"/>
                  <a:pt x="10800" y="21600"/>
                </a:cubicBezTo>
                <a:cubicBezTo>
                  <a:pt x="16775" y="21600"/>
                  <a:pt x="21600" y="19193"/>
                  <a:pt x="21600" y="16211"/>
                </a:cubicBezTo>
                <a:lnTo>
                  <a:pt x="21600" y="5389"/>
                </a:lnTo>
                <a:close/>
              </a:path>
            </a:pathLst>
          </a:custGeom>
          <a:solidFill>
            <a:srgbClr val="34373B"/>
          </a:solidFill>
          <a:ln w="12700">
            <a:miter lim="400000"/>
          </a:ln>
        </p:spPr>
        <p:txBody>
          <a:bodyPr lIns="54185" tIns="54185" rIns="54185" bIns="5418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42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89A16399-0174-67BC-5794-21D301B362EC}"/>
              </a:ext>
            </a:extLst>
          </p:cNvPr>
          <p:cNvSpPr/>
          <p:nvPr/>
        </p:nvSpPr>
        <p:spPr>
          <a:xfrm>
            <a:off x="9308894" y="2967960"/>
            <a:ext cx="2293925" cy="2788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26" y="0"/>
                  <a:pt x="0" y="3970"/>
                  <a:pt x="0" y="8886"/>
                </a:cubicBezTo>
                <a:lnTo>
                  <a:pt x="0" y="12714"/>
                </a:lnTo>
                <a:cubicBezTo>
                  <a:pt x="0" y="17630"/>
                  <a:pt x="4826" y="21600"/>
                  <a:pt x="10800" y="21600"/>
                </a:cubicBezTo>
                <a:cubicBezTo>
                  <a:pt x="16774" y="21600"/>
                  <a:pt x="21600" y="17630"/>
                  <a:pt x="21600" y="12714"/>
                </a:cubicBezTo>
                <a:lnTo>
                  <a:pt x="21600" y="8886"/>
                </a:lnTo>
                <a:cubicBezTo>
                  <a:pt x="21600" y="3970"/>
                  <a:pt x="16774" y="0"/>
                  <a:pt x="10800" y="0"/>
                </a:cubicBezTo>
                <a:close/>
              </a:path>
            </a:pathLst>
          </a:custGeom>
          <a:solidFill>
            <a:srgbClr val="191C1F"/>
          </a:solidFill>
          <a:ln w="12700">
            <a:miter lim="400000"/>
          </a:ln>
        </p:spPr>
        <p:txBody>
          <a:bodyPr lIns="54185" tIns="54185" rIns="54185" bIns="5418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42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16" name="Circle">
            <a:extLst>
              <a:ext uri="{FF2B5EF4-FFF2-40B4-BE49-F238E27FC236}">
                <a16:creationId xmlns:a16="http://schemas.microsoft.com/office/drawing/2014/main" id="{55910BF6-2418-5531-95A3-C926D3677C1E}"/>
              </a:ext>
            </a:extLst>
          </p:cNvPr>
          <p:cNvSpPr/>
          <p:nvPr/>
        </p:nvSpPr>
        <p:spPr>
          <a:xfrm>
            <a:off x="9308895" y="2967959"/>
            <a:ext cx="2293919" cy="22939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191C1F"/>
            </a:solidFill>
            <a:miter lim="400000"/>
          </a:ln>
        </p:spPr>
        <p:txBody>
          <a:bodyPr lIns="54185" tIns="54185" rIns="54185" bIns="5418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42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17" name="TextBox 57">
            <a:extLst>
              <a:ext uri="{FF2B5EF4-FFF2-40B4-BE49-F238E27FC236}">
                <a16:creationId xmlns:a16="http://schemas.microsoft.com/office/drawing/2014/main" id="{61F28131-FF27-8E2F-DC10-A7A45344BE3D}"/>
              </a:ext>
            </a:extLst>
          </p:cNvPr>
          <p:cNvSpPr txBox="1"/>
          <p:nvPr/>
        </p:nvSpPr>
        <p:spPr>
          <a:xfrm>
            <a:off x="9359386" y="2186118"/>
            <a:ext cx="2156799" cy="48628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0" b="1" i="0" u="none" strike="noStrike" kern="1200" cap="none" spc="0" normalizeH="0" baseline="0" noProof="1">
                <a:ln>
                  <a:noFill/>
                </a:ln>
                <a:solidFill>
                  <a:srgbClr val="191C1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ERTMS</a:t>
            </a:r>
          </a:p>
        </p:txBody>
      </p:sp>
      <p:sp>
        <p:nvSpPr>
          <p:cNvPr id="18" name="TextBox 58">
            <a:extLst>
              <a:ext uri="{FF2B5EF4-FFF2-40B4-BE49-F238E27FC236}">
                <a16:creationId xmlns:a16="http://schemas.microsoft.com/office/drawing/2014/main" id="{84272353-18E3-94F1-F615-CB01AF9A063F}"/>
              </a:ext>
            </a:extLst>
          </p:cNvPr>
          <p:cNvSpPr txBox="1"/>
          <p:nvPr/>
        </p:nvSpPr>
        <p:spPr>
          <a:xfrm>
            <a:off x="9344871" y="6135829"/>
            <a:ext cx="2293925" cy="149322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70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At the forefront of ERTMS signalling with more than 2.700 km</a:t>
            </a:r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D4967B71-B7BD-8E76-197A-A6B4E9B208EF}"/>
              </a:ext>
            </a:extLst>
          </p:cNvPr>
          <p:cNvSpPr/>
          <p:nvPr/>
        </p:nvSpPr>
        <p:spPr>
          <a:xfrm>
            <a:off x="12691087" y="3211994"/>
            <a:ext cx="2977219" cy="5242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389"/>
                </a:moveTo>
                <a:cubicBezTo>
                  <a:pt x="21600" y="2407"/>
                  <a:pt x="16775" y="0"/>
                  <a:pt x="10800" y="0"/>
                </a:cubicBezTo>
                <a:cubicBezTo>
                  <a:pt x="4825" y="0"/>
                  <a:pt x="0" y="2407"/>
                  <a:pt x="0" y="5389"/>
                </a:cubicBezTo>
                <a:lnTo>
                  <a:pt x="0" y="16211"/>
                </a:lnTo>
                <a:cubicBezTo>
                  <a:pt x="0" y="19193"/>
                  <a:pt x="4825" y="21600"/>
                  <a:pt x="10800" y="21600"/>
                </a:cubicBezTo>
                <a:cubicBezTo>
                  <a:pt x="16775" y="21600"/>
                  <a:pt x="21600" y="19193"/>
                  <a:pt x="21600" y="16211"/>
                </a:cubicBezTo>
                <a:lnTo>
                  <a:pt x="21600" y="5389"/>
                </a:lnTo>
                <a:close/>
              </a:path>
            </a:pathLst>
          </a:custGeom>
          <a:solidFill>
            <a:srgbClr val="9FAAAF"/>
          </a:solidFill>
          <a:ln w="12700">
            <a:miter lim="400000"/>
          </a:ln>
        </p:spPr>
        <p:txBody>
          <a:bodyPr lIns="54185" tIns="54185" rIns="54185" bIns="5418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42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D0C630E3-804D-5826-8F7D-649E6204DFB3}"/>
              </a:ext>
            </a:extLst>
          </p:cNvPr>
          <p:cNvSpPr/>
          <p:nvPr/>
        </p:nvSpPr>
        <p:spPr>
          <a:xfrm>
            <a:off x="13032734" y="2967960"/>
            <a:ext cx="2293925" cy="2788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26" y="0"/>
                  <a:pt x="0" y="3970"/>
                  <a:pt x="0" y="8886"/>
                </a:cubicBezTo>
                <a:lnTo>
                  <a:pt x="0" y="12714"/>
                </a:lnTo>
                <a:cubicBezTo>
                  <a:pt x="0" y="17630"/>
                  <a:pt x="4826" y="21600"/>
                  <a:pt x="10800" y="21600"/>
                </a:cubicBezTo>
                <a:cubicBezTo>
                  <a:pt x="16774" y="21600"/>
                  <a:pt x="21600" y="17630"/>
                  <a:pt x="21600" y="12714"/>
                </a:cubicBezTo>
                <a:lnTo>
                  <a:pt x="21600" y="8886"/>
                </a:lnTo>
                <a:cubicBezTo>
                  <a:pt x="21600" y="3970"/>
                  <a:pt x="16774" y="0"/>
                  <a:pt x="10800" y="0"/>
                </a:cubicBezTo>
                <a:close/>
              </a:path>
            </a:pathLst>
          </a:custGeom>
          <a:solidFill>
            <a:srgbClr val="9FAAAF">
              <a:lumMod val="75000"/>
            </a:srgbClr>
          </a:solidFill>
          <a:ln w="12700">
            <a:miter lim="400000"/>
          </a:ln>
        </p:spPr>
        <p:txBody>
          <a:bodyPr lIns="54185" tIns="54185" rIns="54185" bIns="5418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42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21" name="Circle">
            <a:extLst>
              <a:ext uri="{FF2B5EF4-FFF2-40B4-BE49-F238E27FC236}">
                <a16:creationId xmlns:a16="http://schemas.microsoft.com/office/drawing/2014/main" id="{4EB6E55B-4827-42F1-9CB1-9482DD0E6703}"/>
              </a:ext>
            </a:extLst>
          </p:cNvPr>
          <p:cNvSpPr/>
          <p:nvPr/>
        </p:nvSpPr>
        <p:spPr>
          <a:xfrm>
            <a:off x="13032735" y="2967959"/>
            <a:ext cx="2293919" cy="22939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9FAAAF">
                <a:lumMod val="75000"/>
              </a:srgbClr>
            </a:solidFill>
            <a:miter lim="400000"/>
          </a:ln>
        </p:spPr>
        <p:txBody>
          <a:bodyPr lIns="54185" tIns="54185" rIns="54185" bIns="5418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42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22" name="TextBox 60">
            <a:extLst>
              <a:ext uri="{FF2B5EF4-FFF2-40B4-BE49-F238E27FC236}">
                <a16:creationId xmlns:a16="http://schemas.microsoft.com/office/drawing/2014/main" id="{43672F4E-7068-6864-2230-80C011DC3275}"/>
              </a:ext>
            </a:extLst>
          </p:cNvPr>
          <p:cNvSpPr txBox="1"/>
          <p:nvPr/>
        </p:nvSpPr>
        <p:spPr>
          <a:xfrm>
            <a:off x="12586661" y="2186118"/>
            <a:ext cx="3127737" cy="48628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60" b="1" noProof="1"/>
              <a:t>Automated lines</a:t>
            </a:r>
          </a:p>
        </p:txBody>
      </p:sp>
      <p:sp>
        <p:nvSpPr>
          <p:cNvPr id="23" name="TextBox 61">
            <a:extLst>
              <a:ext uri="{FF2B5EF4-FFF2-40B4-BE49-F238E27FC236}">
                <a16:creationId xmlns:a16="http://schemas.microsoft.com/office/drawing/2014/main" id="{7A80BDFC-4874-C25F-77AF-4766F9927A4D}"/>
              </a:ext>
            </a:extLst>
          </p:cNvPr>
          <p:cNvSpPr txBox="1"/>
          <p:nvPr/>
        </p:nvSpPr>
        <p:spPr>
          <a:xfrm>
            <a:off x="13020341" y="6135829"/>
            <a:ext cx="2344418" cy="149322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Most extensive automatic metro line in Europe (Barcelona’s L9)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08242751-A2B5-1C63-1CC5-E5BD5DE07A2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7533" y="3476505"/>
            <a:ext cx="1145725" cy="111596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69DE823-F7EA-639F-338E-24DD82794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5371" y="3589651"/>
            <a:ext cx="742928" cy="99476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52483DA-109C-5145-410C-7991F233161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9FAAAF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3615145" y="3496366"/>
            <a:ext cx="1158263" cy="118796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9A70984-F173-E670-C969-8EDD54AB2DA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32483" y="3570601"/>
            <a:ext cx="1635162" cy="97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2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8DFD0F-C3F1-B3EF-FC11-5A8D805373A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400" dirty="0"/>
              <a:t>MAFEX - Spanish Rail Industry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3837D1-94BE-4B0F-B68E-8D00E1844AF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dirty="0">
                <a:latin typeface="Arial"/>
                <a:cs typeface="Arial"/>
              </a:rPr>
              <a:t>High-speed: main Spanish projects in the world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3B6B0D3-D174-A9A7-6303-8F449D657570}"/>
              </a:ext>
            </a:extLst>
          </p:cNvPr>
          <p:cNvGrpSpPr>
            <a:grpSpLocks noChangeAspect="1"/>
          </p:cNvGrpSpPr>
          <p:nvPr/>
        </p:nvGrpSpPr>
        <p:grpSpPr>
          <a:xfrm>
            <a:off x="15846494" y="910085"/>
            <a:ext cx="792000" cy="792000"/>
            <a:chOff x="1861006" y="2742924"/>
            <a:chExt cx="2293989" cy="2293989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460AB184-0EA0-E7B0-DF1E-41186B937BEB}"/>
                </a:ext>
              </a:extLst>
            </p:cNvPr>
            <p:cNvSpPr/>
            <p:nvPr/>
          </p:nvSpPr>
          <p:spPr>
            <a:xfrm>
              <a:off x="1861006" y="2742924"/>
              <a:ext cx="2293989" cy="229398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00FF"/>
              </a:solidFill>
              <a:miter lim="400000"/>
            </a:ln>
          </p:spPr>
          <p:txBody>
            <a:bodyPr lIns="54185" tIns="54185" rIns="54185" bIns="5418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54" fontAlgn="base">
                <a:spcBef>
                  <a:spcPct val="0"/>
                </a:spcBef>
                <a:spcAft>
                  <a:spcPct val="0"/>
                </a:spcAft>
              </a:pPr>
              <a:endParaRPr sz="4267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</a:endParaRP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D2B6406-F489-8116-FAD9-844F3006E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32283" y="3345584"/>
              <a:ext cx="1635211" cy="979330"/>
            </a:xfrm>
            <a:prstGeom prst="rect">
              <a:avLst/>
            </a:prstGeom>
          </p:spPr>
        </p:pic>
      </p:grpSp>
      <p:sp>
        <p:nvSpPr>
          <p:cNvPr id="7" name="TextBox 51">
            <a:extLst>
              <a:ext uri="{FF2B5EF4-FFF2-40B4-BE49-F238E27FC236}">
                <a16:creationId xmlns:a16="http://schemas.microsoft.com/office/drawing/2014/main" id="{44B100F1-4440-1C9B-B3CB-A081E563B6C1}"/>
              </a:ext>
            </a:extLst>
          </p:cNvPr>
          <p:cNvSpPr txBox="1"/>
          <p:nvPr/>
        </p:nvSpPr>
        <p:spPr>
          <a:xfrm>
            <a:off x="13864635" y="1121419"/>
            <a:ext cx="2156864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noProof="1"/>
              <a:t>High-speed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0E26878-DC8A-F864-FDAA-A2334FABDCF8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-58060" y="4694951"/>
            <a:ext cx="17317527" cy="1116000"/>
            <a:chOff x="347115" y="4317585"/>
            <a:chExt cx="15378248" cy="991037"/>
          </a:xfrm>
        </p:grpSpPr>
        <p:pic>
          <p:nvPicPr>
            <p:cNvPr id="11" name="Picture 2" descr="Free Bullet Train Cliparts, Download Free Bullet Train Cliparts png images,  Free ClipArts on Clipart Library">
              <a:extLst>
                <a:ext uri="{FF2B5EF4-FFF2-40B4-BE49-F238E27FC236}">
                  <a16:creationId xmlns:a16="http://schemas.microsoft.com/office/drawing/2014/main" id="{AD78C1AC-368D-A8B1-6E75-1B68A37DE8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15" y="4317585"/>
              <a:ext cx="5218112" cy="99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Free Bullet Train Cliparts, Download Free Bullet Train Cliparts png images,  Free ClipArts on Clipart Library">
              <a:extLst>
                <a:ext uri="{FF2B5EF4-FFF2-40B4-BE49-F238E27FC236}">
                  <a16:creationId xmlns:a16="http://schemas.microsoft.com/office/drawing/2014/main" id="{E76A3867-E2EF-C780-9AA9-235B750DD7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5492590" y="4317585"/>
              <a:ext cx="2609055" cy="99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Free Bullet Train Cliparts, Download Free Bullet Train Cliparts png images,  Free ClipArts on Clipart Library">
              <a:extLst>
                <a:ext uri="{FF2B5EF4-FFF2-40B4-BE49-F238E27FC236}">
                  <a16:creationId xmlns:a16="http://schemas.microsoft.com/office/drawing/2014/main" id="{AC60CA6F-541A-CF83-A172-C189EF9038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8033065" y="4317585"/>
              <a:ext cx="2609055" cy="99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Free Bullet Train Cliparts, Download Free Bullet Train Cliparts png images,  Free ClipArts on Clipart Library">
              <a:extLst>
                <a:ext uri="{FF2B5EF4-FFF2-40B4-BE49-F238E27FC236}">
                  <a16:creationId xmlns:a16="http://schemas.microsoft.com/office/drawing/2014/main" id="{60F8759A-43C9-7927-C059-FFDAC2EE3D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10575833" y="4317585"/>
              <a:ext cx="2609055" cy="99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Free Bullet Train Cliparts, Download Free Bullet Train Cliparts png images,  Free ClipArts on Clipart Library">
              <a:extLst>
                <a:ext uri="{FF2B5EF4-FFF2-40B4-BE49-F238E27FC236}">
                  <a16:creationId xmlns:a16="http://schemas.microsoft.com/office/drawing/2014/main" id="{44611D9F-FCA4-4CA6-393F-028A4F6309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13116308" y="4317585"/>
              <a:ext cx="2609055" cy="99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4" descr="http://www.google.es/images?q=tbn:tP9mkzxdvABTMM::www.viajes.es/europa/finlandia/finlandia-bandera-de-finlandia-ip2.gif&amp;h=94&amp;w=141&amp;usg=__h8Os4MkYxs0bFzo2CQMW6Mhv3AI=">
            <a:hlinkClick r:id="rId5"/>
            <a:extLst>
              <a:ext uri="{FF2B5EF4-FFF2-40B4-BE49-F238E27FC236}">
                <a16:creationId xmlns:a16="http://schemas.microsoft.com/office/drawing/2014/main" id="{C5CF6C0A-581B-71F4-DB5E-5370788D8E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126" y="3846892"/>
            <a:ext cx="337979" cy="2095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211F20E-BC52-0290-8CA9-43D15D7D4FC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99" y="3846892"/>
            <a:ext cx="337979" cy="2095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4,598 Bandera De Letonia Vectores, Ilustraciones y Gráficos - 123RF">
            <a:extLst>
              <a:ext uri="{FF2B5EF4-FFF2-40B4-BE49-F238E27FC236}">
                <a16:creationId xmlns:a16="http://schemas.microsoft.com/office/drawing/2014/main" id="{9C237EE6-C30B-DD24-AEC6-701B70A0996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72" y="3846892"/>
            <a:ext cx="337979" cy="2095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06F1C3C7-8D73-C44F-AC4F-E7A0F5D30D6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45" y="3846892"/>
            <a:ext cx="337979" cy="2095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BB5728B0-A97B-79DC-E869-11EE50466DB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20" y="3846892"/>
            <a:ext cx="337979" cy="2095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1A4510FB-150B-4D85-3989-F8418EE4B94C}"/>
              </a:ext>
            </a:extLst>
          </p:cNvPr>
          <p:cNvGrpSpPr/>
          <p:nvPr/>
        </p:nvGrpSpPr>
        <p:grpSpPr>
          <a:xfrm>
            <a:off x="124113" y="2512657"/>
            <a:ext cx="2664155" cy="2340808"/>
            <a:chOff x="124113" y="2164319"/>
            <a:chExt cx="2664155" cy="2340808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C674BC2F-5028-2787-5753-C9268DF6C5FE}"/>
                </a:ext>
              </a:extLst>
            </p:cNvPr>
            <p:cNvSpPr/>
            <p:nvPr/>
          </p:nvSpPr>
          <p:spPr>
            <a:xfrm>
              <a:off x="1312190" y="4217127"/>
              <a:ext cx="288000" cy="28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24DF90BC-24A9-11DC-4222-47CB88C70015}"/>
                </a:ext>
              </a:extLst>
            </p:cNvPr>
            <p:cNvCxnSpPr>
              <a:cxnSpLocks/>
            </p:cNvCxnSpPr>
            <p:nvPr/>
          </p:nvCxnSpPr>
          <p:spPr>
            <a:xfrm>
              <a:off x="1456190" y="3893799"/>
              <a:ext cx="0" cy="323328"/>
            </a:xfrm>
            <a:prstGeom prst="line">
              <a:avLst/>
            </a:prstGeom>
            <a:noFill/>
            <a:ln w="254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5B1E0882-2AC3-3631-1C17-4DB83C765FDA}"/>
                </a:ext>
              </a:extLst>
            </p:cNvPr>
            <p:cNvSpPr txBox="1"/>
            <p:nvPr/>
          </p:nvSpPr>
          <p:spPr>
            <a:xfrm>
              <a:off x="124113" y="2164319"/>
              <a:ext cx="2664155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noProof="1">
                  <a:solidFill>
                    <a:schemeClr val="accent1">
                      <a:lumMod val="75000"/>
                    </a:schemeClr>
                  </a:solidFill>
                </a:rPr>
                <a:t>Baltic rail</a:t>
              </a:r>
            </a:p>
          </p:txBody>
        </p:sp>
        <p:sp>
          <p:nvSpPr>
            <p:cNvPr id="25" name="TextBox 20">
              <a:extLst>
                <a:ext uri="{FF2B5EF4-FFF2-40B4-BE49-F238E27FC236}">
                  <a16:creationId xmlns:a16="http://schemas.microsoft.com/office/drawing/2014/main" id="{3D21A954-FB01-3AB5-5C9E-55F1A73ACDAC}"/>
                </a:ext>
              </a:extLst>
            </p:cNvPr>
            <p:cNvSpPr txBox="1"/>
            <p:nvPr/>
          </p:nvSpPr>
          <p:spPr>
            <a:xfrm>
              <a:off x="124113" y="2803245"/>
              <a:ext cx="2664155" cy="30777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400" i="1" noProof="1">
                  <a:solidFill>
                    <a:schemeClr val="tx1"/>
                  </a:solidFill>
                </a:rPr>
                <a:t>Baltic Countries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389E6666-A126-BE68-458C-5B2E65BA34CC}"/>
              </a:ext>
            </a:extLst>
          </p:cNvPr>
          <p:cNvGrpSpPr/>
          <p:nvPr/>
        </p:nvGrpSpPr>
        <p:grpSpPr>
          <a:xfrm>
            <a:off x="124113" y="6755717"/>
            <a:ext cx="2664155" cy="1069813"/>
            <a:chOff x="124113" y="2041209"/>
            <a:chExt cx="2664155" cy="1069813"/>
          </a:xfrm>
        </p:grpSpPr>
        <p:sp>
          <p:nvSpPr>
            <p:cNvPr id="27" name="TextBox 20">
              <a:extLst>
                <a:ext uri="{FF2B5EF4-FFF2-40B4-BE49-F238E27FC236}">
                  <a16:creationId xmlns:a16="http://schemas.microsoft.com/office/drawing/2014/main" id="{B00E32B2-D1C8-1075-76B8-3205CEE26D0B}"/>
                </a:ext>
              </a:extLst>
            </p:cNvPr>
            <p:cNvSpPr txBox="1"/>
            <p:nvPr/>
          </p:nvSpPr>
          <p:spPr>
            <a:xfrm>
              <a:off x="124113" y="2041209"/>
              <a:ext cx="2664155" cy="58477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noProof="1">
                  <a:solidFill>
                    <a:schemeClr val="accent1">
                      <a:lumMod val="75000"/>
                    </a:schemeClr>
                  </a:solidFill>
                </a:rPr>
                <a:t>Ankara-Istanbul </a:t>
              </a:r>
            </a:p>
            <a:p>
              <a:pPr algn="ctr"/>
              <a:r>
                <a:rPr lang="en-US" sz="1600" b="1" noProof="1">
                  <a:solidFill>
                    <a:schemeClr val="accent1">
                      <a:lumMod val="75000"/>
                    </a:schemeClr>
                  </a:solidFill>
                </a:rPr>
                <a:t>high-speed leg</a:t>
              </a:r>
            </a:p>
          </p:txBody>
        </p:sp>
        <p:sp>
          <p:nvSpPr>
            <p:cNvPr id="28" name="TextBox 20">
              <a:extLst>
                <a:ext uri="{FF2B5EF4-FFF2-40B4-BE49-F238E27FC236}">
                  <a16:creationId xmlns:a16="http://schemas.microsoft.com/office/drawing/2014/main" id="{18ED641B-004A-D47B-D074-CC3D3D808423}"/>
                </a:ext>
              </a:extLst>
            </p:cNvPr>
            <p:cNvSpPr txBox="1"/>
            <p:nvPr/>
          </p:nvSpPr>
          <p:spPr>
            <a:xfrm>
              <a:off x="124113" y="2803245"/>
              <a:ext cx="2664155" cy="30777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400" i="1" noProof="1">
                  <a:solidFill>
                    <a:schemeClr val="tx1"/>
                  </a:solidFill>
                </a:rPr>
                <a:t>Turkey</a:t>
              </a:r>
            </a:p>
          </p:txBody>
        </p:sp>
      </p:grpSp>
      <p:sp>
        <p:nvSpPr>
          <p:cNvPr id="29" name="Elipse 28">
            <a:extLst>
              <a:ext uri="{FF2B5EF4-FFF2-40B4-BE49-F238E27FC236}">
                <a16:creationId xmlns:a16="http://schemas.microsoft.com/office/drawing/2014/main" id="{C53F34DB-80EA-B59B-05D2-EF476DE91032}"/>
              </a:ext>
            </a:extLst>
          </p:cNvPr>
          <p:cNvSpPr/>
          <p:nvPr/>
        </p:nvSpPr>
        <p:spPr>
          <a:xfrm>
            <a:off x="1312190" y="5842469"/>
            <a:ext cx="288000" cy="288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498F114C-8EF0-DB4E-532C-1460B0B42315}"/>
              </a:ext>
            </a:extLst>
          </p:cNvPr>
          <p:cNvCxnSpPr>
            <a:cxnSpLocks/>
            <a:stCxn id="29" idx="4"/>
          </p:cNvCxnSpPr>
          <p:nvPr/>
        </p:nvCxnSpPr>
        <p:spPr>
          <a:xfrm>
            <a:off x="1456190" y="6130469"/>
            <a:ext cx="0" cy="324000"/>
          </a:xfrm>
          <a:prstGeom prst="line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1" name="Grupo 30">
            <a:extLst>
              <a:ext uri="{FF2B5EF4-FFF2-40B4-BE49-F238E27FC236}">
                <a16:creationId xmlns:a16="http://schemas.microsoft.com/office/drawing/2014/main" id="{87F7D0D2-7B40-0D99-1384-DF8875627338}"/>
              </a:ext>
            </a:extLst>
          </p:cNvPr>
          <p:cNvGrpSpPr/>
          <p:nvPr/>
        </p:nvGrpSpPr>
        <p:grpSpPr>
          <a:xfrm>
            <a:off x="2972403" y="2512657"/>
            <a:ext cx="2664155" cy="2340808"/>
            <a:chOff x="124113" y="2164319"/>
            <a:chExt cx="2664155" cy="2340808"/>
          </a:xfrm>
        </p:grpSpPr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B2213C9B-E21C-9366-EF0E-E306663E9B42}"/>
                </a:ext>
              </a:extLst>
            </p:cNvPr>
            <p:cNvSpPr/>
            <p:nvPr/>
          </p:nvSpPr>
          <p:spPr>
            <a:xfrm>
              <a:off x="1312190" y="4217127"/>
              <a:ext cx="288000" cy="28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4F7BB6D8-D864-C16A-C1DC-1F9805A22118}"/>
                </a:ext>
              </a:extLst>
            </p:cNvPr>
            <p:cNvCxnSpPr>
              <a:cxnSpLocks/>
            </p:cNvCxnSpPr>
            <p:nvPr/>
          </p:nvCxnSpPr>
          <p:spPr>
            <a:xfrm>
              <a:off x="1456190" y="3893799"/>
              <a:ext cx="0" cy="323328"/>
            </a:xfrm>
            <a:prstGeom prst="line">
              <a:avLst/>
            </a:prstGeom>
            <a:noFill/>
            <a:ln w="254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718E77AE-E31E-889E-0E5D-E14DE014A204}"/>
                </a:ext>
              </a:extLst>
            </p:cNvPr>
            <p:cNvSpPr txBox="1"/>
            <p:nvPr/>
          </p:nvSpPr>
          <p:spPr>
            <a:xfrm>
              <a:off x="124113" y="2164319"/>
              <a:ext cx="2664155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noProof="1">
                  <a:solidFill>
                    <a:schemeClr val="accent1">
                      <a:lumMod val="75000"/>
                    </a:schemeClr>
                  </a:solidFill>
                </a:rPr>
                <a:t>Follo Line</a:t>
              </a:r>
            </a:p>
          </p:txBody>
        </p: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4667B9DA-62F1-61DD-3925-64002F555DB5}"/>
                </a:ext>
              </a:extLst>
            </p:cNvPr>
            <p:cNvSpPr txBox="1"/>
            <p:nvPr/>
          </p:nvSpPr>
          <p:spPr>
            <a:xfrm>
              <a:off x="124113" y="2803245"/>
              <a:ext cx="2664155" cy="30777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400" i="1" noProof="1">
                  <a:solidFill>
                    <a:schemeClr val="tx1"/>
                  </a:solidFill>
                </a:rPr>
                <a:t>Norway</a:t>
              </a: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2584B641-2B77-C15E-AFD4-3D84C15238FE}"/>
              </a:ext>
            </a:extLst>
          </p:cNvPr>
          <p:cNvGrpSpPr/>
          <p:nvPr/>
        </p:nvGrpSpPr>
        <p:grpSpPr>
          <a:xfrm>
            <a:off x="2972403" y="6755717"/>
            <a:ext cx="2664155" cy="1069813"/>
            <a:chOff x="124113" y="2041209"/>
            <a:chExt cx="2664155" cy="1069813"/>
          </a:xfrm>
        </p:grpSpPr>
        <p:sp>
          <p:nvSpPr>
            <p:cNvPr id="37" name="TextBox 20">
              <a:extLst>
                <a:ext uri="{FF2B5EF4-FFF2-40B4-BE49-F238E27FC236}">
                  <a16:creationId xmlns:a16="http://schemas.microsoft.com/office/drawing/2014/main" id="{3A936F8E-4B4D-0E2A-5A0A-584A72CA7651}"/>
                </a:ext>
              </a:extLst>
            </p:cNvPr>
            <p:cNvSpPr txBox="1"/>
            <p:nvPr/>
          </p:nvSpPr>
          <p:spPr>
            <a:xfrm>
              <a:off x="124113" y="2041209"/>
              <a:ext cx="2664155" cy="58477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noProof="1">
                  <a:solidFill>
                    <a:schemeClr val="accent1">
                      <a:lumMod val="75000"/>
                    </a:schemeClr>
                  </a:solidFill>
                </a:rPr>
                <a:t>Halkali-Kapikule </a:t>
              </a:r>
            </a:p>
            <a:p>
              <a:pPr algn="ctr"/>
              <a:r>
                <a:rPr lang="en-US" sz="1600" b="1" noProof="1">
                  <a:solidFill>
                    <a:schemeClr val="accent1">
                      <a:lumMod val="75000"/>
                    </a:schemeClr>
                  </a:solidFill>
                </a:rPr>
                <a:t>high-speed project</a:t>
              </a:r>
            </a:p>
          </p:txBody>
        </p:sp>
        <p:sp>
          <p:nvSpPr>
            <p:cNvPr id="38" name="TextBox 20">
              <a:extLst>
                <a:ext uri="{FF2B5EF4-FFF2-40B4-BE49-F238E27FC236}">
                  <a16:creationId xmlns:a16="http://schemas.microsoft.com/office/drawing/2014/main" id="{6353E27A-2367-4D0D-AF7D-5C4BDE2D9D21}"/>
                </a:ext>
              </a:extLst>
            </p:cNvPr>
            <p:cNvSpPr txBox="1"/>
            <p:nvPr/>
          </p:nvSpPr>
          <p:spPr>
            <a:xfrm>
              <a:off x="124113" y="2803245"/>
              <a:ext cx="2664155" cy="30777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400" i="1" noProof="1">
                  <a:solidFill>
                    <a:schemeClr val="tx1"/>
                  </a:solidFill>
                </a:rPr>
                <a:t>Turkey</a:t>
              </a:r>
            </a:p>
          </p:txBody>
        </p:sp>
      </p:grpSp>
      <p:sp>
        <p:nvSpPr>
          <p:cNvPr id="39" name="Elipse 38">
            <a:extLst>
              <a:ext uri="{FF2B5EF4-FFF2-40B4-BE49-F238E27FC236}">
                <a16:creationId xmlns:a16="http://schemas.microsoft.com/office/drawing/2014/main" id="{31B51FD5-00E4-5BE1-9873-B12CFDA05099}"/>
              </a:ext>
            </a:extLst>
          </p:cNvPr>
          <p:cNvSpPr/>
          <p:nvPr/>
        </p:nvSpPr>
        <p:spPr>
          <a:xfrm>
            <a:off x="4209364" y="5842469"/>
            <a:ext cx="288000" cy="288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30B9A975-9B24-925C-9CAE-8E17230128CA}"/>
              </a:ext>
            </a:extLst>
          </p:cNvPr>
          <p:cNvCxnSpPr>
            <a:cxnSpLocks/>
            <a:stCxn id="39" idx="4"/>
          </p:cNvCxnSpPr>
          <p:nvPr/>
        </p:nvCxnSpPr>
        <p:spPr>
          <a:xfrm>
            <a:off x="4353364" y="6130469"/>
            <a:ext cx="0" cy="324000"/>
          </a:xfrm>
          <a:prstGeom prst="line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1" name="Grupo 40">
            <a:extLst>
              <a:ext uri="{FF2B5EF4-FFF2-40B4-BE49-F238E27FC236}">
                <a16:creationId xmlns:a16="http://schemas.microsoft.com/office/drawing/2014/main" id="{7CE6A547-D679-7D8A-4376-9AC7830C01E5}"/>
              </a:ext>
            </a:extLst>
          </p:cNvPr>
          <p:cNvGrpSpPr/>
          <p:nvPr/>
        </p:nvGrpSpPr>
        <p:grpSpPr>
          <a:xfrm>
            <a:off x="5820693" y="2389547"/>
            <a:ext cx="2664155" cy="2463918"/>
            <a:chOff x="124113" y="2041209"/>
            <a:chExt cx="2664155" cy="2463918"/>
          </a:xfrm>
        </p:grpSpPr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9C0F8720-846B-83C5-61C8-5BBDB86EF888}"/>
                </a:ext>
              </a:extLst>
            </p:cNvPr>
            <p:cNvSpPr/>
            <p:nvPr/>
          </p:nvSpPr>
          <p:spPr>
            <a:xfrm>
              <a:off x="1312190" y="4217127"/>
              <a:ext cx="288000" cy="28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E2011722-24D9-9747-0663-7205D6979298}"/>
                </a:ext>
              </a:extLst>
            </p:cNvPr>
            <p:cNvCxnSpPr>
              <a:cxnSpLocks/>
            </p:cNvCxnSpPr>
            <p:nvPr/>
          </p:nvCxnSpPr>
          <p:spPr>
            <a:xfrm>
              <a:off x="1456190" y="3893799"/>
              <a:ext cx="0" cy="323328"/>
            </a:xfrm>
            <a:prstGeom prst="line">
              <a:avLst/>
            </a:prstGeom>
            <a:noFill/>
            <a:ln w="254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4" name="TextBox 20">
              <a:extLst>
                <a:ext uri="{FF2B5EF4-FFF2-40B4-BE49-F238E27FC236}">
                  <a16:creationId xmlns:a16="http://schemas.microsoft.com/office/drawing/2014/main" id="{BDBDBA88-7BDB-E01C-FBD5-7293C3C918F8}"/>
                </a:ext>
              </a:extLst>
            </p:cNvPr>
            <p:cNvSpPr txBox="1"/>
            <p:nvPr/>
          </p:nvSpPr>
          <p:spPr>
            <a:xfrm>
              <a:off x="124113" y="2041209"/>
              <a:ext cx="2664155" cy="58477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noProof="1">
                  <a:solidFill>
                    <a:schemeClr val="accent1">
                      <a:lumMod val="75000"/>
                    </a:schemeClr>
                  </a:solidFill>
                </a:rPr>
                <a:t>Oslo Airport </a:t>
              </a:r>
            </a:p>
            <a:p>
              <a:pPr algn="ctr"/>
              <a:r>
                <a:rPr lang="en-US" sz="1600" b="1" noProof="1">
                  <a:solidFill>
                    <a:schemeClr val="accent1">
                      <a:lumMod val="75000"/>
                    </a:schemeClr>
                  </a:solidFill>
                </a:rPr>
                <a:t>Express Line</a:t>
              </a:r>
            </a:p>
          </p:txBody>
        </p:sp>
        <p:sp>
          <p:nvSpPr>
            <p:cNvPr id="45" name="TextBox 20">
              <a:extLst>
                <a:ext uri="{FF2B5EF4-FFF2-40B4-BE49-F238E27FC236}">
                  <a16:creationId xmlns:a16="http://schemas.microsoft.com/office/drawing/2014/main" id="{70A8163C-18EA-24CE-41DA-8B480D588670}"/>
                </a:ext>
              </a:extLst>
            </p:cNvPr>
            <p:cNvSpPr txBox="1"/>
            <p:nvPr/>
          </p:nvSpPr>
          <p:spPr>
            <a:xfrm>
              <a:off x="124113" y="2803245"/>
              <a:ext cx="2664155" cy="30777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400" i="1" noProof="1">
                  <a:solidFill>
                    <a:schemeClr val="tx1"/>
                  </a:solidFill>
                </a:rPr>
                <a:t>Norway</a:t>
              </a: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C200E5AD-083B-FC2E-9D38-B8293A300131}"/>
              </a:ext>
            </a:extLst>
          </p:cNvPr>
          <p:cNvGrpSpPr/>
          <p:nvPr/>
        </p:nvGrpSpPr>
        <p:grpSpPr>
          <a:xfrm>
            <a:off x="5820693" y="6755717"/>
            <a:ext cx="2664155" cy="1069813"/>
            <a:chOff x="124113" y="2041209"/>
            <a:chExt cx="2664155" cy="1069813"/>
          </a:xfrm>
        </p:grpSpPr>
        <p:sp>
          <p:nvSpPr>
            <p:cNvPr id="47" name="TextBox 20">
              <a:extLst>
                <a:ext uri="{FF2B5EF4-FFF2-40B4-BE49-F238E27FC236}">
                  <a16:creationId xmlns:a16="http://schemas.microsoft.com/office/drawing/2014/main" id="{0F9F707B-3511-20A9-8555-6BD4B12BBC8B}"/>
                </a:ext>
              </a:extLst>
            </p:cNvPr>
            <p:cNvSpPr txBox="1"/>
            <p:nvPr/>
          </p:nvSpPr>
          <p:spPr>
            <a:xfrm>
              <a:off x="124113" y="2041209"/>
              <a:ext cx="2664155" cy="58477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noProof="1">
                  <a:solidFill>
                    <a:schemeClr val="accent1">
                      <a:lumMod val="75000"/>
                    </a:schemeClr>
                  </a:solidFill>
                </a:rPr>
                <a:t>Mecca-Medina </a:t>
              </a:r>
            </a:p>
            <a:p>
              <a:pPr algn="ctr"/>
              <a:r>
                <a:rPr lang="en-US" sz="1600" b="1" noProof="1">
                  <a:solidFill>
                    <a:schemeClr val="accent1">
                      <a:lumMod val="75000"/>
                    </a:schemeClr>
                  </a:solidFill>
                </a:rPr>
                <a:t>High-Speed Line</a:t>
              </a:r>
            </a:p>
          </p:txBody>
        </p:sp>
        <p:sp>
          <p:nvSpPr>
            <p:cNvPr id="48" name="TextBox 20">
              <a:extLst>
                <a:ext uri="{FF2B5EF4-FFF2-40B4-BE49-F238E27FC236}">
                  <a16:creationId xmlns:a16="http://schemas.microsoft.com/office/drawing/2014/main" id="{2352022A-CC1E-9D64-30EE-0D62847646CD}"/>
                </a:ext>
              </a:extLst>
            </p:cNvPr>
            <p:cNvSpPr txBox="1"/>
            <p:nvPr/>
          </p:nvSpPr>
          <p:spPr>
            <a:xfrm>
              <a:off x="124113" y="2803245"/>
              <a:ext cx="2664155" cy="30777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400" i="1" noProof="1">
                  <a:solidFill>
                    <a:schemeClr val="tx1"/>
                  </a:solidFill>
                </a:rPr>
                <a:t>Saudi Arabia</a:t>
              </a:r>
            </a:p>
          </p:txBody>
        </p:sp>
      </p:grpSp>
      <p:sp>
        <p:nvSpPr>
          <p:cNvPr id="49" name="Elipse 48">
            <a:extLst>
              <a:ext uri="{FF2B5EF4-FFF2-40B4-BE49-F238E27FC236}">
                <a16:creationId xmlns:a16="http://schemas.microsoft.com/office/drawing/2014/main" id="{451B9410-69EE-ADC7-8F3E-98D1F4788421}"/>
              </a:ext>
            </a:extLst>
          </p:cNvPr>
          <p:cNvSpPr/>
          <p:nvPr/>
        </p:nvSpPr>
        <p:spPr>
          <a:xfrm>
            <a:off x="6995560" y="5842469"/>
            <a:ext cx="288000" cy="288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B1A534D0-D4A8-ECB1-E61A-8E76DC8AF423}"/>
              </a:ext>
            </a:extLst>
          </p:cNvPr>
          <p:cNvCxnSpPr>
            <a:cxnSpLocks/>
            <a:stCxn id="49" idx="4"/>
          </p:cNvCxnSpPr>
          <p:nvPr/>
        </p:nvCxnSpPr>
        <p:spPr>
          <a:xfrm>
            <a:off x="7139560" y="6130469"/>
            <a:ext cx="0" cy="324000"/>
          </a:xfrm>
          <a:prstGeom prst="line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1" name="Grupo 50">
            <a:extLst>
              <a:ext uri="{FF2B5EF4-FFF2-40B4-BE49-F238E27FC236}">
                <a16:creationId xmlns:a16="http://schemas.microsoft.com/office/drawing/2014/main" id="{9D9DABF1-D6E6-FCD6-C6B7-8434C3CD86FB}"/>
              </a:ext>
            </a:extLst>
          </p:cNvPr>
          <p:cNvGrpSpPr/>
          <p:nvPr/>
        </p:nvGrpSpPr>
        <p:grpSpPr>
          <a:xfrm>
            <a:off x="8668983" y="2512657"/>
            <a:ext cx="2664155" cy="2340808"/>
            <a:chOff x="124113" y="2164319"/>
            <a:chExt cx="2664155" cy="2340808"/>
          </a:xfrm>
        </p:grpSpPr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7FDA9F14-2201-5E53-EE7A-F7D8FFED5E0F}"/>
                </a:ext>
              </a:extLst>
            </p:cNvPr>
            <p:cNvSpPr/>
            <p:nvPr/>
          </p:nvSpPr>
          <p:spPr>
            <a:xfrm>
              <a:off x="1312190" y="4217127"/>
              <a:ext cx="288000" cy="28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7184327A-9FBA-984E-9C87-2B2525E3884A}"/>
                </a:ext>
              </a:extLst>
            </p:cNvPr>
            <p:cNvCxnSpPr>
              <a:cxnSpLocks/>
            </p:cNvCxnSpPr>
            <p:nvPr/>
          </p:nvCxnSpPr>
          <p:spPr>
            <a:xfrm>
              <a:off x="1456190" y="3893799"/>
              <a:ext cx="0" cy="323328"/>
            </a:xfrm>
            <a:prstGeom prst="line">
              <a:avLst/>
            </a:prstGeom>
            <a:noFill/>
            <a:ln w="254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4" name="TextBox 20">
              <a:extLst>
                <a:ext uri="{FF2B5EF4-FFF2-40B4-BE49-F238E27FC236}">
                  <a16:creationId xmlns:a16="http://schemas.microsoft.com/office/drawing/2014/main" id="{5DADE632-A021-1A8A-A8A8-7C50AADF6AD8}"/>
                </a:ext>
              </a:extLst>
            </p:cNvPr>
            <p:cNvSpPr txBox="1"/>
            <p:nvPr/>
          </p:nvSpPr>
          <p:spPr>
            <a:xfrm>
              <a:off x="124113" y="2164319"/>
              <a:ext cx="2664155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noProof="1">
                  <a:solidFill>
                    <a:schemeClr val="accent1">
                      <a:lumMod val="75000"/>
                    </a:schemeClr>
                  </a:solidFill>
                </a:rPr>
                <a:t>HS2</a:t>
              </a:r>
            </a:p>
          </p:txBody>
        </p:sp>
        <p:sp>
          <p:nvSpPr>
            <p:cNvPr id="55" name="TextBox 20">
              <a:extLst>
                <a:ext uri="{FF2B5EF4-FFF2-40B4-BE49-F238E27FC236}">
                  <a16:creationId xmlns:a16="http://schemas.microsoft.com/office/drawing/2014/main" id="{6EE35FCD-3EC8-B6E5-E9F1-B30645E03F0D}"/>
                </a:ext>
              </a:extLst>
            </p:cNvPr>
            <p:cNvSpPr txBox="1"/>
            <p:nvPr/>
          </p:nvSpPr>
          <p:spPr>
            <a:xfrm>
              <a:off x="124113" y="2803245"/>
              <a:ext cx="2664155" cy="30777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400" i="1" noProof="1">
                  <a:solidFill>
                    <a:schemeClr val="tx1"/>
                  </a:solidFill>
                </a:rPr>
                <a:t>Great Britain</a:t>
              </a: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0435E608-B612-57D5-1ED1-ED94A28A8D0B}"/>
              </a:ext>
            </a:extLst>
          </p:cNvPr>
          <p:cNvGrpSpPr/>
          <p:nvPr/>
        </p:nvGrpSpPr>
        <p:grpSpPr>
          <a:xfrm>
            <a:off x="8668983" y="6755717"/>
            <a:ext cx="2664155" cy="1069813"/>
            <a:chOff x="124113" y="2041209"/>
            <a:chExt cx="2664155" cy="1069813"/>
          </a:xfrm>
        </p:grpSpPr>
        <p:sp>
          <p:nvSpPr>
            <p:cNvPr id="57" name="TextBox 20">
              <a:extLst>
                <a:ext uri="{FF2B5EF4-FFF2-40B4-BE49-F238E27FC236}">
                  <a16:creationId xmlns:a16="http://schemas.microsoft.com/office/drawing/2014/main" id="{95DC3BBA-FEEC-CB90-BB6F-1B2AE3556ED9}"/>
                </a:ext>
              </a:extLst>
            </p:cNvPr>
            <p:cNvSpPr txBox="1"/>
            <p:nvPr/>
          </p:nvSpPr>
          <p:spPr>
            <a:xfrm>
              <a:off x="124113" y="2041209"/>
              <a:ext cx="2664155" cy="58477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noProof="1">
                  <a:solidFill>
                    <a:schemeClr val="accent1">
                      <a:lumMod val="75000"/>
                    </a:schemeClr>
                  </a:solidFill>
                </a:rPr>
                <a:t>New Delhi-Kolkata </a:t>
              </a:r>
            </a:p>
            <a:p>
              <a:pPr algn="ctr"/>
              <a:r>
                <a:rPr lang="en-US" sz="1600" b="1" noProof="1">
                  <a:solidFill>
                    <a:schemeClr val="accent1">
                      <a:lumMod val="75000"/>
                    </a:schemeClr>
                  </a:solidFill>
                </a:rPr>
                <a:t>High-Speed Line</a:t>
              </a:r>
            </a:p>
          </p:txBody>
        </p:sp>
        <p:sp>
          <p:nvSpPr>
            <p:cNvPr id="58" name="TextBox 20">
              <a:extLst>
                <a:ext uri="{FF2B5EF4-FFF2-40B4-BE49-F238E27FC236}">
                  <a16:creationId xmlns:a16="http://schemas.microsoft.com/office/drawing/2014/main" id="{B0B2207C-AE2B-8AB6-D037-62102AF26353}"/>
                </a:ext>
              </a:extLst>
            </p:cNvPr>
            <p:cNvSpPr txBox="1"/>
            <p:nvPr/>
          </p:nvSpPr>
          <p:spPr>
            <a:xfrm>
              <a:off x="124113" y="2803245"/>
              <a:ext cx="2664155" cy="30777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400" i="1" noProof="1">
                  <a:solidFill>
                    <a:schemeClr val="tx1"/>
                  </a:solidFill>
                </a:rPr>
                <a:t>India</a:t>
              </a:r>
            </a:p>
          </p:txBody>
        </p:sp>
      </p:grpSp>
      <p:sp>
        <p:nvSpPr>
          <p:cNvPr id="59" name="Elipse 58">
            <a:extLst>
              <a:ext uri="{FF2B5EF4-FFF2-40B4-BE49-F238E27FC236}">
                <a16:creationId xmlns:a16="http://schemas.microsoft.com/office/drawing/2014/main" id="{B141CE3E-9B06-1913-AE61-ED4E7B0CAE88}"/>
              </a:ext>
            </a:extLst>
          </p:cNvPr>
          <p:cNvSpPr/>
          <p:nvPr/>
        </p:nvSpPr>
        <p:spPr>
          <a:xfrm>
            <a:off x="9877639" y="5842469"/>
            <a:ext cx="288000" cy="288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D4E409F1-254B-27C2-44A2-97BA329A3BDE}"/>
              </a:ext>
            </a:extLst>
          </p:cNvPr>
          <p:cNvCxnSpPr>
            <a:cxnSpLocks/>
            <a:stCxn id="59" idx="4"/>
          </p:cNvCxnSpPr>
          <p:nvPr/>
        </p:nvCxnSpPr>
        <p:spPr>
          <a:xfrm>
            <a:off x="10021639" y="6130469"/>
            <a:ext cx="0" cy="324000"/>
          </a:xfrm>
          <a:prstGeom prst="line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1" name="Grupo 60">
            <a:extLst>
              <a:ext uri="{FF2B5EF4-FFF2-40B4-BE49-F238E27FC236}">
                <a16:creationId xmlns:a16="http://schemas.microsoft.com/office/drawing/2014/main" id="{1DB21D2E-4023-8532-C169-9297A32D0A2D}"/>
              </a:ext>
            </a:extLst>
          </p:cNvPr>
          <p:cNvGrpSpPr/>
          <p:nvPr/>
        </p:nvGrpSpPr>
        <p:grpSpPr>
          <a:xfrm>
            <a:off x="11517273" y="2389547"/>
            <a:ext cx="2664155" cy="2463918"/>
            <a:chOff x="124113" y="2041209"/>
            <a:chExt cx="2664155" cy="2463918"/>
          </a:xfrm>
        </p:grpSpPr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49C06BC6-9687-80D3-5010-23C94E7AA47F}"/>
                </a:ext>
              </a:extLst>
            </p:cNvPr>
            <p:cNvSpPr/>
            <p:nvPr/>
          </p:nvSpPr>
          <p:spPr>
            <a:xfrm>
              <a:off x="1312190" y="4217127"/>
              <a:ext cx="288000" cy="28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E4470456-7E58-60AF-B2A8-9215B0944283}"/>
                </a:ext>
              </a:extLst>
            </p:cNvPr>
            <p:cNvCxnSpPr>
              <a:cxnSpLocks/>
            </p:cNvCxnSpPr>
            <p:nvPr/>
          </p:nvCxnSpPr>
          <p:spPr>
            <a:xfrm>
              <a:off x="1456190" y="3893799"/>
              <a:ext cx="0" cy="323328"/>
            </a:xfrm>
            <a:prstGeom prst="line">
              <a:avLst/>
            </a:prstGeom>
            <a:noFill/>
            <a:ln w="254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4" name="TextBox 20">
              <a:extLst>
                <a:ext uri="{FF2B5EF4-FFF2-40B4-BE49-F238E27FC236}">
                  <a16:creationId xmlns:a16="http://schemas.microsoft.com/office/drawing/2014/main" id="{14E1D5FB-8A65-3EEA-BF30-A8EC137EBDF0}"/>
                </a:ext>
              </a:extLst>
            </p:cNvPr>
            <p:cNvSpPr txBox="1"/>
            <p:nvPr/>
          </p:nvSpPr>
          <p:spPr>
            <a:xfrm>
              <a:off x="124113" y="2041209"/>
              <a:ext cx="2664155" cy="58477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noProof="1">
                  <a:solidFill>
                    <a:schemeClr val="accent1">
                      <a:lumMod val="75000"/>
                    </a:schemeClr>
                  </a:solidFill>
                </a:rPr>
                <a:t>Rome-Naples </a:t>
              </a:r>
            </a:p>
            <a:p>
              <a:pPr algn="ctr"/>
              <a:r>
                <a:rPr lang="en-US" sz="1600" b="1" noProof="1">
                  <a:solidFill>
                    <a:schemeClr val="accent1">
                      <a:lumMod val="75000"/>
                    </a:schemeClr>
                  </a:solidFill>
                </a:rPr>
                <a:t>High-Speed Line</a:t>
              </a:r>
            </a:p>
          </p:txBody>
        </p:sp>
        <p:sp>
          <p:nvSpPr>
            <p:cNvPr id="65" name="TextBox 20">
              <a:extLst>
                <a:ext uri="{FF2B5EF4-FFF2-40B4-BE49-F238E27FC236}">
                  <a16:creationId xmlns:a16="http://schemas.microsoft.com/office/drawing/2014/main" id="{0FF42065-0E7F-97A5-55A7-97A8B08569A4}"/>
                </a:ext>
              </a:extLst>
            </p:cNvPr>
            <p:cNvSpPr txBox="1"/>
            <p:nvPr/>
          </p:nvSpPr>
          <p:spPr>
            <a:xfrm>
              <a:off x="124113" y="2803245"/>
              <a:ext cx="2664155" cy="30777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400" i="1" noProof="1">
                  <a:solidFill>
                    <a:schemeClr val="tx1"/>
                  </a:solidFill>
                </a:rPr>
                <a:t>Italy</a:t>
              </a:r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81C5A138-0A47-CF16-4ACF-15FC0387B822}"/>
              </a:ext>
            </a:extLst>
          </p:cNvPr>
          <p:cNvGrpSpPr/>
          <p:nvPr/>
        </p:nvGrpSpPr>
        <p:grpSpPr>
          <a:xfrm>
            <a:off x="11517273" y="6755717"/>
            <a:ext cx="2664155" cy="1069813"/>
            <a:chOff x="124113" y="2041209"/>
            <a:chExt cx="2664155" cy="1069813"/>
          </a:xfrm>
        </p:grpSpPr>
        <p:sp>
          <p:nvSpPr>
            <p:cNvPr id="67" name="TextBox 20">
              <a:extLst>
                <a:ext uri="{FF2B5EF4-FFF2-40B4-BE49-F238E27FC236}">
                  <a16:creationId xmlns:a16="http://schemas.microsoft.com/office/drawing/2014/main" id="{671F0806-C90D-FBD0-7A00-13C8075F3E16}"/>
                </a:ext>
              </a:extLst>
            </p:cNvPr>
            <p:cNvSpPr txBox="1"/>
            <p:nvPr/>
          </p:nvSpPr>
          <p:spPr>
            <a:xfrm>
              <a:off x="124113" y="2041209"/>
              <a:ext cx="2664155" cy="58477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noProof="1">
                  <a:solidFill>
                    <a:schemeClr val="accent1">
                      <a:lumMod val="75000"/>
                    </a:schemeClr>
                  </a:solidFill>
                </a:rPr>
                <a:t>High-speed </a:t>
              </a:r>
            </a:p>
            <a:p>
              <a:pPr algn="ctr"/>
              <a:r>
                <a:rPr lang="en-US" sz="1600" b="1" noProof="1">
                  <a:solidFill>
                    <a:schemeClr val="accent1">
                      <a:lumMod val="75000"/>
                    </a:schemeClr>
                  </a:solidFill>
                </a:rPr>
                <a:t>in California</a:t>
              </a:r>
            </a:p>
          </p:txBody>
        </p:sp>
        <p:sp>
          <p:nvSpPr>
            <p:cNvPr id="68" name="TextBox 20">
              <a:extLst>
                <a:ext uri="{FF2B5EF4-FFF2-40B4-BE49-F238E27FC236}">
                  <a16:creationId xmlns:a16="http://schemas.microsoft.com/office/drawing/2014/main" id="{59BFE47A-C7FD-2C34-72DB-D53115DFC284}"/>
                </a:ext>
              </a:extLst>
            </p:cNvPr>
            <p:cNvSpPr txBox="1"/>
            <p:nvPr/>
          </p:nvSpPr>
          <p:spPr>
            <a:xfrm>
              <a:off x="124113" y="2803245"/>
              <a:ext cx="2664155" cy="30777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400" i="1" noProof="1">
                  <a:solidFill>
                    <a:schemeClr val="tx1"/>
                  </a:solidFill>
                </a:rPr>
                <a:t>United States</a:t>
              </a:r>
            </a:p>
          </p:txBody>
        </p:sp>
      </p:grpSp>
      <p:sp>
        <p:nvSpPr>
          <p:cNvPr id="69" name="Elipse 68">
            <a:extLst>
              <a:ext uri="{FF2B5EF4-FFF2-40B4-BE49-F238E27FC236}">
                <a16:creationId xmlns:a16="http://schemas.microsoft.com/office/drawing/2014/main" id="{2CA01FDA-A619-094B-1D44-9D15E1CF95F9}"/>
              </a:ext>
            </a:extLst>
          </p:cNvPr>
          <p:cNvSpPr/>
          <p:nvPr/>
        </p:nvSpPr>
        <p:spPr>
          <a:xfrm>
            <a:off x="12732536" y="5842469"/>
            <a:ext cx="288000" cy="288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1C5D1D16-99B6-4908-A773-2F8F6B1907DA}"/>
              </a:ext>
            </a:extLst>
          </p:cNvPr>
          <p:cNvCxnSpPr>
            <a:cxnSpLocks/>
            <a:stCxn id="69" idx="4"/>
          </p:cNvCxnSpPr>
          <p:nvPr/>
        </p:nvCxnSpPr>
        <p:spPr>
          <a:xfrm>
            <a:off x="12876536" y="6130469"/>
            <a:ext cx="0" cy="324000"/>
          </a:xfrm>
          <a:prstGeom prst="line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1" name="Grupo 70">
            <a:extLst>
              <a:ext uri="{FF2B5EF4-FFF2-40B4-BE49-F238E27FC236}">
                <a16:creationId xmlns:a16="http://schemas.microsoft.com/office/drawing/2014/main" id="{8778695B-D79C-6A1C-3A48-47786722383E}"/>
              </a:ext>
            </a:extLst>
          </p:cNvPr>
          <p:cNvGrpSpPr/>
          <p:nvPr/>
        </p:nvGrpSpPr>
        <p:grpSpPr>
          <a:xfrm>
            <a:off x="14365562" y="2389547"/>
            <a:ext cx="2664155" cy="2463918"/>
            <a:chOff x="124113" y="2041209"/>
            <a:chExt cx="2664155" cy="2463918"/>
          </a:xfrm>
        </p:grpSpPr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F9F8151D-F21A-8205-E02F-05942A1BED0E}"/>
                </a:ext>
              </a:extLst>
            </p:cNvPr>
            <p:cNvSpPr/>
            <p:nvPr/>
          </p:nvSpPr>
          <p:spPr>
            <a:xfrm>
              <a:off x="1312190" y="4217127"/>
              <a:ext cx="288000" cy="28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id="{4E45211A-ACC1-2120-B259-87872985B686}"/>
                </a:ext>
              </a:extLst>
            </p:cNvPr>
            <p:cNvCxnSpPr>
              <a:cxnSpLocks/>
            </p:cNvCxnSpPr>
            <p:nvPr/>
          </p:nvCxnSpPr>
          <p:spPr>
            <a:xfrm>
              <a:off x="1456190" y="3893799"/>
              <a:ext cx="0" cy="323328"/>
            </a:xfrm>
            <a:prstGeom prst="line">
              <a:avLst/>
            </a:prstGeom>
            <a:noFill/>
            <a:ln w="254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4" name="TextBox 20">
              <a:extLst>
                <a:ext uri="{FF2B5EF4-FFF2-40B4-BE49-F238E27FC236}">
                  <a16:creationId xmlns:a16="http://schemas.microsoft.com/office/drawing/2014/main" id="{DC2B2FB6-26AC-FB5D-B402-5A5D75406BD2}"/>
                </a:ext>
              </a:extLst>
            </p:cNvPr>
            <p:cNvSpPr txBox="1"/>
            <p:nvPr/>
          </p:nvSpPr>
          <p:spPr>
            <a:xfrm>
              <a:off x="124113" y="2041209"/>
              <a:ext cx="2664155" cy="58477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noProof="1">
                  <a:solidFill>
                    <a:schemeClr val="accent1">
                      <a:lumMod val="75000"/>
                    </a:schemeClr>
                  </a:solidFill>
                </a:rPr>
                <a:t>Tashkent-Samarkand </a:t>
              </a:r>
            </a:p>
            <a:p>
              <a:pPr algn="ctr"/>
              <a:r>
                <a:rPr lang="en-US" sz="1600" b="1" noProof="1">
                  <a:solidFill>
                    <a:schemeClr val="accent1">
                      <a:lumMod val="75000"/>
                    </a:schemeClr>
                  </a:solidFill>
                </a:rPr>
                <a:t>Line</a:t>
              </a:r>
            </a:p>
          </p:txBody>
        </p:sp>
        <p:sp>
          <p:nvSpPr>
            <p:cNvPr id="75" name="TextBox 20">
              <a:extLst>
                <a:ext uri="{FF2B5EF4-FFF2-40B4-BE49-F238E27FC236}">
                  <a16:creationId xmlns:a16="http://schemas.microsoft.com/office/drawing/2014/main" id="{FD984C15-85C5-AD2C-4139-090A641DA91E}"/>
                </a:ext>
              </a:extLst>
            </p:cNvPr>
            <p:cNvSpPr txBox="1"/>
            <p:nvPr/>
          </p:nvSpPr>
          <p:spPr>
            <a:xfrm>
              <a:off x="124113" y="2803245"/>
              <a:ext cx="2664155" cy="30777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400" i="1" noProof="1">
                  <a:solidFill>
                    <a:schemeClr val="tx1"/>
                  </a:solidFill>
                </a:rPr>
                <a:t>Uzbekistan</a:t>
              </a:r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C80DEDA8-B40F-F8EE-8838-084BC5D4DE41}"/>
              </a:ext>
            </a:extLst>
          </p:cNvPr>
          <p:cNvGrpSpPr/>
          <p:nvPr/>
        </p:nvGrpSpPr>
        <p:grpSpPr>
          <a:xfrm>
            <a:off x="14365562" y="6755717"/>
            <a:ext cx="2664155" cy="1069813"/>
            <a:chOff x="124113" y="2041209"/>
            <a:chExt cx="2664155" cy="1069813"/>
          </a:xfrm>
        </p:grpSpPr>
        <p:sp>
          <p:nvSpPr>
            <p:cNvPr id="77" name="TextBox 20">
              <a:extLst>
                <a:ext uri="{FF2B5EF4-FFF2-40B4-BE49-F238E27FC236}">
                  <a16:creationId xmlns:a16="http://schemas.microsoft.com/office/drawing/2014/main" id="{834A614E-4CA5-5F8E-CA99-99A9094CF3B9}"/>
                </a:ext>
              </a:extLst>
            </p:cNvPr>
            <p:cNvSpPr txBox="1"/>
            <p:nvPr/>
          </p:nvSpPr>
          <p:spPr>
            <a:xfrm>
              <a:off x="124113" y="2041209"/>
              <a:ext cx="2664155" cy="58477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noProof="1">
                  <a:solidFill>
                    <a:schemeClr val="accent1">
                      <a:lumMod val="75000"/>
                    </a:schemeClr>
                  </a:solidFill>
                </a:rPr>
                <a:t>Houston-Dallas </a:t>
              </a:r>
            </a:p>
            <a:p>
              <a:pPr algn="ctr"/>
              <a:r>
                <a:rPr lang="en-US" sz="1600" b="1" noProof="1">
                  <a:solidFill>
                    <a:schemeClr val="accent1">
                      <a:lumMod val="75000"/>
                    </a:schemeClr>
                  </a:solidFill>
                </a:rPr>
                <a:t>Connection</a:t>
              </a:r>
            </a:p>
          </p:txBody>
        </p:sp>
        <p:sp>
          <p:nvSpPr>
            <p:cNvPr id="78" name="TextBox 20">
              <a:extLst>
                <a:ext uri="{FF2B5EF4-FFF2-40B4-BE49-F238E27FC236}">
                  <a16:creationId xmlns:a16="http://schemas.microsoft.com/office/drawing/2014/main" id="{4D4F3036-E4D3-A736-A519-384927DF0566}"/>
                </a:ext>
              </a:extLst>
            </p:cNvPr>
            <p:cNvSpPr txBox="1"/>
            <p:nvPr/>
          </p:nvSpPr>
          <p:spPr>
            <a:xfrm>
              <a:off x="124113" y="2803245"/>
              <a:ext cx="2664155" cy="30777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400" i="1" noProof="1">
                  <a:solidFill>
                    <a:schemeClr val="tx1"/>
                  </a:solidFill>
                </a:rPr>
                <a:t>United States</a:t>
              </a:r>
            </a:p>
          </p:txBody>
        </p:sp>
      </p:grpSp>
      <p:sp>
        <p:nvSpPr>
          <p:cNvPr id="79" name="Elipse 78">
            <a:extLst>
              <a:ext uri="{FF2B5EF4-FFF2-40B4-BE49-F238E27FC236}">
                <a16:creationId xmlns:a16="http://schemas.microsoft.com/office/drawing/2014/main" id="{C655F4F3-DC2B-2A9E-911A-955B2C6EDD2C}"/>
              </a:ext>
            </a:extLst>
          </p:cNvPr>
          <p:cNvSpPr/>
          <p:nvPr/>
        </p:nvSpPr>
        <p:spPr>
          <a:xfrm>
            <a:off x="15553639" y="5842469"/>
            <a:ext cx="288000" cy="288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7ECB7FE9-1C23-813E-1D2B-F5E043CBFF60}"/>
              </a:ext>
            </a:extLst>
          </p:cNvPr>
          <p:cNvCxnSpPr>
            <a:cxnSpLocks/>
            <a:stCxn id="79" idx="4"/>
          </p:cNvCxnSpPr>
          <p:nvPr/>
        </p:nvCxnSpPr>
        <p:spPr>
          <a:xfrm>
            <a:off x="15697639" y="6130469"/>
            <a:ext cx="0" cy="324000"/>
          </a:xfrm>
          <a:prstGeom prst="line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1" name="Picture 2" descr="http://www.banderas-mundo.es/data/flags/ultra/no.png">
            <a:extLst>
              <a:ext uri="{FF2B5EF4-FFF2-40B4-BE49-F238E27FC236}">
                <a16:creationId xmlns:a16="http://schemas.microsoft.com/office/drawing/2014/main" id="{1ADAD0A2-74A0-6096-D067-37A06627A48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40477" y="3846892"/>
            <a:ext cx="337979" cy="2095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2" name="Picture 2" descr="http://www.banderas-mundo.es/data/flags/ultra/no.png">
            <a:extLst>
              <a:ext uri="{FF2B5EF4-FFF2-40B4-BE49-F238E27FC236}">
                <a16:creationId xmlns:a16="http://schemas.microsoft.com/office/drawing/2014/main" id="{0344F54A-BF45-2F8F-8F64-B3C8645434E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90323" y="3846892"/>
            <a:ext cx="337979" cy="2095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3" name="Picture 15" descr="http://www.zumosready.com/imagenes/bandera_uk.jpg.png">
            <a:extLst>
              <a:ext uri="{FF2B5EF4-FFF2-40B4-BE49-F238E27FC236}">
                <a16:creationId xmlns:a16="http://schemas.microsoft.com/office/drawing/2014/main" id="{D3C04A8B-4E14-6101-4E57-CA88A1364E0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830068" y="3846892"/>
            <a:ext cx="337979" cy="2095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4" name="Picture 4" descr="http://www.banderas-mundo.es/data/flags/ultra/it.png">
            <a:extLst>
              <a:ext uri="{FF2B5EF4-FFF2-40B4-BE49-F238E27FC236}">
                <a16:creationId xmlns:a16="http://schemas.microsoft.com/office/drawing/2014/main" id="{79784808-4480-F394-08BA-D471DBD1F0F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692223" y="3846892"/>
            <a:ext cx="337979" cy="2095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5" name="Picture 16" descr="548 Uzbekistan Flag Illustrations &amp; Clip Art - iStock">
            <a:extLst>
              <a:ext uri="{FF2B5EF4-FFF2-40B4-BE49-F238E27FC236}">
                <a16:creationId xmlns:a16="http://schemas.microsoft.com/office/drawing/2014/main" id="{F5E2FCB8-4662-51DF-B711-05BBEB9F836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3607" y="3846892"/>
            <a:ext cx="337979" cy="2095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4" descr="16,591 Turkish Flag Stock Photos, Pictures &amp; Royalty-Free Images - iStock">
            <a:extLst>
              <a:ext uri="{FF2B5EF4-FFF2-40B4-BE49-F238E27FC236}">
                <a16:creationId xmlns:a16="http://schemas.microsoft.com/office/drawing/2014/main" id="{40AAAFED-537B-F8FD-A08C-FC9D8C9DDE3E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/>
          <a:stretch/>
        </p:blipFill>
        <p:spPr bwMode="auto">
          <a:xfrm>
            <a:off x="1287201" y="8084547"/>
            <a:ext cx="337979" cy="2095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4" descr="16,591 Turkish Flag Stock Photos, Pictures &amp; Royalty-Free Images - iStock">
            <a:extLst>
              <a:ext uri="{FF2B5EF4-FFF2-40B4-BE49-F238E27FC236}">
                <a16:creationId xmlns:a16="http://schemas.microsoft.com/office/drawing/2014/main" id="{F154C004-B13F-09A6-935E-432D8B9BE8C8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/>
          <a:stretch/>
        </p:blipFill>
        <p:spPr bwMode="auto">
          <a:xfrm>
            <a:off x="4135491" y="8084547"/>
            <a:ext cx="337979" cy="2095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2">
            <a:extLst>
              <a:ext uri="{FF2B5EF4-FFF2-40B4-BE49-F238E27FC236}">
                <a16:creationId xmlns:a16="http://schemas.microsoft.com/office/drawing/2014/main" id="{A30A9B54-D25C-DF9C-9DE2-4129495C39D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440" y="8084547"/>
            <a:ext cx="337979" cy="2095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http://www.banderas.pro/banderas/bandera-india-4.jpg">
            <a:extLst>
              <a:ext uri="{FF2B5EF4-FFF2-40B4-BE49-F238E27FC236}">
                <a16:creationId xmlns:a16="http://schemas.microsoft.com/office/drawing/2014/main" id="{03E4739B-9C7A-6F10-5ADB-8B1CF10B796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850543" y="8084547"/>
            <a:ext cx="337979" cy="2095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0" name="Picture 8" descr="http://www.google.es/images?q=tbn:d1j4Tpvr_jjrxM::www.33ff.com/flags/XL_flags_embossed/United-States_flag.gif&amp;h=78&amp;w=117&amp;usg=__sNrQJhN667sSWfUm8wTPqvOEtZo=">
            <a:hlinkClick r:id="rId18"/>
            <a:extLst>
              <a:ext uri="{FF2B5EF4-FFF2-40B4-BE49-F238E27FC236}">
                <a16:creationId xmlns:a16="http://schemas.microsoft.com/office/drawing/2014/main" id="{E0FA22B4-D082-9F7C-7955-72B4E98E130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680360" y="8084549"/>
            <a:ext cx="337979" cy="2095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1" name="Picture 8" descr="http://www.google.es/images?q=tbn:d1j4Tpvr_jjrxM::www.33ff.com/flags/XL_flags_embossed/United-States_flag.gif&amp;h=78&amp;w=117&amp;usg=__sNrQJhN667sSWfUm8wTPqvOEtZo=">
            <a:hlinkClick r:id="rId18"/>
            <a:extLst>
              <a:ext uri="{FF2B5EF4-FFF2-40B4-BE49-F238E27FC236}">
                <a16:creationId xmlns:a16="http://schemas.microsoft.com/office/drawing/2014/main" id="{A2332464-7B87-1DE7-6680-F1A8CC1C94A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554092" y="8084549"/>
            <a:ext cx="337979" cy="2095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4271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AE3A6-FFFB-CF10-737B-3255D4D17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07A492E-53E7-09E2-6BDC-D95E128E1AA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980231" y="1036497"/>
            <a:ext cx="517439" cy="504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972BE8-5E21-AA85-0F7C-216B04F350B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400" dirty="0"/>
              <a:t>MAFEX - Spanish Rail Industry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800919-3F48-8BC3-7096-D92BB3DB2B0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dirty="0">
                <a:latin typeface="Arial"/>
                <a:cs typeface="Arial"/>
              </a:rPr>
              <a:t>Urban transport: did you know?</a:t>
            </a:r>
          </a:p>
        </p:txBody>
      </p:sp>
      <p:sp>
        <p:nvSpPr>
          <p:cNvPr id="5" name="Circle">
            <a:extLst>
              <a:ext uri="{FF2B5EF4-FFF2-40B4-BE49-F238E27FC236}">
                <a16:creationId xmlns:a16="http://schemas.microsoft.com/office/drawing/2014/main" id="{39FDD56E-42C6-6A7A-DE25-56B8B3D80306}"/>
              </a:ext>
            </a:extLst>
          </p:cNvPr>
          <p:cNvSpPr/>
          <p:nvPr/>
        </p:nvSpPr>
        <p:spPr>
          <a:xfrm>
            <a:off x="15846494" y="910085"/>
            <a:ext cx="792000" cy="792000"/>
          </a:xfrm>
          <a:prstGeom prst="ellipse">
            <a:avLst/>
          </a:prstGeom>
          <a:noFill/>
          <a:ln w="12700">
            <a:solidFill>
              <a:schemeClr val="accent2"/>
            </a:solidFill>
            <a:miter lim="400000"/>
          </a:ln>
        </p:spPr>
        <p:txBody>
          <a:bodyPr lIns="54185" tIns="54185" rIns="54185" bIns="5418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sz="4267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/>
            </a:endParaRPr>
          </a:p>
        </p:txBody>
      </p:sp>
      <p:sp>
        <p:nvSpPr>
          <p:cNvPr id="7" name="TextBox 51">
            <a:extLst>
              <a:ext uri="{FF2B5EF4-FFF2-40B4-BE49-F238E27FC236}">
                <a16:creationId xmlns:a16="http://schemas.microsoft.com/office/drawing/2014/main" id="{CF248FE4-86B3-05F8-0120-A79848544D1A}"/>
              </a:ext>
            </a:extLst>
          </p:cNvPr>
          <p:cNvSpPr txBox="1"/>
          <p:nvPr/>
        </p:nvSpPr>
        <p:spPr>
          <a:xfrm>
            <a:off x="13646924" y="1121419"/>
            <a:ext cx="2156864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noProof="1"/>
              <a:t>Urban transport</a:t>
            </a:r>
          </a:p>
        </p:txBody>
      </p:sp>
      <p:grpSp>
        <p:nvGrpSpPr>
          <p:cNvPr id="123" name="Grupo 122">
            <a:extLst>
              <a:ext uri="{FF2B5EF4-FFF2-40B4-BE49-F238E27FC236}">
                <a16:creationId xmlns:a16="http://schemas.microsoft.com/office/drawing/2014/main" id="{38D2EFC6-1ADA-CF07-D688-F78535266160}"/>
              </a:ext>
            </a:extLst>
          </p:cNvPr>
          <p:cNvGrpSpPr/>
          <p:nvPr/>
        </p:nvGrpSpPr>
        <p:grpSpPr>
          <a:xfrm>
            <a:off x="1042417" y="3513012"/>
            <a:ext cx="16852056" cy="868178"/>
            <a:chOff x="4495978" y="5056526"/>
            <a:chExt cx="8350610" cy="588319"/>
          </a:xfrm>
        </p:grpSpPr>
        <p:sp>
          <p:nvSpPr>
            <p:cNvPr id="124" name="Trapecio 123">
              <a:extLst>
                <a:ext uri="{FF2B5EF4-FFF2-40B4-BE49-F238E27FC236}">
                  <a16:creationId xmlns:a16="http://schemas.microsoft.com/office/drawing/2014/main" id="{A7C0DCEC-FF1A-F277-7444-F28987BB7756}"/>
                </a:ext>
              </a:extLst>
            </p:cNvPr>
            <p:cNvSpPr/>
            <p:nvPr/>
          </p:nvSpPr>
          <p:spPr>
            <a:xfrm flipV="1">
              <a:off x="4495978" y="5056526"/>
              <a:ext cx="8350610" cy="588319"/>
            </a:xfrm>
            <a:prstGeom prst="trapezoid">
              <a:avLst>
                <a:gd name="adj" fmla="val 32129"/>
              </a:avLst>
            </a:prstGeom>
            <a:solidFill>
              <a:srgbClr val="BFC9C9"/>
            </a:solidFill>
            <a:ln w="1270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84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9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ho Gothic Pro Light" panose="020B0303030504020204" pitchFamily="34" charset="0"/>
                <a:ea typeface="+mn-ea"/>
                <a:cs typeface="Arial" panose="020B0604020202020204" pitchFamily="34" charset="0"/>
                <a:sym typeface="Helvetica Light"/>
              </a:endParaRPr>
            </a:p>
          </p:txBody>
        </p:sp>
        <p:sp>
          <p:nvSpPr>
            <p:cNvPr id="125" name="30 CuadroTexto">
              <a:extLst>
                <a:ext uri="{FF2B5EF4-FFF2-40B4-BE49-F238E27FC236}">
                  <a16:creationId xmlns:a16="http://schemas.microsoft.com/office/drawing/2014/main" id="{3E3EDE6B-4543-AED8-E13F-E7AC5679AD36}"/>
                </a:ext>
              </a:extLst>
            </p:cNvPr>
            <p:cNvSpPr txBox="1"/>
            <p:nvPr/>
          </p:nvSpPr>
          <p:spPr bwMode="auto">
            <a:xfrm>
              <a:off x="4951221" y="5227575"/>
              <a:ext cx="6921489" cy="23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s-ES"/>
              </a:defPPr>
              <a:lvl1pPr>
                <a:spcBef>
                  <a:spcPts val="400"/>
                </a:spcBef>
                <a:spcAft>
                  <a:spcPts val="600"/>
                </a:spcAft>
                <a:defRPr sz="1400" b="0">
                  <a:latin typeface="+mj-lt"/>
                </a:defRPr>
              </a:lvl1pPr>
            </a:lstStyle>
            <a:p>
              <a:pPr marL="1530749" marR="0" lvl="0" indent="0" defTabSz="584200" eaLnBrk="1" fontAlgn="base" latinLnBrk="0" hangingPunct="1">
                <a:lnSpc>
                  <a:spcPct val="100000"/>
                </a:lnSpc>
                <a:spcBef>
                  <a:spcPts val="85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76" b="0" i="0" u="none" strike="noStrike" kern="0" cap="none" spc="0" normalizeH="0" baseline="0" noProof="0" dirty="0">
                  <a:ln>
                    <a:noFill/>
                  </a:ln>
                  <a:solidFill>
                    <a:srgbClr val="191C1F"/>
                  </a:solidFill>
                  <a:effectLst/>
                  <a:uLnTx/>
                  <a:uFillTx/>
                  <a:latin typeface="Arial" panose="020B0604020202020204"/>
                  <a:cs typeface="Arial" charset="0"/>
                  <a:sym typeface="Helvetica Light"/>
                </a:rPr>
                <a:t>Spanish solutions such as tram-trains are increasingly demanded by cities around the world</a:t>
              </a:r>
            </a:p>
          </p:txBody>
        </p:sp>
      </p:grpSp>
      <p:grpSp>
        <p:nvGrpSpPr>
          <p:cNvPr id="126" name="Grupo 125">
            <a:extLst>
              <a:ext uri="{FF2B5EF4-FFF2-40B4-BE49-F238E27FC236}">
                <a16:creationId xmlns:a16="http://schemas.microsoft.com/office/drawing/2014/main" id="{A367DDA6-27BC-EE50-E342-803C63F41D3A}"/>
              </a:ext>
            </a:extLst>
          </p:cNvPr>
          <p:cNvGrpSpPr/>
          <p:nvPr/>
        </p:nvGrpSpPr>
        <p:grpSpPr>
          <a:xfrm>
            <a:off x="-562113" y="2449351"/>
            <a:ext cx="17039601" cy="868178"/>
            <a:chOff x="-1174492" y="4255568"/>
            <a:chExt cx="8350610" cy="588319"/>
          </a:xfrm>
        </p:grpSpPr>
        <p:sp>
          <p:nvSpPr>
            <p:cNvPr id="127" name="Trapecio 126">
              <a:extLst>
                <a:ext uri="{FF2B5EF4-FFF2-40B4-BE49-F238E27FC236}">
                  <a16:creationId xmlns:a16="http://schemas.microsoft.com/office/drawing/2014/main" id="{63A1F08F-650E-A647-7549-9AC6D8E37FFA}"/>
                </a:ext>
              </a:extLst>
            </p:cNvPr>
            <p:cNvSpPr/>
            <p:nvPr/>
          </p:nvSpPr>
          <p:spPr>
            <a:xfrm flipV="1">
              <a:off x="-1174492" y="4255568"/>
              <a:ext cx="8350610" cy="588319"/>
            </a:xfrm>
            <a:prstGeom prst="trapezoid">
              <a:avLst>
                <a:gd name="adj" fmla="val 32129"/>
              </a:avLst>
            </a:prstGeom>
            <a:solidFill>
              <a:srgbClr val="BFC9C9"/>
            </a:solidFill>
            <a:ln w="1270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84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9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ho Gothic Pro Light" panose="020B0303030504020204" pitchFamily="34" charset="0"/>
                <a:ea typeface="+mn-ea"/>
                <a:cs typeface="Arial" panose="020B0604020202020204" pitchFamily="34" charset="0"/>
                <a:sym typeface="Helvetica Light"/>
              </a:endParaRPr>
            </a:p>
          </p:txBody>
        </p:sp>
        <p:sp>
          <p:nvSpPr>
            <p:cNvPr id="128" name="38 CuadroTexto">
              <a:extLst>
                <a:ext uri="{FF2B5EF4-FFF2-40B4-BE49-F238E27FC236}">
                  <a16:creationId xmlns:a16="http://schemas.microsoft.com/office/drawing/2014/main" id="{216D6E9D-22B4-B0D5-B531-76B90F126E92}"/>
                </a:ext>
              </a:extLst>
            </p:cNvPr>
            <p:cNvSpPr txBox="1"/>
            <p:nvPr/>
          </p:nvSpPr>
          <p:spPr bwMode="auto">
            <a:xfrm>
              <a:off x="-80102" y="4426617"/>
              <a:ext cx="6987848" cy="292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s-ES"/>
              </a:defPPr>
              <a:lvl1pPr>
                <a:spcBef>
                  <a:spcPts val="400"/>
                </a:spcBef>
                <a:spcAft>
                  <a:spcPts val="600"/>
                </a:spcAft>
                <a:defRPr sz="1400" b="0">
                  <a:latin typeface="+mj-lt"/>
                </a:defRPr>
              </a:lvl1pPr>
            </a:lstStyle>
            <a:p>
              <a:pPr marL="0" marR="0" lvl="0" indent="0" defTabSz="584200" eaLnBrk="1" fontAlgn="base" latinLnBrk="0" hangingPunct="1">
                <a:lnSpc>
                  <a:spcPct val="100000"/>
                </a:lnSpc>
                <a:spcBef>
                  <a:spcPts val="85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76" b="0" i="0" u="none" strike="noStrike" kern="0" cap="none" spc="0" normalizeH="0" baseline="0" noProof="0" dirty="0">
                  <a:ln>
                    <a:noFill/>
                  </a:ln>
                  <a:solidFill>
                    <a:srgbClr val="191C1F"/>
                  </a:solidFill>
                  <a:effectLst/>
                  <a:uLnTx/>
                  <a:uFillTx/>
                  <a:latin typeface="Arial" panose="020B0604020202020204"/>
                  <a:cs typeface="Arial" charset="0"/>
                  <a:sym typeface="Helvetica Light"/>
                </a:rPr>
                <a:t>35% of South America’s metro networks and more than 25% of European ones have Spanish technology</a:t>
              </a:r>
              <a:endParaRPr kumimoji="0" lang="en-US" sz="2276" b="1" i="0" u="none" strike="noStrike" kern="0" cap="none" spc="0" normalizeH="0" baseline="0" noProof="0" dirty="0">
                <a:ln>
                  <a:noFill/>
                </a:ln>
                <a:solidFill>
                  <a:srgbClr val="191C1F"/>
                </a:solidFill>
                <a:effectLst/>
                <a:uLnTx/>
                <a:uFillTx/>
                <a:latin typeface="Arial" panose="020B0604020202020204"/>
                <a:cs typeface="Arial" charset="0"/>
                <a:sym typeface="Helvetica Light"/>
              </a:endParaRPr>
            </a:p>
          </p:txBody>
        </p:sp>
      </p:grpSp>
      <p:grpSp>
        <p:nvGrpSpPr>
          <p:cNvPr id="129" name="Grupo 128">
            <a:extLst>
              <a:ext uri="{FF2B5EF4-FFF2-40B4-BE49-F238E27FC236}">
                <a16:creationId xmlns:a16="http://schemas.microsoft.com/office/drawing/2014/main" id="{0FBB4B5C-DD40-B19A-729B-AB460CFB1D5F}"/>
              </a:ext>
            </a:extLst>
          </p:cNvPr>
          <p:cNvGrpSpPr/>
          <p:nvPr/>
        </p:nvGrpSpPr>
        <p:grpSpPr>
          <a:xfrm>
            <a:off x="1042417" y="5640334"/>
            <a:ext cx="16852056" cy="868178"/>
            <a:chOff x="4495978" y="5056526"/>
            <a:chExt cx="8350610" cy="588319"/>
          </a:xfrm>
        </p:grpSpPr>
        <p:sp>
          <p:nvSpPr>
            <p:cNvPr id="130" name="Trapecio 129">
              <a:extLst>
                <a:ext uri="{FF2B5EF4-FFF2-40B4-BE49-F238E27FC236}">
                  <a16:creationId xmlns:a16="http://schemas.microsoft.com/office/drawing/2014/main" id="{CE5C63B1-BF0B-59AD-F748-5DB50850EAE4}"/>
                </a:ext>
              </a:extLst>
            </p:cNvPr>
            <p:cNvSpPr/>
            <p:nvPr/>
          </p:nvSpPr>
          <p:spPr>
            <a:xfrm flipV="1">
              <a:off x="4495978" y="5056526"/>
              <a:ext cx="8350610" cy="588319"/>
            </a:xfrm>
            <a:prstGeom prst="trapezoid">
              <a:avLst>
                <a:gd name="adj" fmla="val 32129"/>
              </a:avLst>
            </a:prstGeom>
            <a:solidFill>
              <a:srgbClr val="BFC9C9"/>
            </a:solidFill>
            <a:ln w="1270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84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9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ho Gothic Pro Light" panose="020B0303030504020204" pitchFamily="34" charset="0"/>
                <a:ea typeface="+mn-ea"/>
                <a:cs typeface="Arial" panose="020B0604020202020204" pitchFamily="34" charset="0"/>
                <a:sym typeface="Helvetica Light"/>
              </a:endParaRPr>
            </a:p>
          </p:txBody>
        </p:sp>
        <p:sp>
          <p:nvSpPr>
            <p:cNvPr id="131" name="30 CuadroTexto">
              <a:extLst>
                <a:ext uri="{FF2B5EF4-FFF2-40B4-BE49-F238E27FC236}">
                  <a16:creationId xmlns:a16="http://schemas.microsoft.com/office/drawing/2014/main" id="{6B164A66-98B1-4A98-7DE9-81B5BF0E5AB4}"/>
                </a:ext>
              </a:extLst>
            </p:cNvPr>
            <p:cNvSpPr txBox="1"/>
            <p:nvPr/>
          </p:nvSpPr>
          <p:spPr bwMode="auto">
            <a:xfrm>
              <a:off x="4951221" y="5227575"/>
              <a:ext cx="6921489" cy="23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s-ES"/>
              </a:defPPr>
              <a:lvl1pPr>
                <a:spcBef>
                  <a:spcPts val="400"/>
                </a:spcBef>
                <a:spcAft>
                  <a:spcPts val="600"/>
                </a:spcAft>
                <a:defRPr sz="1400" b="0">
                  <a:latin typeface="+mj-lt"/>
                </a:defRPr>
              </a:lvl1pPr>
            </a:lstStyle>
            <a:p>
              <a:pPr marL="1530749" marR="0" lvl="0" indent="0" defTabSz="584200" eaLnBrk="1" fontAlgn="base" latinLnBrk="0" hangingPunct="1">
                <a:lnSpc>
                  <a:spcPct val="100000"/>
                </a:lnSpc>
                <a:spcBef>
                  <a:spcPts val="85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76" b="0" i="0" u="none" strike="noStrike" kern="0" cap="none" spc="0" normalizeH="0" baseline="0" noProof="0" dirty="0">
                  <a:ln>
                    <a:noFill/>
                  </a:ln>
                  <a:solidFill>
                    <a:srgbClr val="191C1F"/>
                  </a:solidFill>
                  <a:effectLst/>
                  <a:uLnTx/>
                  <a:uFillTx/>
                  <a:latin typeface="Arial" panose="020B0604020202020204"/>
                  <a:cs typeface="Arial" charset="0"/>
                  <a:sym typeface="Helvetica Light"/>
                </a:rPr>
                <a:t>Spanish companies have implemented the most advanced smart operational control centers</a:t>
              </a:r>
            </a:p>
          </p:txBody>
        </p:sp>
      </p:grpSp>
      <p:grpSp>
        <p:nvGrpSpPr>
          <p:cNvPr id="132" name="Grupo 131">
            <a:extLst>
              <a:ext uri="{FF2B5EF4-FFF2-40B4-BE49-F238E27FC236}">
                <a16:creationId xmlns:a16="http://schemas.microsoft.com/office/drawing/2014/main" id="{053EC7E6-C0EE-F80A-32AD-510E18D5B309}"/>
              </a:ext>
            </a:extLst>
          </p:cNvPr>
          <p:cNvGrpSpPr/>
          <p:nvPr/>
        </p:nvGrpSpPr>
        <p:grpSpPr>
          <a:xfrm>
            <a:off x="-562113" y="4576673"/>
            <a:ext cx="17039601" cy="868178"/>
            <a:chOff x="-1174492" y="4255568"/>
            <a:chExt cx="8350610" cy="588319"/>
          </a:xfrm>
        </p:grpSpPr>
        <p:sp>
          <p:nvSpPr>
            <p:cNvPr id="133" name="Trapecio 132">
              <a:extLst>
                <a:ext uri="{FF2B5EF4-FFF2-40B4-BE49-F238E27FC236}">
                  <a16:creationId xmlns:a16="http://schemas.microsoft.com/office/drawing/2014/main" id="{FCFE4746-044E-F7E4-FC98-17D922BA6C63}"/>
                </a:ext>
              </a:extLst>
            </p:cNvPr>
            <p:cNvSpPr/>
            <p:nvPr/>
          </p:nvSpPr>
          <p:spPr>
            <a:xfrm flipV="1">
              <a:off x="-1174492" y="4255568"/>
              <a:ext cx="8350610" cy="588319"/>
            </a:xfrm>
            <a:prstGeom prst="trapezoid">
              <a:avLst>
                <a:gd name="adj" fmla="val 32129"/>
              </a:avLst>
            </a:prstGeom>
            <a:solidFill>
              <a:srgbClr val="BFC9C9"/>
            </a:solidFill>
            <a:ln w="1270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84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9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ho Gothic Pro Light" panose="020B0303030504020204" pitchFamily="34" charset="0"/>
                <a:ea typeface="+mn-ea"/>
                <a:cs typeface="Arial" panose="020B0604020202020204" pitchFamily="34" charset="0"/>
                <a:sym typeface="Helvetica Light"/>
              </a:endParaRPr>
            </a:p>
          </p:txBody>
        </p:sp>
        <p:sp>
          <p:nvSpPr>
            <p:cNvPr id="134" name="38 CuadroTexto">
              <a:extLst>
                <a:ext uri="{FF2B5EF4-FFF2-40B4-BE49-F238E27FC236}">
                  <a16:creationId xmlns:a16="http://schemas.microsoft.com/office/drawing/2014/main" id="{93F0AC18-6EA1-9EA3-5563-FBA5D12BEECD}"/>
                </a:ext>
              </a:extLst>
            </p:cNvPr>
            <p:cNvSpPr txBox="1"/>
            <p:nvPr/>
          </p:nvSpPr>
          <p:spPr bwMode="auto">
            <a:xfrm>
              <a:off x="-80102" y="4426617"/>
              <a:ext cx="6987848" cy="292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s-ES"/>
              </a:defPPr>
              <a:lvl1pPr>
                <a:spcBef>
                  <a:spcPts val="400"/>
                </a:spcBef>
                <a:spcAft>
                  <a:spcPts val="600"/>
                </a:spcAft>
                <a:defRPr sz="1400" b="0">
                  <a:latin typeface="+mj-lt"/>
                </a:defRPr>
              </a:lvl1pPr>
            </a:lstStyle>
            <a:p>
              <a:pPr marL="0" marR="0" lvl="0" indent="0" defTabSz="584200" eaLnBrk="1" fontAlgn="base" latinLnBrk="0" hangingPunct="1">
                <a:lnSpc>
                  <a:spcPct val="100000"/>
                </a:lnSpc>
                <a:spcBef>
                  <a:spcPts val="85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76" b="0" i="0" u="none" strike="noStrike" kern="0" cap="none" spc="0" normalizeH="0" baseline="0" noProof="0" dirty="0">
                  <a:ln>
                    <a:noFill/>
                  </a:ln>
                  <a:solidFill>
                    <a:srgbClr val="191C1F"/>
                  </a:solidFill>
                  <a:effectLst/>
                  <a:uLnTx/>
                  <a:uFillTx/>
                  <a:latin typeface="Arial" panose="020B0604020202020204"/>
                  <a:cs typeface="Arial" charset="0"/>
                  <a:sym typeface="Helvetica Light"/>
                </a:rPr>
                <a:t>The Spanish industry ranks at the top as advisor and developer of metro and tramway systems</a:t>
              </a:r>
              <a:endParaRPr kumimoji="0" lang="en-US" sz="2276" b="1" i="0" u="none" strike="noStrike" kern="0" cap="none" spc="0" normalizeH="0" baseline="0" noProof="0" dirty="0">
                <a:ln>
                  <a:noFill/>
                </a:ln>
                <a:solidFill>
                  <a:srgbClr val="191C1F"/>
                </a:solidFill>
                <a:effectLst/>
                <a:uLnTx/>
                <a:uFillTx/>
                <a:latin typeface="Arial" panose="020B0604020202020204"/>
                <a:cs typeface="Arial" charset="0"/>
                <a:sym typeface="Helvetica Light"/>
              </a:endParaRPr>
            </a:p>
          </p:txBody>
        </p:sp>
      </p:grpSp>
      <p:grpSp>
        <p:nvGrpSpPr>
          <p:cNvPr id="135" name="Grupo 134">
            <a:extLst>
              <a:ext uri="{FF2B5EF4-FFF2-40B4-BE49-F238E27FC236}">
                <a16:creationId xmlns:a16="http://schemas.microsoft.com/office/drawing/2014/main" id="{BDAA82A1-AFC9-E480-B308-544B3784BB2F}"/>
              </a:ext>
            </a:extLst>
          </p:cNvPr>
          <p:cNvGrpSpPr/>
          <p:nvPr/>
        </p:nvGrpSpPr>
        <p:grpSpPr>
          <a:xfrm>
            <a:off x="-562113" y="6703995"/>
            <a:ext cx="17039601" cy="868178"/>
            <a:chOff x="-1174492" y="4255568"/>
            <a:chExt cx="8350610" cy="588319"/>
          </a:xfrm>
        </p:grpSpPr>
        <p:sp>
          <p:nvSpPr>
            <p:cNvPr id="136" name="Trapecio 135">
              <a:extLst>
                <a:ext uri="{FF2B5EF4-FFF2-40B4-BE49-F238E27FC236}">
                  <a16:creationId xmlns:a16="http://schemas.microsoft.com/office/drawing/2014/main" id="{3CA1EF93-C126-8F07-1B22-DDEC9B5323E9}"/>
                </a:ext>
              </a:extLst>
            </p:cNvPr>
            <p:cNvSpPr/>
            <p:nvPr/>
          </p:nvSpPr>
          <p:spPr>
            <a:xfrm flipV="1">
              <a:off x="-1174492" y="4255568"/>
              <a:ext cx="8350610" cy="588319"/>
            </a:xfrm>
            <a:prstGeom prst="trapezoid">
              <a:avLst>
                <a:gd name="adj" fmla="val 32129"/>
              </a:avLst>
            </a:prstGeom>
            <a:solidFill>
              <a:srgbClr val="BFC9C9"/>
            </a:solidFill>
            <a:ln w="1270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84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9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ho Gothic Pro Light" panose="020B0303030504020204" pitchFamily="34" charset="0"/>
                <a:ea typeface="+mn-ea"/>
                <a:cs typeface="Arial" panose="020B0604020202020204" pitchFamily="34" charset="0"/>
                <a:sym typeface="Helvetica Light"/>
              </a:endParaRPr>
            </a:p>
          </p:txBody>
        </p:sp>
        <p:sp>
          <p:nvSpPr>
            <p:cNvPr id="137" name="38 CuadroTexto">
              <a:extLst>
                <a:ext uri="{FF2B5EF4-FFF2-40B4-BE49-F238E27FC236}">
                  <a16:creationId xmlns:a16="http://schemas.microsoft.com/office/drawing/2014/main" id="{A29CDBBD-A38C-829B-49BF-F2DAA2515055}"/>
                </a:ext>
              </a:extLst>
            </p:cNvPr>
            <p:cNvSpPr txBox="1"/>
            <p:nvPr/>
          </p:nvSpPr>
          <p:spPr bwMode="auto">
            <a:xfrm>
              <a:off x="-80102" y="4426617"/>
              <a:ext cx="6987848" cy="292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s-ES"/>
              </a:defPPr>
              <a:lvl1pPr>
                <a:spcBef>
                  <a:spcPts val="400"/>
                </a:spcBef>
                <a:spcAft>
                  <a:spcPts val="600"/>
                </a:spcAft>
                <a:defRPr sz="1400" b="0">
                  <a:latin typeface="+mj-lt"/>
                </a:defRPr>
              </a:lvl1pPr>
            </a:lstStyle>
            <a:p>
              <a:pPr marL="0" marR="0" lvl="0" indent="0" defTabSz="584200" eaLnBrk="1" fontAlgn="base" latinLnBrk="0" hangingPunct="1">
                <a:lnSpc>
                  <a:spcPct val="100000"/>
                </a:lnSpc>
                <a:spcBef>
                  <a:spcPts val="85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76" b="0" i="0" u="none" strike="noStrike" kern="0" cap="none" spc="0" normalizeH="0" baseline="0" noProof="0" dirty="0">
                  <a:ln>
                    <a:noFill/>
                  </a:ln>
                  <a:solidFill>
                    <a:srgbClr val="191C1F"/>
                  </a:solidFill>
                  <a:effectLst/>
                  <a:uLnTx/>
                  <a:uFillTx/>
                  <a:latin typeface="Arial" panose="020B0604020202020204"/>
                  <a:cs typeface="Arial" charset="0"/>
                  <a:sym typeface="Helvetica Light"/>
                </a:rPr>
                <a:t>Spanish companies have created pioneering systems and technologies to manage stations of the future</a:t>
              </a:r>
              <a:endParaRPr kumimoji="0" lang="en-US" sz="2276" b="1" i="0" u="none" strike="noStrike" kern="0" cap="none" spc="0" normalizeH="0" baseline="0" noProof="0" dirty="0">
                <a:ln>
                  <a:noFill/>
                </a:ln>
                <a:solidFill>
                  <a:srgbClr val="191C1F"/>
                </a:solidFill>
                <a:effectLst/>
                <a:uLnTx/>
                <a:uFillTx/>
                <a:latin typeface="Arial" panose="020B0604020202020204"/>
                <a:cs typeface="Arial" charset="0"/>
                <a:sym typeface="Helvetica Light"/>
              </a:endParaRPr>
            </a:p>
          </p:txBody>
        </p:sp>
      </p:grpSp>
      <p:sp>
        <p:nvSpPr>
          <p:cNvPr id="138" name="30 CuadroTexto">
            <a:extLst>
              <a:ext uri="{FF2B5EF4-FFF2-40B4-BE49-F238E27FC236}">
                <a16:creationId xmlns:a16="http://schemas.microsoft.com/office/drawing/2014/main" id="{DF9DAC95-3030-C1B8-EC41-2DF078FB0544}"/>
              </a:ext>
            </a:extLst>
          </p:cNvPr>
          <p:cNvSpPr txBox="1"/>
          <p:nvPr/>
        </p:nvSpPr>
        <p:spPr bwMode="auto">
          <a:xfrm>
            <a:off x="521208" y="8068992"/>
            <a:ext cx="162978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>
              <a:spcBef>
                <a:spcPts val="400"/>
              </a:spcBef>
              <a:spcAft>
                <a:spcPts val="600"/>
              </a:spcAft>
              <a:defRPr sz="1400" b="0">
                <a:latin typeface="+mj-lt"/>
              </a:defRPr>
            </a:lvl1pPr>
          </a:lstStyle>
          <a:p>
            <a:pPr algn="ctr" defTabSz="584200" fontAlgn="base">
              <a:spcBef>
                <a:spcPts val="853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BF00BF"/>
                </a:solidFill>
                <a:cs typeface="Arial" charset="0"/>
                <a:sym typeface="Helvetica Light"/>
              </a:rPr>
              <a:t>A unique value proposal with comprehensive urban transport solutions on the five continents</a:t>
            </a:r>
          </a:p>
        </p:txBody>
      </p:sp>
    </p:spTree>
    <p:extLst>
      <p:ext uri="{BB962C8B-B14F-4D97-AF65-F5344CB8AC3E}">
        <p14:creationId xmlns:p14="http://schemas.microsoft.com/office/powerpoint/2010/main" val="2937987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78593-EB8C-7139-D17D-C2BDD40BE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174130-5089-7D36-6A1B-A2F3537A089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400" dirty="0"/>
              <a:t>MAFEX - Spanish Rail Industry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006142-9336-D534-590C-4657BD578D5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dirty="0">
                <a:latin typeface="Arial"/>
                <a:cs typeface="Arial"/>
              </a:rPr>
              <a:t>Some of the Spanish solutions to the new challenges</a:t>
            </a:r>
          </a:p>
        </p:txBody>
      </p:sp>
      <p:grpSp>
        <p:nvGrpSpPr>
          <p:cNvPr id="96" name="Group 3">
            <a:extLst>
              <a:ext uri="{FF2B5EF4-FFF2-40B4-BE49-F238E27FC236}">
                <a16:creationId xmlns:a16="http://schemas.microsoft.com/office/drawing/2014/main" id="{D63829CC-22DB-BF68-15D0-63F19C240826}"/>
              </a:ext>
            </a:extLst>
          </p:cNvPr>
          <p:cNvGrpSpPr/>
          <p:nvPr/>
        </p:nvGrpSpPr>
        <p:grpSpPr>
          <a:xfrm>
            <a:off x="556972" y="2148433"/>
            <a:ext cx="3042262" cy="2681072"/>
            <a:chOff x="1116449" y="2353556"/>
            <a:chExt cx="1307459" cy="2144333"/>
          </a:xfrm>
        </p:grpSpPr>
        <p:sp>
          <p:nvSpPr>
            <p:cNvPr id="97" name="Shape">
              <a:extLst>
                <a:ext uri="{FF2B5EF4-FFF2-40B4-BE49-F238E27FC236}">
                  <a16:creationId xmlns:a16="http://schemas.microsoft.com/office/drawing/2014/main" id="{885633F2-D9C0-9B14-DA65-EE3EE08A984E}"/>
                </a:ext>
              </a:extLst>
            </p:cNvPr>
            <p:cNvSpPr/>
            <p:nvPr/>
          </p:nvSpPr>
          <p:spPr>
            <a:xfrm>
              <a:off x="1116449" y="2353556"/>
              <a:ext cx="1307459" cy="2144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9" extrusionOk="0">
                  <a:moveTo>
                    <a:pt x="21600" y="16703"/>
                  </a:moveTo>
                  <a:lnTo>
                    <a:pt x="4011" y="20812"/>
                  </a:lnTo>
                  <a:cubicBezTo>
                    <a:pt x="2080" y="21269"/>
                    <a:pt x="0" y="20426"/>
                    <a:pt x="0" y="19214"/>
                  </a:cubicBezTo>
                  <a:lnTo>
                    <a:pt x="0" y="1724"/>
                  </a:lnTo>
                  <a:cubicBezTo>
                    <a:pt x="0" y="512"/>
                    <a:pt x="2080" y="-331"/>
                    <a:pt x="4011" y="126"/>
                  </a:cubicBezTo>
                  <a:lnTo>
                    <a:pt x="21600" y="4235"/>
                  </a:lnTo>
                  <a:lnTo>
                    <a:pt x="21600" y="16703"/>
                  </a:lnTo>
                  <a:close/>
                </a:path>
              </a:pathLst>
            </a:custGeom>
            <a:solidFill>
              <a:srgbClr val="FF99FF"/>
            </a:solidFill>
            <a:ln w="12700">
              <a:miter lim="400000"/>
            </a:ln>
          </p:spPr>
          <p:txBody>
            <a:bodyPr lIns="54187" tIns="54187" rIns="54187" bIns="5418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267"/>
            </a:p>
          </p:txBody>
        </p:sp>
        <p:sp>
          <p:nvSpPr>
            <p:cNvPr id="98" name="Freeform: Shape 28">
              <a:extLst>
                <a:ext uri="{FF2B5EF4-FFF2-40B4-BE49-F238E27FC236}">
                  <a16:creationId xmlns:a16="http://schemas.microsoft.com/office/drawing/2014/main" id="{80BF2BB4-DD9E-54EC-CBC2-6BCA01413A91}"/>
                </a:ext>
              </a:extLst>
            </p:cNvPr>
            <p:cNvSpPr/>
            <p:nvPr/>
          </p:nvSpPr>
          <p:spPr>
            <a:xfrm>
              <a:off x="2217420" y="2705645"/>
              <a:ext cx="206488" cy="1440053"/>
            </a:xfrm>
            <a:custGeom>
              <a:avLst/>
              <a:gdLst>
                <a:gd name="connsiteX0" fmla="*/ 0 w 206488"/>
                <a:gd name="connsiteY0" fmla="*/ 0 h 1440053"/>
                <a:gd name="connsiteX1" fmla="*/ 206488 w 206488"/>
                <a:gd name="connsiteY1" fmla="*/ 81611 h 1440053"/>
                <a:gd name="connsiteX2" fmla="*/ 206488 w 206488"/>
                <a:gd name="connsiteY2" fmla="*/ 1358441 h 1440053"/>
                <a:gd name="connsiteX3" fmla="*/ 0 w 206488"/>
                <a:gd name="connsiteY3" fmla="*/ 1440053 h 144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488" h="1440053">
                  <a:moveTo>
                    <a:pt x="0" y="0"/>
                  </a:moveTo>
                  <a:lnTo>
                    <a:pt x="206488" y="81611"/>
                  </a:lnTo>
                  <a:lnTo>
                    <a:pt x="206488" y="1358441"/>
                  </a:lnTo>
                  <a:lnTo>
                    <a:pt x="0" y="1440053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5120"/>
            </a:p>
          </p:txBody>
        </p:sp>
      </p:grpSp>
      <p:grpSp>
        <p:nvGrpSpPr>
          <p:cNvPr id="99" name="Group 3">
            <a:extLst>
              <a:ext uri="{FF2B5EF4-FFF2-40B4-BE49-F238E27FC236}">
                <a16:creationId xmlns:a16="http://schemas.microsoft.com/office/drawing/2014/main" id="{5EECBBC4-4B20-616C-3FD2-2BD487B971F0}"/>
              </a:ext>
            </a:extLst>
          </p:cNvPr>
          <p:cNvGrpSpPr/>
          <p:nvPr/>
        </p:nvGrpSpPr>
        <p:grpSpPr>
          <a:xfrm>
            <a:off x="3810836" y="2148433"/>
            <a:ext cx="3042262" cy="2681072"/>
            <a:chOff x="1116449" y="2353556"/>
            <a:chExt cx="1307459" cy="2144333"/>
          </a:xfrm>
        </p:grpSpPr>
        <p:sp>
          <p:nvSpPr>
            <p:cNvPr id="100" name="Shape">
              <a:extLst>
                <a:ext uri="{FF2B5EF4-FFF2-40B4-BE49-F238E27FC236}">
                  <a16:creationId xmlns:a16="http://schemas.microsoft.com/office/drawing/2014/main" id="{B20B593F-D201-CA1A-3886-406C304E5F4A}"/>
                </a:ext>
              </a:extLst>
            </p:cNvPr>
            <p:cNvSpPr/>
            <p:nvPr/>
          </p:nvSpPr>
          <p:spPr>
            <a:xfrm>
              <a:off x="1116449" y="2353556"/>
              <a:ext cx="1307459" cy="2144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9" extrusionOk="0">
                  <a:moveTo>
                    <a:pt x="21600" y="16703"/>
                  </a:moveTo>
                  <a:lnTo>
                    <a:pt x="4011" y="20812"/>
                  </a:lnTo>
                  <a:cubicBezTo>
                    <a:pt x="2080" y="21269"/>
                    <a:pt x="0" y="20426"/>
                    <a:pt x="0" y="19214"/>
                  </a:cubicBezTo>
                  <a:lnTo>
                    <a:pt x="0" y="1724"/>
                  </a:lnTo>
                  <a:cubicBezTo>
                    <a:pt x="0" y="512"/>
                    <a:pt x="2080" y="-331"/>
                    <a:pt x="4011" y="126"/>
                  </a:cubicBezTo>
                  <a:lnTo>
                    <a:pt x="21600" y="4235"/>
                  </a:lnTo>
                  <a:lnTo>
                    <a:pt x="21600" y="1670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54187" tIns="54187" rIns="54187" bIns="5418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4267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1" name="Freeform: Shape 28">
              <a:extLst>
                <a:ext uri="{FF2B5EF4-FFF2-40B4-BE49-F238E27FC236}">
                  <a16:creationId xmlns:a16="http://schemas.microsoft.com/office/drawing/2014/main" id="{0B19C7C3-DEB8-4A59-09A3-69CF392FBDC2}"/>
                </a:ext>
              </a:extLst>
            </p:cNvPr>
            <p:cNvSpPr/>
            <p:nvPr/>
          </p:nvSpPr>
          <p:spPr>
            <a:xfrm>
              <a:off x="2217420" y="2705645"/>
              <a:ext cx="206488" cy="1440053"/>
            </a:xfrm>
            <a:custGeom>
              <a:avLst/>
              <a:gdLst>
                <a:gd name="connsiteX0" fmla="*/ 0 w 206488"/>
                <a:gd name="connsiteY0" fmla="*/ 0 h 1440053"/>
                <a:gd name="connsiteX1" fmla="*/ 206488 w 206488"/>
                <a:gd name="connsiteY1" fmla="*/ 81611 h 1440053"/>
                <a:gd name="connsiteX2" fmla="*/ 206488 w 206488"/>
                <a:gd name="connsiteY2" fmla="*/ 1358441 h 1440053"/>
                <a:gd name="connsiteX3" fmla="*/ 0 w 206488"/>
                <a:gd name="connsiteY3" fmla="*/ 1440053 h 144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488" h="1440053">
                  <a:moveTo>
                    <a:pt x="0" y="0"/>
                  </a:moveTo>
                  <a:lnTo>
                    <a:pt x="206488" y="81611"/>
                  </a:lnTo>
                  <a:lnTo>
                    <a:pt x="206488" y="1358441"/>
                  </a:lnTo>
                  <a:lnTo>
                    <a:pt x="0" y="1440053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5120"/>
            </a:p>
          </p:txBody>
        </p:sp>
      </p:grpSp>
      <p:grpSp>
        <p:nvGrpSpPr>
          <p:cNvPr id="102" name="Group 3">
            <a:extLst>
              <a:ext uri="{FF2B5EF4-FFF2-40B4-BE49-F238E27FC236}">
                <a16:creationId xmlns:a16="http://schemas.microsoft.com/office/drawing/2014/main" id="{F666CA12-7495-22A9-9AF3-B718AF163369}"/>
              </a:ext>
            </a:extLst>
          </p:cNvPr>
          <p:cNvGrpSpPr/>
          <p:nvPr/>
        </p:nvGrpSpPr>
        <p:grpSpPr>
          <a:xfrm>
            <a:off x="7064700" y="2148433"/>
            <a:ext cx="3042262" cy="2681072"/>
            <a:chOff x="1116449" y="2353556"/>
            <a:chExt cx="1307459" cy="2144333"/>
          </a:xfrm>
        </p:grpSpPr>
        <p:sp>
          <p:nvSpPr>
            <p:cNvPr id="103" name="Shape">
              <a:extLst>
                <a:ext uri="{FF2B5EF4-FFF2-40B4-BE49-F238E27FC236}">
                  <a16:creationId xmlns:a16="http://schemas.microsoft.com/office/drawing/2014/main" id="{614EF5EA-760D-3442-6FFE-5111DCA2386B}"/>
                </a:ext>
              </a:extLst>
            </p:cNvPr>
            <p:cNvSpPr/>
            <p:nvPr/>
          </p:nvSpPr>
          <p:spPr>
            <a:xfrm>
              <a:off x="1116449" y="2353556"/>
              <a:ext cx="1307459" cy="2144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9" extrusionOk="0">
                  <a:moveTo>
                    <a:pt x="21600" y="16703"/>
                  </a:moveTo>
                  <a:lnTo>
                    <a:pt x="4011" y="20812"/>
                  </a:lnTo>
                  <a:cubicBezTo>
                    <a:pt x="2080" y="21269"/>
                    <a:pt x="0" y="20426"/>
                    <a:pt x="0" y="19214"/>
                  </a:cubicBezTo>
                  <a:lnTo>
                    <a:pt x="0" y="1724"/>
                  </a:lnTo>
                  <a:cubicBezTo>
                    <a:pt x="0" y="512"/>
                    <a:pt x="2080" y="-331"/>
                    <a:pt x="4011" y="126"/>
                  </a:cubicBezTo>
                  <a:lnTo>
                    <a:pt x="21600" y="4235"/>
                  </a:lnTo>
                  <a:lnTo>
                    <a:pt x="21600" y="16703"/>
                  </a:lnTo>
                  <a:close/>
                </a:path>
              </a:pathLst>
            </a:custGeom>
            <a:solidFill>
              <a:srgbClr val="C3B5FF"/>
            </a:solidFill>
            <a:ln w="12700">
              <a:miter lim="400000"/>
            </a:ln>
          </p:spPr>
          <p:txBody>
            <a:bodyPr lIns="54187" tIns="54187" rIns="54187" bIns="5418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4267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4" name="Freeform: Shape 28">
              <a:extLst>
                <a:ext uri="{FF2B5EF4-FFF2-40B4-BE49-F238E27FC236}">
                  <a16:creationId xmlns:a16="http://schemas.microsoft.com/office/drawing/2014/main" id="{9DD53268-F484-8FCE-DC46-0DE3946D902E}"/>
                </a:ext>
              </a:extLst>
            </p:cNvPr>
            <p:cNvSpPr/>
            <p:nvPr/>
          </p:nvSpPr>
          <p:spPr>
            <a:xfrm>
              <a:off x="2217420" y="2705645"/>
              <a:ext cx="206488" cy="1440053"/>
            </a:xfrm>
            <a:custGeom>
              <a:avLst/>
              <a:gdLst>
                <a:gd name="connsiteX0" fmla="*/ 0 w 206488"/>
                <a:gd name="connsiteY0" fmla="*/ 0 h 1440053"/>
                <a:gd name="connsiteX1" fmla="*/ 206488 w 206488"/>
                <a:gd name="connsiteY1" fmla="*/ 81611 h 1440053"/>
                <a:gd name="connsiteX2" fmla="*/ 206488 w 206488"/>
                <a:gd name="connsiteY2" fmla="*/ 1358441 h 1440053"/>
                <a:gd name="connsiteX3" fmla="*/ 0 w 206488"/>
                <a:gd name="connsiteY3" fmla="*/ 1440053 h 144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488" h="1440053">
                  <a:moveTo>
                    <a:pt x="0" y="0"/>
                  </a:moveTo>
                  <a:lnTo>
                    <a:pt x="206488" y="81611"/>
                  </a:lnTo>
                  <a:lnTo>
                    <a:pt x="206488" y="1358441"/>
                  </a:lnTo>
                  <a:lnTo>
                    <a:pt x="0" y="1440053"/>
                  </a:lnTo>
                  <a:close/>
                </a:path>
              </a:pathLst>
            </a:custGeom>
            <a:solidFill>
              <a:srgbClr val="694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5120"/>
            </a:p>
          </p:txBody>
        </p:sp>
      </p:grpSp>
      <p:grpSp>
        <p:nvGrpSpPr>
          <p:cNvPr id="105" name="Group 3">
            <a:extLst>
              <a:ext uri="{FF2B5EF4-FFF2-40B4-BE49-F238E27FC236}">
                <a16:creationId xmlns:a16="http://schemas.microsoft.com/office/drawing/2014/main" id="{5A53772B-4A7C-C12B-198B-BA18583F638C}"/>
              </a:ext>
            </a:extLst>
          </p:cNvPr>
          <p:cNvGrpSpPr/>
          <p:nvPr/>
        </p:nvGrpSpPr>
        <p:grpSpPr>
          <a:xfrm>
            <a:off x="10318564" y="2148433"/>
            <a:ext cx="3042262" cy="2681072"/>
            <a:chOff x="1116449" y="2353556"/>
            <a:chExt cx="1307459" cy="2144333"/>
          </a:xfrm>
        </p:grpSpPr>
        <p:sp>
          <p:nvSpPr>
            <p:cNvPr id="106" name="Shape">
              <a:extLst>
                <a:ext uri="{FF2B5EF4-FFF2-40B4-BE49-F238E27FC236}">
                  <a16:creationId xmlns:a16="http://schemas.microsoft.com/office/drawing/2014/main" id="{E974E84A-934F-7D5B-8AE7-5E4D9E0DAB4F}"/>
                </a:ext>
              </a:extLst>
            </p:cNvPr>
            <p:cNvSpPr/>
            <p:nvPr/>
          </p:nvSpPr>
          <p:spPr>
            <a:xfrm>
              <a:off x="1116449" y="2353556"/>
              <a:ext cx="1307459" cy="2144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9" extrusionOk="0">
                  <a:moveTo>
                    <a:pt x="21600" y="16703"/>
                  </a:moveTo>
                  <a:lnTo>
                    <a:pt x="4011" y="20812"/>
                  </a:lnTo>
                  <a:cubicBezTo>
                    <a:pt x="2080" y="21269"/>
                    <a:pt x="0" y="20426"/>
                    <a:pt x="0" y="19214"/>
                  </a:cubicBezTo>
                  <a:lnTo>
                    <a:pt x="0" y="1724"/>
                  </a:lnTo>
                  <a:cubicBezTo>
                    <a:pt x="0" y="512"/>
                    <a:pt x="2080" y="-331"/>
                    <a:pt x="4011" y="126"/>
                  </a:cubicBezTo>
                  <a:lnTo>
                    <a:pt x="21600" y="4235"/>
                  </a:lnTo>
                  <a:lnTo>
                    <a:pt x="21600" y="16703"/>
                  </a:lnTo>
                  <a:close/>
                </a:path>
              </a:pathLst>
            </a:custGeom>
            <a:solidFill>
              <a:srgbClr val="34373B"/>
            </a:solidFill>
            <a:ln w="12700">
              <a:miter lim="400000"/>
            </a:ln>
          </p:spPr>
          <p:txBody>
            <a:bodyPr lIns="54187" tIns="54187" rIns="54187" bIns="5418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4267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7" name="Freeform: Shape 28">
              <a:extLst>
                <a:ext uri="{FF2B5EF4-FFF2-40B4-BE49-F238E27FC236}">
                  <a16:creationId xmlns:a16="http://schemas.microsoft.com/office/drawing/2014/main" id="{FAD3F085-3B76-C61E-F1FC-099A1E8964DF}"/>
                </a:ext>
              </a:extLst>
            </p:cNvPr>
            <p:cNvSpPr/>
            <p:nvPr/>
          </p:nvSpPr>
          <p:spPr>
            <a:xfrm>
              <a:off x="2217420" y="2705645"/>
              <a:ext cx="206488" cy="1440053"/>
            </a:xfrm>
            <a:custGeom>
              <a:avLst/>
              <a:gdLst>
                <a:gd name="connsiteX0" fmla="*/ 0 w 206488"/>
                <a:gd name="connsiteY0" fmla="*/ 0 h 1440053"/>
                <a:gd name="connsiteX1" fmla="*/ 206488 w 206488"/>
                <a:gd name="connsiteY1" fmla="*/ 81611 h 1440053"/>
                <a:gd name="connsiteX2" fmla="*/ 206488 w 206488"/>
                <a:gd name="connsiteY2" fmla="*/ 1358441 h 1440053"/>
                <a:gd name="connsiteX3" fmla="*/ 0 w 206488"/>
                <a:gd name="connsiteY3" fmla="*/ 1440053 h 144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488" h="1440053">
                  <a:moveTo>
                    <a:pt x="0" y="0"/>
                  </a:moveTo>
                  <a:lnTo>
                    <a:pt x="206488" y="81611"/>
                  </a:lnTo>
                  <a:lnTo>
                    <a:pt x="206488" y="1358441"/>
                  </a:lnTo>
                  <a:lnTo>
                    <a:pt x="0" y="1440053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5120"/>
            </a:p>
          </p:txBody>
        </p:sp>
      </p:grpSp>
      <p:grpSp>
        <p:nvGrpSpPr>
          <p:cNvPr id="108" name="Group 3">
            <a:extLst>
              <a:ext uri="{FF2B5EF4-FFF2-40B4-BE49-F238E27FC236}">
                <a16:creationId xmlns:a16="http://schemas.microsoft.com/office/drawing/2014/main" id="{2E68A675-D925-2645-D745-786B92AF4A02}"/>
              </a:ext>
            </a:extLst>
          </p:cNvPr>
          <p:cNvGrpSpPr/>
          <p:nvPr/>
        </p:nvGrpSpPr>
        <p:grpSpPr>
          <a:xfrm>
            <a:off x="13572427" y="2148433"/>
            <a:ext cx="3042262" cy="2681072"/>
            <a:chOff x="1116449" y="2353556"/>
            <a:chExt cx="1307459" cy="2144333"/>
          </a:xfrm>
        </p:grpSpPr>
        <p:sp>
          <p:nvSpPr>
            <p:cNvPr id="109" name="Shape">
              <a:extLst>
                <a:ext uri="{FF2B5EF4-FFF2-40B4-BE49-F238E27FC236}">
                  <a16:creationId xmlns:a16="http://schemas.microsoft.com/office/drawing/2014/main" id="{22152EAD-36DF-F10C-9D12-A09FB46C1BA4}"/>
                </a:ext>
              </a:extLst>
            </p:cNvPr>
            <p:cNvSpPr/>
            <p:nvPr/>
          </p:nvSpPr>
          <p:spPr>
            <a:xfrm>
              <a:off x="1116449" y="2353556"/>
              <a:ext cx="1307459" cy="2144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9" extrusionOk="0">
                  <a:moveTo>
                    <a:pt x="21600" y="16703"/>
                  </a:moveTo>
                  <a:lnTo>
                    <a:pt x="4011" y="20812"/>
                  </a:lnTo>
                  <a:cubicBezTo>
                    <a:pt x="2080" y="21269"/>
                    <a:pt x="0" y="20426"/>
                    <a:pt x="0" y="19214"/>
                  </a:cubicBezTo>
                  <a:lnTo>
                    <a:pt x="0" y="1724"/>
                  </a:lnTo>
                  <a:cubicBezTo>
                    <a:pt x="0" y="512"/>
                    <a:pt x="2080" y="-331"/>
                    <a:pt x="4011" y="126"/>
                  </a:cubicBezTo>
                  <a:lnTo>
                    <a:pt x="21600" y="4235"/>
                  </a:lnTo>
                  <a:lnTo>
                    <a:pt x="21600" y="16703"/>
                  </a:lnTo>
                  <a:close/>
                </a:path>
              </a:pathLst>
            </a:custGeom>
            <a:solidFill>
              <a:srgbClr val="8BA4B0"/>
            </a:solidFill>
            <a:ln w="12700">
              <a:miter lim="400000"/>
            </a:ln>
          </p:spPr>
          <p:txBody>
            <a:bodyPr lIns="54187" tIns="54187" rIns="54187" bIns="5418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4267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10" name="Freeform: Shape 28">
              <a:extLst>
                <a:ext uri="{FF2B5EF4-FFF2-40B4-BE49-F238E27FC236}">
                  <a16:creationId xmlns:a16="http://schemas.microsoft.com/office/drawing/2014/main" id="{6D97A9B6-036F-BCE0-DA0A-E3E5A7D9FB9D}"/>
                </a:ext>
              </a:extLst>
            </p:cNvPr>
            <p:cNvSpPr/>
            <p:nvPr/>
          </p:nvSpPr>
          <p:spPr>
            <a:xfrm>
              <a:off x="2217420" y="2705645"/>
              <a:ext cx="206488" cy="1440053"/>
            </a:xfrm>
            <a:custGeom>
              <a:avLst/>
              <a:gdLst>
                <a:gd name="connsiteX0" fmla="*/ 0 w 206488"/>
                <a:gd name="connsiteY0" fmla="*/ 0 h 1440053"/>
                <a:gd name="connsiteX1" fmla="*/ 206488 w 206488"/>
                <a:gd name="connsiteY1" fmla="*/ 81611 h 1440053"/>
                <a:gd name="connsiteX2" fmla="*/ 206488 w 206488"/>
                <a:gd name="connsiteY2" fmla="*/ 1358441 h 1440053"/>
                <a:gd name="connsiteX3" fmla="*/ 0 w 206488"/>
                <a:gd name="connsiteY3" fmla="*/ 1440053 h 144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488" h="1440053">
                  <a:moveTo>
                    <a:pt x="0" y="0"/>
                  </a:moveTo>
                  <a:lnTo>
                    <a:pt x="206488" y="81611"/>
                  </a:lnTo>
                  <a:lnTo>
                    <a:pt x="206488" y="1358441"/>
                  </a:lnTo>
                  <a:lnTo>
                    <a:pt x="0" y="1440053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5120"/>
            </a:p>
          </p:txBody>
        </p:sp>
      </p:grpSp>
      <p:sp>
        <p:nvSpPr>
          <p:cNvPr id="111" name="TextBox 11">
            <a:extLst>
              <a:ext uri="{FF2B5EF4-FFF2-40B4-BE49-F238E27FC236}">
                <a16:creationId xmlns:a16="http://schemas.microsoft.com/office/drawing/2014/main" id="{6367515C-7AD3-87DD-ADC8-B042AB327DDD}"/>
              </a:ext>
            </a:extLst>
          </p:cNvPr>
          <p:cNvSpPr txBox="1"/>
          <p:nvPr/>
        </p:nvSpPr>
        <p:spPr>
          <a:xfrm>
            <a:off x="776358" y="3277432"/>
            <a:ext cx="2206224" cy="925913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60" b="1" noProof="1">
                <a:solidFill>
                  <a:schemeClr val="bg1"/>
                </a:solidFill>
              </a:rPr>
              <a:t>Eco railway proposals</a:t>
            </a:r>
          </a:p>
        </p:txBody>
      </p:sp>
      <p:sp>
        <p:nvSpPr>
          <p:cNvPr id="112" name="TextBox 11">
            <a:extLst>
              <a:ext uri="{FF2B5EF4-FFF2-40B4-BE49-F238E27FC236}">
                <a16:creationId xmlns:a16="http://schemas.microsoft.com/office/drawing/2014/main" id="{2605136C-E737-C25E-65E1-D07A572694DE}"/>
              </a:ext>
            </a:extLst>
          </p:cNvPr>
          <p:cNvSpPr txBox="1"/>
          <p:nvPr/>
        </p:nvSpPr>
        <p:spPr>
          <a:xfrm>
            <a:off x="4014958" y="3484629"/>
            <a:ext cx="2206224" cy="511518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60" b="1" noProof="1">
                <a:solidFill>
                  <a:schemeClr val="bg1"/>
                </a:solidFill>
              </a:rPr>
              <a:t>Digitalization</a:t>
            </a:r>
          </a:p>
        </p:txBody>
      </p:sp>
      <p:sp>
        <p:nvSpPr>
          <p:cNvPr id="113" name="TextBox 11">
            <a:extLst>
              <a:ext uri="{FF2B5EF4-FFF2-40B4-BE49-F238E27FC236}">
                <a16:creationId xmlns:a16="http://schemas.microsoft.com/office/drawing/2014/main" id="{E4FCFA9A-E82F-DB61-2585-8476D9A42D1E}"/>
              </a:ext>
            </a:extLst>
          </p:cNvPr>
          <p:cNvSpPr txBox="1"/>
          <p:nvPr/>
        </p:nvSpPr>
        <p:spPr>
          <a:xfrm>
            <a:off x="7253558" y="3484629"/>
            <a:ext cx="2206224" cy="511518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60" b="1" noProof="1"/>
              <a:t>Intermodality</a:t>
            </a:r>
          </a:p>
        </p:txBody>
      </p:sp>
      <p:sp>
        <p:nvSpPr>
          <p:cNvPr id="114" name="TextBox 11">
            <a:extLst>
              <a:ext uri="{FF2B5EF4-FFF2-40B4-BE49-F238E27FC236}">
                <a16:creationId xmlns:a16="http://schemas.microsoft.com/office/drawing/2014/main" id="{01386F11-9BFB-56F6-C4D2-874F98D1163C}"/>
              </a:ext>
            </a:extLst>
          </p:cNvPr>
          <p:cNvSpPr txBox="1"/>
          <p:nvPr/>
        </p:nvSpPr>
        <p:spPr>
          <a:xfrm>
            <a:off x="10492158" y="3277432"/>
            <a:ext cx="2206224" cy="925913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60" b="1" noProof="1">
                <a:solidFill>
                  <a:schemeClr val="bg1"/>
                </a:solidFill>
              </a:rPr>
              <a:t>Talent attraction</a:t>
            </a:r>
          </a:p>
        </p:txBody>
      </p:sp>
      <p:sp>
        <p:nvSpPr>
          <p:cNvPr id="115" name="TextBox 11">
            <a:extLst>
              <a:ext uri="{FF2B5EF4-FFF2-40B4-BE49-F238E27FC236}">
                <a16:creationId xmlns:a16="http://schemas.microsoft.com/office/drawing/2014/main" id="{9894639E-93E4-A8AD-FFDE-C5C0CE14860D}"/>
              </a:ext>
            </a:extLst>
          </p:cNvPr>
          <p:cNvSpPr txBox="1"/>
          <p:nvPr/>
        </p:nvSpPr>
        <p:spPr>
          <a:xfrm>
            <a:off x="13730758" y="3300267"/>
            <a:ext cx="2206224" cy="8802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60" b="1" noProof="1">
                <a:solidFill>
                  <a:schemeClr val="bg1"/>
                </a:solidFill>
              </a:rPr>
              <a:t>Passsenger experience</a:t>
            </a:r>
          </a:p>
        </p:txBody>
      </p:sp>
      <p:sp>
        <p:nvSpPr>
          <p:cNvPr id="116" name="TextBox 20">
            <a:extLst>
              <a:ext uri="{FF2B5EF4-FFF2-40B4-BE49-F238E27FC236}">
                <a16:creationId xmlns:a16="http://schemas.microsoft.com/office/drawing/2014/main" id="{652F4C85-CFE0-9D2B-0D91-23836B24D1D4}"/>
              </a:ext>
            </a:extLst>
          </p:cNvPr>
          <p:cNvSpPr txBox="1"/>
          <p:nvPr/>
        </p:nvSpPr>
        <p:spPr>
          <a:xfrm>
            <a:off x="556972" y="5105760"/>
            <a:ext cx="3042262" cy="3139321"/>
          </a:xfrm>
          <a:prstGeom prst="rect">
            <a:avLst/>
          </a:prstGeom>
          <a:noFill/>
        </p:spPr>
        <p:txBody>
          <a:bodyPr wrap="square" lIns="72000" rIns="0" rtlCol="0" anchor="t">
            <a:spAutoFit/>
          </a:bodyPr>
          <a:lstStyle/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Use of renewbale energies in facilities and in commercial operation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New manufacturing methods for environmentally friendly cement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Eco-efficient traffic monitoring and driving management systems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Energy recovery braking systems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Fast charging at tram stations with battery systems on board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Catenary-free trams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Hydrogen train</a:t>
            </a:r>
          </a:p>
        </p:txBody>
      </p:sp>
      <p:sp>
        <p:nvSpPr>
          <p:cNvPr id="117" name="TextBox 20">
            <a:extLst>
              <a:ext uri="{FF2B5EF4-FFF2-40B4-BE49-F238E27FC236}">
                <a16:creationId xmlns:a16="http://schemas.microsoft.com/office/drawing/2014/main" id="{D2785BE7-C0AB-4C0F-A2EF-B477FBFE6E1D}"/>
              </a:ext>
            </a:extLst>
          </p:cNvPr>
          <p:cNvSpPr txBox="1"/>
          <p:nvPr/>
        </p:nvSpPr>
        <p:spPr>
          <a:xfrm>
            <a:off x="3810836" y="5105760"/>
            <a:ext cx="3042262" cy="3862596"/>
          </a:xfrm>
          <a:prstGeom prst="rect">
            <a:avLst/>
          </a:prstGeom>
          <a:noFill/>
        </p:spPr>
        <p:txBody>
          <a:bodyPr wrap="square" lIns="72000" rIns="0" rtlCol="0" anchor="t">
            <a:spAutoFit/>
          </a:bodyPr>
          <a:lstStyle/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Infrastructure digitalization through BIM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Smart railway stations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Flexible automatic driving systems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Automatic protection and operation systems 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Energy Management Systems (EMS) to reduce on-board energy consumption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Fleet systems to optimize energy consumption management and control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AI for predictive maintenance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IoT hardware platforms to integrate all on-board equipment</a:t>
            </a:r>
          </a:p>
        </p:txBody>
      </p:sp>
      <p:sp>
        <p:nvSpPr>
          <p:cNvPr id="118" name="TextBox 20">
            <a:extLst>
              <a:ext uri="{FF2B5EF4-FFF2-40B4-BE49-F238E27FC236}">
                <a16:creationId xmlns:a16="http://schemas.microsoft.com/office/drawing/2014/main" id="{B2C7B2B0-4538-381A-2D3A-F0F78C5128EF}"/>
              </a:ext>
            </a:extLst>
          </p:cNvPr>
          <p:cNvSpPr txBox="1"/>
          <p:nvPr/>
        </p:nvSpPr>
        <p:spPr>
          <a:xfrm>
            <a:off x="7064700" y="5105760"/>
            <a:ext cx="3042262" cy="1323439"/>
          </a:xfrm>
          <a:prstGeom prst="rect">
            <a:avLst/>
          </a:prstGeom>
          <a:noFill/>
        </p:spPr>
        <p:txBody>
          <a:bodyPr wrap="square" lIns="72000" rIns="0" rtlCol="0" anchor="t">
            <a:spAutoFit/>
          </a:bodyPr>
          <a:lstStyle/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Railway connections to ports 4.0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Systems for the traceability of goods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Solutions for a connected intermodal transport</a:t>
            </a:r>
          </a:p>
        </p:txBody>
      </p:sp>
      <p:sp>
        <p:nvSpPr>
          <p:cNvPr id="119" name="TextBox 20">
            <a:extLst>
              <a:ext uri="{FF2B5EF4-FFF2-40B4-BE49-F238E27FC236}">
                <a16:creationId xmlns:a16="http://schemas.microsoft.com/office/drawing/2014/main" id="{FFDE1839-5ECC-F07C-F128-AAD2BB68ECC8}"/>
              </a:ext>
            </a:extLst>
          </p:cNvPr>
          <p:cNvSpPr txBox="1"/>
          <p:nvPr/>
        </p:nvSpPr>
        <p:spPr>
          <a:xfrm>
            <a:off x="10318564" y="5105760"/>
            <a:ext cx="3042262" cy="1538883"/>
          </a:xfrm>
          <a:prstGeom prst="rect">
            <a:avLst/>
          </a:prstGeom>
          <a:noFill/>
        </p:spPr>
        <p:txBody>
          <a:bodyPr wrap="square" lIns="72000" rIns="0" rtlCol="0" anchor="t">
            <a:spAutoFit/>
          </a:bodyPr>
          <a:lstStyle/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Wide variety of specialized railway training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Official Master degrees in railway engineering, BIM and numerous other disciplines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Career development plans</a:t>
            </a:r>
          </a:p>
        </p:txBody>
      </p:sp>
      <p:sp>
        <p:nvSpPr>
          <p:cNvPr id="120" name="TextBox 20">
            <a:extLst>
              <a:ext uri="{FF2B5EF4-FFF2-40B4-BE49-F238E27FC236}">
                <a16:creationId xmlns:a16="http://schemas.microsoft.com/office/drawing/2014/main" id="{255A35C2-B89F-FBB2-4E73-4F392D6F918F}"/>
              </a:ext>
            </a:extLst>
          </p:cNvPr>
          <p:cNvSpPr txBox="1"/>
          <p:nvPr/>
        </p:nvSpPr>
        <p:spPr>
          <a:xfrm>
            <a:off x="13572427" y="5105760"/>
            <a:ext cx="3042262" cy="2339102"/>
          </a:xfrm>
          <a:prstGeom prst="rect">
            <a:avLst/>
          </a:prstGeom>
          <a:noFill/>
        </p:spPr>
        <p:txBody>
          <a:bodyPr wrap="square" lIns="72000" rIns="0" rtlCol="0" anchor="t">
            <a:spAutoFit/>
          </a:bodyPr>
          <a:lstStyle/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Centralized operating and planning systems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Preventive access control system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Real-time information on infrastructure and train occupancy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Intelligent passenger density solutions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noProof="1">
                <a:solidFill>
                  <a:schemeClr val="tx1"/>
                </a:solidFill>
              </a:rPr>
              <a:t>Contactless electronic ticketing and payment methods</a:t>
            </a:r>
          </a:p>
        </p:txBody>
      </p:sp>
      <p:cxnSp>
        <p:nvCxnSpPr>
          <p:cNvPr id="121" name="22 Conector recto">
            <a:extLst>
              <a:ext uri="{FF2B5EF4-FFF2-40B4-BE49-F238E27FC236}">
                <a16:creationId xmlns:a16="http://schemas.microsoft.com/office/drawing/2014/main" id="{C37669CC-157C-C1EA-1AF3-EC3C4CBBF938}"/>
              </a:ext>
            </a:extLst>
          </p:cNvPr>
          <p:cNvCxnSpPr/>
          <p:nvPr/>
        </p:nvCxnSpPr>
        <p:spPr>
          <a:xfrm>
            <a:off x="3664320" y="4948428"/>
            <a:ext cx="0" cy="3420000"/>
          </a:xfrm>
          <a:prstGeom prst="line">
            <a:avLst/>
          </a:prstGeom>
          <a:noFill/>
          <a:ln w="9525" cap="flat" cmpd="sng" algn="ctr">
            <a:gradFill>
              <a:gsLst>
                <a:gs pos="17000">
                  <a:srgbClr val="BFC9C9"/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22" name="22 Conector recto">
            <a:extLst>
              <a:ext uri="{FF2B5EF4-FFF2-40B4-BE49-F238E27FC236}">
                <a16:creationId xmlns:a16="http://schemas.microsoft.com/office/drawing/2014/main" id="{1350F839-824F-3A01-3AE1-52C90D9416D7}"/>
              </a:ext>
            </a:extLst>
          </p:cNvPr>
          <p:cNvCxnSpPr/>
          <p:nvPr/>
        </p:nvCxnSpPr>
        <p:spPr>
          <a:xfrm>
            <a:off x="6928112" y="4948428"/>
            <a:ext cx="0" cy="3420000"/>
          </a:xfrm>
          <a:prstGeom prst="line">
            <a:avLst/>
          </a:prstGeom>
          <a:noFill/>
          <a:ln w="9525" cap="flat" cmpd="sng" algn="ctr">
            <a:gradFill>
              <a:gsLst>
                <a:gs pos="17000">
                  <a:srgbClr val="BFC9C9"/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39" name="22 Conector recto">
            <a:extLst>
              <a:ext uri="{FF2B5EF4-FFF2-40B4-BE49-F238E27FC236}">
                <a16:creationId xmlns:a16="http://schemas.microsoft.com/office/drawing/2014/main" id="{927A9856-2916-7817-85BF-3BABE0031F55}"/>
              </a:ext>
            </a:extLst>
          </p:cNvPr>
          <p:cNvCxnSpPr/>
          <p:nvPr/>
        </p:nvCxnSpPr>
        <p:spPr>
          <a:xfrm>
            <a:off x="10191904" y="4948428"/>
            <a:ext cx="0" cy="3420000"/>
          </a:xfrm>
          <a:prstGeom prst="line">
            <a:avLst/>
          </a:prstGeom>
          <a:noFill/>
          <a:ln w="9525" cap="flat" cmpd="sng" algn="ctr">
            <a:gradFill>
              <a:gsLst>
                <a:gs pos="17000">
                  <a:srgbClr val="BFC9C9"/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40" name="22 Conector recto">
            <a:extLst>
              <a:ext uri="{FF2B5EF4-FFF2-40B4-BE49-F238E27FC236}">
                <a16:creationId xmlns:a16="http://schemas.microsoft.com/office/drawing/2014/main" id="{986B166C-3CF4-C8B3-3ECF-CF1DD5F3DB9D}"/>
              </a:ext>
            </a:extLst>
          </p:cNvPr>
          <p:cNvCxnSpPr/>
          <p:nvPr/>
        </p:nvCxnSpPr>
        <p:spPr>
          <a:xfrm>
            <a:off x="13455697" y="4948428"/>
            <a:ext cx="0" cy="3420000"/>
          </a:xfrm>
          <a:prstGeom prst="line">
            <a:avLst/>
          </a:prstGeom>
          <a:noFill/>
          <a:ln w="9525" cap="flat" cmpd="sng" algn="ctr">
            <a:gradFill>
              <a:gsLst>
                <a:gs pos="17000">
                  <a:srgbClr val="BFC9C9"/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141" name="Elipse 140">
            <a:extLst>
              <a:ext uri="{FF2B5EF4-FFF2-40B4-BE49-F238E27FC236}">
                <a16:creationId xmlns:a16="http://schemas.microsoft.com/office/drawing/2014/main" id="{34C81C91-76FC-D68A-5269-7ADB9D583FB8}"/>
              </a:ext>
            </a:extLst>
          </p:cNvPr>
          <p:cNvSpPr/>
          <p:nvPr/>
        </p:nvSpPr>
        <p:spPr>
          <a:xfrm>
            <a:off x="720168" y="2350297"/>
            <a:ext cx="864000" cy="864000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rtlCol="0" anchor="ctr">
            <a:noAutofit/>
          </a:bodyPr>
          <a:lstStyle/>
          <a:p>
            <a:pPr algn="ctr"/>
            <a:endParaRPr lang="es-E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2" name="Imagen 141">
            <a:extLst>
              <a:ext uri="{FF2B5EF4-FFF2-40B4-BE49-F238E27FC236}">
                <a16:creationId xmlns:a16="http://schemas.microsoft.com/office/drawing/2014/main" id="{9C526406-0373-9041-D899-0D30C7077C0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6606" y="2520559"/>
            <a:ext cx="555575" cy="540000"/>
          </a:xfrm>
          <a:prstGeom prst="rect">
            <a:avLst/>
          </a:prstGeom>
        </p:spPr>
      </p:pic>
      <p:sp>
        <p:nvSpPr>
          <p:cNvPr id="143" name="Elipse 142">
            <a:extLst>
              <a:ext uri="{FF2B5EF4-FFF2-40B4-BE49-F238E27FC236}">
                <a16:creationId xmlns:a16="http://schemas.microsoft.com/office/drawing/2014/main" id="{A0E8C4AA-15E2-5578-FC53-AE2DBD146BAF}"/>
              </a:ext>
            </a:extLst>
          </p:cNvPr>
          <p:cNvSpPr/>
          <p:nvPr/>
        </p:nvSpPr>
        <p:spPr>
          <a:xfrm>
            <a:off x="3969327" y="2350297"/>
            <a:ext cx="864000" cy="864000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rtlCol="0" anchor="ctr">
            <a:noAutofit/>
          </a:bodyPr>
          <a:lstStyle/>
          <a:p>
            <a:pPr algn="ctr"/>
            <a:endParaRPr lang="es-E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4" name="Elipse 143">
            <a:extLst>
              <a:ext uri="{FF2B5EF4-FFF2-40B4-BE49-F238E27FC236}">
                <a16:creationId xmlns:a16="http://schemas.microsoft.com/office/drawing/2014/main" id="{544BDCA3-17A4-17CF-967B-7361833E34F0}"/>
              </a:ext>
            </a:extLst>
          </p:cNvPr>
          <p:cNvSpPr/>
          <p:nvPr/>
        </p:nvSpPr>
        <p:spPr>
          <a:xfrm>
            <a:off x="7218486" y="2350297"/>
            <a:ext cx="864000" cy="864000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rtlCol="0" anchor="ctr">
            <a:noAutofit/>
          </a:bodyPr>
          <a:lstStyle/>
          <a:p>
            <a:pPr algn="ctr"/>
            <a:endParaRPr lang="es-E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5" name="Elipse 144">
            <a:extLst>
              <a:ext uri="{FF2B5EF4-FFF2-40B4-BE49-F238E27FC236}">
                <a16:creationId xmlns:a16="http://schemas.microsoft.com/office/drawing/2014/main" id="{FC6BE3E4-F44B-857D-51AD-7ECB7D0FB73F}"/>
              </a:ext>
            </a:extLst>
          </p:cNvPr>
          <p:cNvSpPr/>
          <p:nvPr/>
        </p:nvSpPr>
        <p:spPr>
          <a:xfrm>
            <a:off x="10467645" y="2350297"/>
            <a:ext cx="864000" cy="864000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rtlCol="0" anchor="ctr">
            <a:noAutofit/>
          </a:bodyPr>
          <a:lstStyle/>
          <a:p>
            <a:pPr algn="ctr"/>
            <a:endParaRPr lang="es-E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6" name="Elipse 145">
            <a:extLst>
              <a:ext uri="{FF2B5EF4-FFF2-40B4-BE49-F238E27FC236}">
                <a16:creationId xmlns:a16="http://schemas.microsoft.com/office/drawing/2014/main" id="{6DADA5B1-C07C-35FB-106D-A44D60315871}"/>
              </a:ext>
            </a:extLst>
          </p:cNvPr>
          <p:cNvSpPr/>
          <p:nvPr/>
        </p:nvSpPr>
        <p:spPr>
          <a:xfrm>
            <a:off x="13716803" y="2350297"/>
            <a:ext cx="864000" cy="864000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rtlCol="0" anchor="ctr">
            <a:noAutofit/>
          </a:bodyPr>
          <a:lstStyle/>
          <a:p>
            <a:pPr algn="ctr"/>
            <a:endParaRPr lang="es-E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7" name="Imagen 146">
            <a:extLst>
              <a:ext uri="{FF2B5EF4-FFF2-40B4-BE49-F238E27FC236}">
                <a16:creationId xmlns:a16="http://schemas.microsoft.com/office/drawing/2014/main" id="{8CEC6763-A6E8-B950-E19B-312B1E5201F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93292" y="2482312"/>
            <a:ext cx="570901" cy="576000"/>
          </a:xfrm>
          <a:prstGeom prst="rect">
            <a:avLst/>
          </a:prstGeom>
        </p:spPr>
      </p:pic>
      <p:grpSp>
        <p:nvGrpSpPr>
          <p:cNvPr id="148" name="Grupo 147">
            <a:extLst>
              <a:ext uri="{FF2B5EF4-FFF2-40B4-BE49-F238E27FC236}">
                <a16:creationId xmlns:a16="http://schemas.microsoft.com/office/drawing/2014/main" id="{28D4548B-5219-B806-2F75-0D0A2C793D25}"/>
              </a:ext>
            </a:extLst>
          </p:cNvPr>
          <p:cNvGrpSpPr>
            <a:grpSpLocks noChangeAspect="1"/>
          </p:cNvGrpSpPr>
          <p:nvPr/>
        </p:nvGrpSpPr>
        <p:grpSpPr>
          <a:xfrm>
            <a:off x="7299385" y="2472592"/>
            <a:ext cx="678221" cy="537500"/>
            <a:chOff x="7425375" y="2213869"/>
            <a:chExt cx="480788" cy="381032"/>
          </a:xfrm>
        </p:grpSpPr>
        <p:pic>
          <p:nvPicPr>
            <p:cNvPr id="149" name="Picture 11">
              <a:extLst>
                <a:ext uri="{FF2B5EF4-FFF2-40B4-BE49-F238E27FC236}">
                  <a16:creationId xmlns:a16="http://schemas.microsoft.com/office/drawing/2014/main" id="{0BB2E626-4DBA-8C9E-C1A0-BF6E6F942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5375" y="2481213"/>
              <a:ext cx="249794" cy="108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0" name="Picture 14">
              <a:extLst>
                <a:ext uri="{FF2B5EF4-FFF2-40B4-BE49-F238E27FC236}">
                  <a16:creationId xmlns:a16="http://schemas.microsoft.com/office/drawing/2014/main" id="{D69B72C1-193A-ED69-1F8C-80AF811F7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609" y="2213869"/>
              <a:ext cx="168225" cy="22047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1" name="Picture 6">
              <a:extLst>
                <a:ext uri="{FF2B5EF4-FFF2-40B4-BE49-F238E27FC236}">
                  <a16:creationId xmlns:a16="http://schemas.microsoft.com/office/drawing/2014/main" id="{F671278A-B724-00E3-9429-71EDDE852F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1182" y="2493176"/>
              <a:ext cx="184981" cy="10172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2" name="Picture 2">
            <a:extLst>
              <a:ext uri="{FF2B5EF4-FFF2-40B4-BE49-F238E27FC236}">
                <a16:creationId xmlns:a16="http://schemas.microsoft.com/office/drawing/2014/main" id="{5BF1676E-DF40-DCF1-7CEB-36E2D033F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242" y="2587351"/>
            <a:ext cx="483989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" name="Picture 14">
            <a:extLst>
              <a:ext uri="{FF2B5EF4-FFF2-40B4-BE49-F238E27FC236}">
                <a16:creationId xmlns:a16="http://schemas.microsoft.com/office/drawing/2014/main" id="{37E66630-865A-1FF3-39CD-FEF188607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353" y="2535242"/>
            <a:ext cx="390081" cy="4960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0208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0Q6IcXQ_aH1w25.4Fpd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0Q6IcXQ_aH1w25.4Fpd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blEuQeSpqI_k7tkardI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blEuQeSpqI_k7tkardI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1zzifNeQZaP82kFVtKoF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1zzifNeQZaP82kFVtKoF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bzNusTSL6d1FPJyJ8DN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bzNusTSL6d1FPJyJ8DN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9W4_i3R2eJJcAfNibj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9W4_i3R2eJJcAfNibjf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9W4_i3R2eJJcAfNibjf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9W4_i3R2eJJcAfNibjf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PNXYAZQHi06ICKl3UmS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0Q6IcXQ_aH1w25.4Fpd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PNXYAZQHi06ICKl3UmS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TjW6fRS3C2H6NBcEieI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bzNusTSL6d1FPJyJ8DN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bzNusTSL6d1FPJyJ8DN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0Q6IcXQ_aH1w25.4Fpd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0Q6IcXQ_aH1w25.4Fpd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theme/theme1.xml><?xml version="1.0" encoding="utf-8"?>
<a:theme xmlns:a="http://schemas.openxmlformats.org/drawingml/2006/main" name="MAFEX 2024">
  <a:themeElements>
    <a:clrScheme name="MAFEX 20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00FF"/>
      </a:accent1>
      <a:accent2>
        <a:srgbClr val="6947FF"/>
      </a:accent2>
      <a:accent3>
        <a:srgbClr val="8BA4B0"/>
      </a:accent3>
      <a:accent4>
        <a:srgbClr val="323E4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FEX 2024" id="{94970561-3D05-47D7-A3C3-87FFAF67DE27}" vid="{C53666C7-D7B6-455A-9ED6-9751D0FBA70B}"/>
    </a:ext>
  </a:extLst>
</a:theme>
</file>

<file path=ppt/theme/theme2.xml><?xml version="1.0" encoding="utf-8"?>
<a:theme xmlns:a="http://schemas.openxmlformats.org/drawingml/2006/main" name="2_Portadas">
  <a:themeElements>
    <a:clrScheme name="Minsait">
      <a:dk1>
        <a:srgbClr val="1A3B47"/>
      </a:dk1>
      <a:lt1>
        <a:srgbClr val="FFFFFF"/>
      </a:lt1>
      <a:dk2>
        <a:srgbClr val="FDE3D3"/>
      </a:dk2>
      <a:lt2>
        <a:srgbClr val="E7E6E6"/>
      </a:lt2>
      <a:accent1>
        <a:srgbClr val="FFEA80"/>
      </a:accent1>
      <a:accent2>
        <a:srgbClr val="F7AC6F"/>
      </a:accent2>
      <a:accent3>
        <a:srgbClr val="E88AA2"/>
      </a:accent3>
      <a:accent4>
        <a:srgbClr val="79C5B3"/>
      </a:accent4>
      <a:accent5>
        <a:srgbClr val="639FCB"/>
      </a:accent5>
      <a:accent6>
        <a:srgbClr val="7874B3"/>
      </a:accent6>
      <a:hlink>
        <a:srgbClr val="E88AA2"/>
      </a:hlink>
      <a:folHlink>
        <a:srgbClr val="F7AC6F"/>
      </a:folHlink>
    </a:clrScheme>
    <a:fontScheme name="Personalizado 3">
      <a:majorFont>
        <a:latin typeface="Playfair Display"/>
        <a:ea typeface=""/>
        <a:cs typeface=""/>
      </a:majorFont>
      <a:minorFont>
        <a:latin typeface="Soho Gothic Pro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/>
        </a:solidFill>
      </a:spPr>
      <a:bodyPr rtlCol="0" anchor="t"/>
      <a:lstStyle>
        <a:defPPr>
          <a:defRPr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Minsait_externa_07092018" id="{BDCD7FBE-5CCC-354F-B23D-2FFF78B0626C}" vid="{0B10B1E6-DDE7-CF48-A0D1-E1BE79F41302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78DF634F7763B4B8170DEC38A2FCF81" ma:contentTypeVersion="18" ma:contentTypeDescription="Crear nuevo documento." ma:contentTypeScope="" ma:versionID="59b81db378e162c7de4bbddda9558292">
  <xsd:schema xmlns:xsd="http://www.w3.org/2001/XMLSchema" xmlns:xs="http://www.w3.org/2001/XMLSchema" xmlns:p="http://schemas.microsoft.com/office/2006/metadata/properties" xmlns:ns2="8789da0e-5b04-4c0f-806e-c63156899ea1" xmlns:ns3="b398a9c6-cf82-46c3-a8e8-ae8df3f8c2a4" targetNamespace="http://schemas.microsoft.com/office/2006/metadata/properties" ma:root="true" ma:fieldsID="6d331e6963e4dc6edb3de50e32e40521" ns2:_="" ns3:_="">
    <xsd:import namespace="8789da0e-5b04-4c0f-806e-c63156899ea1"/>
    <xsd:import namespace="b398a9c6-cf82-46c3-a8e8-ae8df3f8c2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89da0e-5b04-4c0f-806e-c63156899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5efd410f-9b60-4810-9113-67cc80f998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98a9c6-cf82-46c3-a8e8-ae8df3f8c2a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cab9eab-1392-44f0-9ec7-282b222d1c99}" ma:internalName="TaxCatchAll" ma:showField="CatchAllData" ma:web="b398a9c6-cf82-46c3-a8e8-ae8df3f8c2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98a9c6-cf82-46c3-a8e8-ae8df3f8c2a4" xsi:nil="true"/>
    <lcf76f155ced4ddcb4097134ff3c332f xmlns="8789da0e-5b04-4c0f-806e-c63156899e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977066-C69F-46A9-8BED-9EDF94D35F85}"/>
</file>

<file path=customXml/itemProps2.xml><?xml version="1.0" encoding="utf-8"?>
<ds:datastoreItem xmlns:ds="http://schemas.openxmlformats.org/officeDocument/2006/customXml" ds:itemID="{2E3594A5-A53A-4A58-A21A-E7030BA42422}"/>
</file>

<file path=customXml/itemProps3.xml><?xml version="1.0" encoding="utf-8"?>
<ds:datastoreItem xmlns:ds="http://schemas.openxmlformats.org/officeDocument/2006/customXml" ds:itemID="{500DF21D-0F2F-4D19-BAFB-3AB6ED88EC3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4930</TotalTime>
  <Words>666</Words>
  <Application>Microsoft Office PowerPoint</Application>
  <PresentationFormat>Personalizado</PresentationFormat>
  <Paragraphs>157</Paragraphs>
  <Slides>12</Slides>
  <Notes>10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Calibri</vt:lpstr>
      <vt:lpstr>Helvetica Neue</vt:lpstr>
      <vt:lpstr>Playfair Display</vt:lpstr>
      <vt:lpstr>Soho Gothic Pro</vt:lpstr>
      <vt:lpstr>Soho Gothic Pro Light</vt:lpstr>
      <vt:lpstr>MAFEX 2024</vt:lpstr>
      <vt:lpstr>2_Portadas</vt:lpstr>
      <vt:lpstr>think-cell Slide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aitor@mafex.es</dc:creator>
  <cp:lastModifiedBy>luis fernandez Guerrero</cp:lastModifiedBy>
  <cp:revision>229</cp:revision>
  <cp:lastPrinted>2017-12-14T09:05:04Z</cp:lastPrinted>
  <dcterms:modified xsi:type="dcterms:W3CDTF">2024-11-18T16:22:57Z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0x010100B78DF634F7763B4B8170DEC38A2FCF81</vt:lpwstr>
  </property>
  <property fmtid="{D5CDD505-2E9C-101B-9397-08002B2CF9AE}" pid="3" name="MediaServiceImageTags">
    <vt:lpwstr/>
  </property>
</Properties>
</file>